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2" r:id="rId3"/>
    <p:sldId id="283" r:id="rId4"/>
    <p:sldId id="284" r:id="rId5"/>
    <p:sldId id="285" r:id="rId6"/>
    <p:sldId id="286" r:id="rId7"/>
    <p:sldId id="291" r:id="rId8"/>
    <p:sldId id="287" r:id="rId9"/>
    <p:sldId id="288" r:id="rId10"/>
    <p:sldId id="292" r:id="rId11"/>
    <p:sldId id="289" r:id="rId12"/>
    <p:sldId id="290" r:id="rId13"/>
    <p:sldId id="293" r:id="rId14"/>
    <p:sldId id="278" r:id="rId15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14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0" descr="D:\2012 작업\013_12.06_동의대학교 라이센스 판매\png\동의대학교-로고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22225"/>
            <a:ext cx="1422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29.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적외선 통신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번 타이머</a:t>
            </a:r>
            <a:r>
              <a:rPr lang="en-US" altLang="ko-KR" dirty="0" smtClean="0"/>
              <a:t>/</a:t>
            </a:r>
            <a:r>
              <a:rPr lang="ko-KR" altLang="en-US" dirty="0" smtClean="0"/>
              <a:t>카운터 사용</a:t>
            </a:r>
            <a:endParaRPr lang="en-US" altLang="ko-KR" dirty="0" smtClean="0"/>
          </a:p>
          <a:p>
            <a:r>
              <a:rPr lang="en-US" altLang="ko-KR" dirty="0" smtClean="0"/>
              <a:t>1,024 </a:t>
            </a:r>
            <a:r>
              <a:rPr lang="ko-KR" altLang="en-US" dirty="0" err="1" smtClean="0"/>
              <a:t>분주비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: 15.625KHz</a:t>
            </a:r>
          </a:p>
          <a:p>
            <a:r>
              <a:rPr lang="ko-KR" altLang="en-US" dirty="0" err="1" smtClean="0"/>
              <a:t>오버플로</a:t>
            </a:r>
            <a:r>
              <a:rPr lang="ko-KR" altLang="en-US" dirty="0" smtClean="0"/>
              <a:t> 발생 시간은 </a:t>
            </a:r>
            <a:r>
              <a:rPr lang="en-US" altLang="ko-KR" dirty="0" smtClean="0"/>
              <a:t>16.384ms </a:t>
            </a:r>
            <a:r>
              <a:rPr lang="ko-KR" altLang="en-US" dirty="0" smtClean="0"/>
              <a:t>이므로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유형의 데이터를 </a:t>
            </a:r>
            <a:r>
              <a:rPr lang="ko-KR" altLang="en-US" dirty="0" err="1" smtClean="0"/>
              <a:t>오버플로</a:t>
            </a:r>
            <a:r>
              <a:rPr lang="ko-KR" altLang="en-US" dirty="0" smtClean="0"/>
              <a:t> 발생 이전에 감지할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29-1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27" y="3789040"/>
            <a:ext cx="4172345" cy="22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871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718"/>
            <a:ext cx="8229600" cy="405965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29-1: </a:t>
            </a:r>
            <a:r>
              <a:rPr lang="ko-KR" altLang="en-US" dirty="0" smtClean="0"/>
              <a:t>리드 코드 검사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5758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6154"/>
            <a:ext cx="8229600" cy="414678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29-1: </a:t>
            </a:r>
            <a:r>
              <a:rPr lang="ko-KR" altLang="en-US" dirty="0" smtClean="0"/>
              <a:t>논리 데이터 </a:t>
            </a:r>
            <a:r>
              <a:rPr lang="ko-KR" altLang="en-US" dirty="0"/>
              <a:t>검사</a:t>
            </a:r>
          </a:p>
        </p:txBody>
      </p:sp>
    </p:spTree>
    <p:extLst>
      <p:ext uri="{BB962C8B-B14F-4D97-AF65-F5344CB8AC3E}">
        <p14:creationId xmlns:p14="http://schemas.microsoft.com/office/powerpoint/2010/main" xmlns="" val="323330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8556" y="1557338"/>
            <a:ext cx="5226887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29-2: </a:t>
            </a:r>
            <a:r>
              <a:rPr lang="ko-KR" altLang="en-US" dirty="0" smtClean="0"/>
              <a:t>리모컨으로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5589240"/>
            <a:ext cx="315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수신 데이터를 미리 정의된</a:t>
            </a:r>
            <a:endParaRPr lang="en-US" altLang="ko-KR" dirty="0" smtClean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리모컨 버튼 데이터 값과 비교</a:t>
            </a:r>
            <a:endParaRPr lang="ko-KR" altLang="en-US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027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  <p:pic>
        <p:nvPicPr>
          <p:cNvPr id="8196" name="Picture 0" descr="D:\2012 작업\013_12.06_동의대학교 라이센스 판매\png\동의대학교-로고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102350"/>
            <a:ext cx="1979613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1"/>
          <p:cNvSpPr>
            <a:spLocks noGrp="1"/>
          </p:cNvSpPr>
          <p:nvPr>
            <p:ph idx="1"/>
          </p:nvPr>
        </p:nvSpPr>
        <p:spPr>
          <a:xfrm>
            <a:off x="457200" y="1557338"/>
            <a:ext cx="4834880" cy="4824412"/>
          </a:xfrm>
        </p:spPr>
        <p:txBody>
          <a:bodyPr/>
          <a:lstStyle/>
          <a:p>
            <a:r>
              <a:rPr lang="en-US" altLang="ko-KR" dirty="0" smtClean="0"/>
              <a:t>Infrared</a:t>
            </a:r>
          </a:p>
          <a:p>
            <a:r>
              <a:rPr lang="en-US" altLang="ko-KR" dirty="0" smtClean="0"/>
              <a:t>10m </a:t>
            </a:r>
            <a:r>
              <a:rPr lang="ko-KR" altLang="en-US" dirty="0" smtClean="0"/>
              <a:t>이내 근거리 통신용</a:t>
            </a:r>
            <a:endParaRPr lang="en-US" altLang="ko-KR" dirty="0" smtClean="0"/>
          </a:p>
          <a:p>
            <a:r>
              <a:rPr lang="ko-KR" altLang="en-US" dirty="0" smtClean="0"/>
              <a:t>리모컨에 주로 사용</a:t>
            </a:r>
            <a:endParaRPr lang="en-US" altLang="ko-KR" dirty="0" smtClean="0"/>
          </a:p>
          <a:p>
            <a:r>
              <a:rPr lang="ko-KR" altLang="en-US" dirty="0" smtClean="0"/>
              <a:t>가시광선 바깥쪽으로 눈으로 확인할 수는 없음</a:t>
            </a:r>
          </a:p>
        </p:txBody>
      </p:sp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dirty="0" smtClean="0"/>
              <a:t>적외선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453379"/>
            <a:ext cx="3430527" cy="27647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38KHz </a:t>
            </a:r>
            <a:r>
              <a:rPr lang="ko-KR" altLang="en-US" sz="2000" dirty="0" err="1" smtClean="0"/>
              <a:t>반송파로</a:t>
            </a:r>
            <a:r>
              <a:rPr lang="ko-KR" altLang="en-US" sz="2000" dirty="0" smtClean="0"/>
              <a:t> 변조된 신호 전송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통신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15" y="2132856"/>
            <a:ext cx="6018170" cy="19876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2850" y="4768612"/>
            <a:ext cx="2262857" cy="13028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9300" y="4413746"/>
            <a:ext cx="3080000" cy="18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984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NEC </a:t>
            </a:r>
            <a:r>
              <a:rPr lang="ko-KR" altLang="en-US" dirty="0" smtClean="0"/>
              <a:t>프로토콜이 흔히 사용됨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펄스 거리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데이터 포맷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95" y="2852936"/>
            <a:ext cx="6342857" cy="278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462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리드 코드</a:t>
            </a:r>
            <a:r>
              <a:rPr lang="en-US" altLang="ko-KR" sz="2000" dirty="0" smtClean="0"/>
              <a:t>(lead code)</a:t>
            </a:r>
            <a:r>
              <a:rPr lang="ko-KR" altLang="en-US" sz="2000" dirty="0" smtClean="0"/>
              <a:t>라고 불림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일반 데이터 </a:t>
            </a:r>
            <a:r>
              <a:rPr lang="en-US" altLang="ko-KR" sz="1800" dirty="0" smtClean="0"/>
              <a:t>: 4</a:t>
            </a:r>
            <a:r>
              <a:rPr lang="ko-KR" altLang="en-US" sz="1800" dirty="0" smtClean="0"/>
              <a:t>바이트 데이터 전달 이전에 전송되는 시작 표시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반복 데이터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동일한 버튼을 계속 누르고 있을 때 전송되는 시작 표시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시작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28" y="3146589"/>
            <a:ext cx="7737143" cy="25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1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리드 코드 이후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 데이터 전송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비트 반전된 코드의 </a:t>
            </a: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2</a:t>
            </a:r>
            <a:r>
              <a:rPr lang="ko-KR" altLang="en-US" sz="1800" dirty="0" smtClean="0"/>
              <a:t>바이트 내 </a:t>
            </a:r>
            <a:r>
              <a:rPr lang="en-US" altLang="ko-KR" sz="1800" dirty="0" smtClean="0"/>
              <a:t>0</a:t>
            </a:r>
            <a:r>
              <a:rPr lang="ko-KR" altLang="en-US" sz="1800" dirty="0" smtClean="0"/>
              <a:t>과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의 개수가 항상 동일하므로 데이터 길이도 항상 동일함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데이터 내용</a:t>
            </a:r>
            <a:endParaRPr lang="en-US" altLang="ko-KR" sz="2000" dirty="0" smtClean="0"/>
          </a:p>
          <a:p>
            <a:pPr lvl="2"/>
            <a:r>
              <a:rPr lang="ko-KR" altLang="en-US" sz="1800" dirty="0" err="1" smtClean="0"/>
              <a:t>커스텀</a:t>
            </a:r>
            <a:r>
              <a:rPr lang="ko-KR" altLang="en-US" sz="1800" dirty="0" smtClean="0"/>
              <a:t> 코드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제조사별 코드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데이터 코드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실제 데이터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바이트 데이터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49080"/>
            <a:ext cx="7276667" cy="21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871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110ms </a:t>
            </a:r>
            <a:r>
              <a:rPr lang="ko-KR" altLang="en-US" dirty="0" smtClean="0"/>
              <a:t>간격으로 데이터 전송</a:t>
            </a:r>
            <a:endParaRPr lang="en-US" altLang="ko-KR" dirty="0" smtClean="0"/>
          </a:p>
          <a:p>
            <a:r>
              <a:rPr lang="ko-KR" altLang="en-US" dirty="0" smtClean="0"/>
              <a:t>일반 데이터와 반복 데이터 전송 간격은 동일함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전송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6" y="3068960"/>
            <a:ext cx="7536667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86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유형의 데이터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 데이터 리드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 데이터 리드 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0,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상승 에지 사이의 시간 간격으로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유형의 데이터를 구분할 수 있음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데이터 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266" y="3514554"/>
            <a:ext cx="5941468" cy="221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530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2780928"/>
            <a:ext cx="3310072" cy="338340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적외선 수신기 연결 회로도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102243">
            <a:off x="5967415" y="1657357"/>
            <a:ext cx="1158625" cy="24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43465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225</Words>
  <Application>Microsoft Office PowerPoint</Application>
  <PresentationFormat>화면 슬라이드 쇼(4:3)</PresentationFormat>
  <Paragraphs>42</Paragraphs>
  <Slides>14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기본 디자인</vt:lpstr>
      <vt:lpstr>슬라이드 1</vt:lpstr>
      <vt:lpstr>적외선</vt:lpstr>
      <vt:lpstr>적외선 통신</vt:lpstr>
      <vt:lpstr>적외선 데이터 포맷</vt:lpstr>
      <vt:lpstr>데이터 시작 표시</vt:lpstr>
      <vt:lpstr>4 바이트 데이터</vt:lpstr>
      <vt:lpstr>데이터 전송</vt:lpstr>
      <vt:lpstr>적외선 데이터 디코딩</vt:lpstr>
      <vt:lpstr>적외선 수신기 연결 회로도</vt:lpstr>
      <vt:lpstr>코드 29-1</vt:lpstr>
      <vt:lpstr>코드 29-1: 리드 코드 검사</vt:lpstr>
      <vt:lpstr>코드 29-1: 논리 데이터 검사</vt:lpstr>
      <vt:lpstr>코드 29-2: 리모컨으로 LED 제어</vt:lpstr>
      <vt:lpstr>슬라이드 14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77</cp:revision>
  <dcterms:created xsi:type="dcterms:W3CDTF">2005-10-10T05:21:17Z</dcterms:created>
  <dcterms:modified xsi:type="dcterms:W3CDTF">2018-10-13T04:04:35Z</dcterms:modified>
</cp:coreProperties>
</file>