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78" r:id="rId10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0" descr="D:\2012 작업\013_12.06_동의대학교 라이센스 판매\png\동의대학교-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22225"/>
            <a:ext cx="1422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30.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스피커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dirty="0" smtClean="0"/>
              <a:t>스피커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전기 신호를 소리로 변환시켜 주는 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전자석으로 진동판을 빠른 속도로 움직여 진동판의 진동에 의해 소리 발생</a:t>
            </a:r>
            <a:endParaRPr lang="en-US" altLang="ko-KR" dirty="0" smtClean="0"/>
          </a:p>
          <a:p>
            <a:r>
              <a:rPr lang="en-US" altLang="ko-KR" dirty="0" smtClean="0"/>
              <a:t>PWM </a:t>
            </a:r>
            <a:r>
              <a:rPr lang="ko-KR" altLang="en-US" dirty="0" smtClean="0"/>
              <a:t>신호에 의한 스피커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50% </a:t>
            </a:r>
            <a:r>
              <a:rPr lang="ko-KR" altLang="en-US" dirty="0" err="1" smtClean="0"/>
              <a:t>듀티</a:t>
            </a:r>
            <a:r>
              <a:rPr lang="ko-KR" altLang="en-US" dirty="0" smtClean="0"/>
              <a:t> 사이클의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신호로 스피커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재생하고자 하는 음의 주파수에 맞는 </a:t>
            </a:r>
            <a:r>
              <a:rPr lang="ko-KR" altLang="en-US" dirty="0" err="1" smtClean="0"/>
              <a:t>구형파로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스피커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4</a:t>
            </a:r>
            <a:r>
              <a:rPr lang="ko-KR" altLang="en-US" sz="1800" dirty="0"/>
              <a:t>번 </a:t>
            </a:r>
            <a:r>
              <a:rPr lang="en-US" altLang="ko-KR" sz="1800" dirty="0"/>
              <a:t>CTC </a:t>
            </a:r>
            <a:r>
              <a:rPr lang="ko-KR" altLang="en-US" sz="1800" dirty="0"/>
              <a:t>모드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OCR1A </a:t>
            </a:r>
            <a:r>
              <a:rPr lang="ko-KR" altLang="en-US" sz="1800" dirty="0" smtClean="0"/>
              <a:t>레지스터의 </a:t>
            </a:r>
            <a:r>
              <a:rPr lang="ko-KR" altLang="en-US" sz="1800" dirty="0" err="1" smtClean="0"/>
              <a:t>비교일치</a:t>
            </a:r>
            <a:r>
              <a:rPr lang="ko-KR" altLang="en-US" sz="1800" dirty="0" smtClean="0"/>
              <a:t> 값 조절을 통해 주파수 제어 가능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8</a:t>
            </a:r>
            <a:r>
              <a:rPr lang="ko-KR" altLang="en-US" sz="1800" dirty="0" smtClean="0"/>
              <a:t>번 위상 및 주파수 교정 </a:t>
            </a:r>
            <a:r>
              <a:rPr lang="en-US" altLang="ko-KR" sz="1800" dirty="0" smtClean="0"/>
              <a:t>PWM </a:t>
            </a:r>
            <a:r>
              <a:rPr lang="ko-KR" altLang="en-US" sz="1800" dirty="0" smtClean="0"/>
              <a:t>모드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TOP </a:t>
            </a:r>
            <a:r>
              <a:rPr lang="ko-KR" altLang="en-US" sz="1800" dirty="0" smtClean="0"/>
              <a:t>값을 </a:t>
            </a:r>
            <a:r>
              <a:rPr lang="en-US" altLang="ko-KR" sz="1800" dirty="0" smtClean="0"/>
              <a:t>ICR1 </a:t>
            </a:r>
            <a:r>
              <a:rPr lang="ko-KR" altLang="en-US" sz="1800" dirty="0" smtClean="0"/>
              <a:t>레지스터에 설정하여 주파수 제어 가능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50% </a:t>
            </a:r>
            <a:r>
              <a:rPr lang="ko-KR" altLang="en-US" sz="1800" dirty="0" err="1" smtClean="0"/>
              <a:t>듀티</a:t>
            </a:r>
            <a:r>
              <a:rPr lang="ko-KR" altLang="en-US" sz="1800" dirty="0" smtClean="0"/>
              <a:t> 사이클을 위해 </a:t>
            </a:r>
            <a:r>
              <a:rPr lang="en-US" altLang="ko-KR" sz="1800" dirty="0" smtClean="0"/>
              <a:t>OCR1B </a:t>
            </a:r>
            <a:r>
              <a:rPr lang="ko-KR" altLang="en-US" sz="1800" dirty="0" smtClean="0"/>
              <a:t>레지스터 값은 </a:t>
            </a:r>
            <a:r>
              <a:rPr lang="en-US" altLang="ko-KR" sz="1800" dirty="0" smtClean="0"/>
              <a:t>ICR1 </a:t>
            </a:r>
            <a:r>
              <a:rPr lang="ko-KR" altLang="en-US" sz="1800" dirty="0" smtClean="0"/>
              <a:t>레지스터의 절반으로 설정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구형파</a:t>
            </a:r>
            <a:r>
              <a:rPr lang="ko-KR" altLang="en-US" dirty="0" smtClean="0"/>
              <a:t> 생성 방법 </a:t>
            </a:r>
            <a:r>
              <a:rPr lang="en-US" altLang="ko-KR" dirty="0" smtClean="0"/>
              <a:t>(1</a:t>
            </a:r>
            <a:r>
              <a:rPr lang="ko-KR" altLang="en-US" dirty="0" smtClean="0"/>
              <a:t>번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285" y="2311418"/>
            <a:ext cx="4411429" cy="153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9707" y="4941168"/>
            <a:ext cx="4445714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269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16MHz </a:t>
            </a:r>
            <a:r>
              <a:rPr lang="ko-KR" altLang="en-US" dirty="0" err="1" smtClean="0"/>
              <a:t>클록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분주비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 이름과 주파수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02" y="1988840"/>
            <a:ext cx="3690422" cy="40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270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91" y="1989808"/>
            <a:ext cx="4931218" cy="39594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스피커 연결 회로도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019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4824"/>
            <a:ext cx="8229600" cy="269222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 정의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354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70571" y="1412776"/>
            <a:ext cx="6602857" cy="467428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30-1: CTC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0571" y="6056189"/>
            <a:ext cx="6605714" cy="42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68236" y="3854173"/>
            <a:ext cx="374441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146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211600"/>
            <a:ext cx="6637152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30-2: </a:t>
            </a:r>
            <a:r>
              <a:rPr lang="ko-KR" altLang="en-US" dirty="0" smtClean="0"/>
              <a:t>위상 및 주파수 교정 모드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3539" y="6036012"/>
            <a:ext cx="6618275" cy="3828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68236" y="3631274"/>
            <a:ext cx="3744416" cy="121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422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  <p:pic>
        <p:nvPicPr>
          <p:cNvPr id="8196" name="Picture 0" descr="D:\2012 작업\013_12.06_동의대학교 라이센스 판매\png\동의대학교-로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19796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132</Words>
  <Application>Microsoft Office PowerPoint</Application>
  <PresentationFormat>화면 슬라이드 쇼(4:3)</PresentationFormat>
  <Paragraphs>30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기본 디자인</vt:lpstr>
      <vt:lpstr>슬라이드 1</vt:lpstr>
      <vt:lpstr>스피커</vt:lpstr>
      <vt:lpstr>구형파 생성 방법 (1번 타이머/카운터 사용)</vt:lpstr>
      <vt:lpstr>음 이름과 주파수</vt:lpstr>
      <vt:lpstr>스피커 연결 회로도</vt:lpstr>
      <vt:lpstr>상수 정의</vt:lpstr>
      <vt:lpstr>코드 30-1: CTC 모드</vt:lpstr>
      <vt:lpstr>코드 30-2: 위상 및 주파수 교정 모드</vt:lpstr>
      <vt:lpstr>슬라이드 9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75</cp:revision>
  <dcterms:created xsi:type="dcterms:W3CDTF">2005-10-10T05:21:17Z</dcterms:created>
  <dcterms:modified xsi:type="dcterms:W3CDTF">2018-10-13T04:04:05Z</dcterms:modified>
</cp:coreProperties>
</file>