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78" r:id="rId11"/>
  </p:sldIdLst>
  <p:sldSz cx="9144000" cy="6858000" type="screen4x3"/>
  <p:notesSz cx="6854825" cy="97504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001F56"/>
    <a:srgbClr val="38B549"/>
    <a:srgbClr val="FF6600"/>
    <a:srgbClr val="FFECC0"/>
    <a:srgbClr val="0066CC"/>
    <a:srgbClr val="990033"/>
    <a:srgbClr val="BC712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8114954D-3975-486F-A634-AD74970EFD8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405909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31838"/>
            <a:ext cx="4875213" cy="3656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630738"/>
            <a:ext cx="5483225" cy="438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F0952833-5BF8-462B-8955-824AFCD66DF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431049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6F2748E-33A7-43C4-98F3-E08F4F834479}" type="slidenum">
              <a:rPr lang="en-US" altLang="ko-KR" smtClean="0"/>
              <a:pPr>
                <a:spcBef>
                  <a:spcPct val="0"/>
                </a:spcBef>
              </a:pPr>
              <a:t>1</a:t>
            </a:fld>
            <a:endParaRPr lang="en-US" altLang="ko-KR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41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0E00436-2C65-4272-A794-994C57E491FB}" type="slidenum">
              <a:rPr lang="en-US" altLang="ko-KR" smtClean="0"/>
              <a:pPr>
                <a:spcBef>
                  <a:spcPct val="0"/>
                </a:spcBef>
              </a:pPr>
              <a:t>10</a:t>
            </a:fld>
            <a:endParaRPr lang="en-US" altLang="ko-KR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ko-KR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540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28B9E-F9C0-416A-832C-0884C76D2E1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252016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89FCF1-FE78-45CE-8E11-F5957D42AE1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5018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C56B4-3AAF-44E0-A295-42DDC124C35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6068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김정배_백업\알바누리\커버리스트\프리젠테이션\카테고리별\학교_교육\s_00002\sub_s_00002_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0" descr="D:\2012 작업\013_12.06_동의대학교 라이센스 판매\png\동의대학교-로고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21600" y="-22225"/>
            <a:ext cx="14224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24536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457200" y="290042"/>
            <a:ext cx="7931224" cy="618678"/>
          </a:xfrm>
        </p:spPr>
        <p:txBody>
          <a:bodyPr/>
          <a:lstStyle>
            <a:lvl1pPr algn="l">
              <a:defRPr sz="3200" b="1">
                <a:solidFill>
                  <a:srgbClr val="66330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4818750" y="6525344"/>
            <a:ext cx="4294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ATmega128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로 배우는 </a:t>
            </a: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마이크로컨트롤러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프로그래밍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83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BEE44-8CAE-4526-920C-A8E8A9C485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89194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86CB5-6D7D-45E3-972D-BDDADE8BEF2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5668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8D665-08DE-41D6-B962-2085A179A1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9391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E0A57-CA7C-4B68-8045-C32C5FCE0C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77036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00BBB-273B-4A8D-BB08-23A4FAE3D00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3038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471EE-F89C-4EDA-A21F-9F26D9E227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1432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1FB8C-4271-44F5-A7B2-ACDAE1930BA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24513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0213"/>
            <a:ext cx="8229600" cy="442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fld id="{51F73B43-0D21-451E-BE02-CBCCAECBEF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2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5" descr="main_s_00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304800" y="1152525"/>
            <a:ext cx="8587680" cy="179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9pPr>
          </a:lstStyle>
          <a:p>
            <a:pPr eaLnBrk="1" latin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ko-KR" sz="4400" dirty="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HY견고딕" panose="02030600000101010101" pitchFamily="18" charset="-127"/>
              </a:rPr>
              <a:t>Chapter 31. </a:t>
            </a:r>
          </a:p>
          <a:p>
            <a:pPr lvl="1" eaLnBrk="1" latin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ko-KR" sz="4400" dirty="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EEPROM</a:t>
            </a:r>
            <a:endParaRPr lang="en-US" altLang="ko-KR" sz="4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main_s_00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152400" y="2028825"/>
            <a:ext cx="46482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9pPr>
          </a:lstStyle>
          <a:p>
            <a:pPr eaLnBrk="1" latin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440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굴림" charset="-127"/>
              </a:rPr>
              <a:t>Thank</a:t>
            </a:r>
            <a:r>
              <a:rPr lang="en-US" altLang="ko-KR" sz="4400" smtClean="0">
                <a:solidFill>
                  <a:srgbClr val="0F173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굴림" charset="-127"/>
              </a:rPr>
              <a:t> </a:t>
            </a:r>
            <a:r>
              <a:rPr lang="en-US" altLang="ko-KR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굴림" charset="-127"/>
              </a:rPr>
              <a:t>you!!</a:t>
            </a:r>
          </a:p>
        </p:txBody>
      </p:sp>
      <p:pic>
        <p:nvPicPr>
          <p:cNvPr id="8196" name="Picture 0" descr="D:\2012 작업\013_12.06_동의대학교 라이센스 판매\png\동의대학교-로고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102350"/>
            <a:ext cx="1979613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1916832"/>
            <a:ext cx="7776864" cy="3429840"/>
          </a:xfrm>
          <a:prstGeom prst="rect">
            <a:avLst/>
          </a:prstGeom>
        </p:spPr>
      </p:pic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457200" y="290513"/>
            <a:ext cx="6491288" cy="617537"/>
          </a:xfrm>
        </p:spPr>
        <p:txBody>
          <a:bodyPr/>
          <a:lstStyle/>
          <a:p>
            <a:r>
              <a:rPr lang="en-US" altLang="ko-KR" dirty="0" smtClean="0"/>
              <a:t>ATmega128</a:t>
            </a:r>
            <a:r>
              <a:rPr lang="ko-KR" altLang="en-US" dirty="0" smtClean="0"/>
              <a:t>의 메모리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4KByte EEPROM</a:t>
            </a:r>
            <a:r>
              <a:rPr lang="ko-KR" altLang="en-US" sz="2000" dirty="0" smtClean="0"/>
              <a:t>을 포함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12</a:t>
            </a:r>
            <a:r>
              <a:rPr lang="ko-KR" altLang="en-US" sz="2000" dirty="0" smtClean="0"/>
              <a:t>비트의 주소가 필요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16</a:t>
            </a:r>
            <a:r>
              <a:rPr lang="ko-KR" altLang="en-US" sz="2000" dirty="0" smtClean="0"/>
              <a:t>비트의 가상 주소 레지스터 사용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EEAR : EEPROM Address Register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33" y="2925907"/>
            <a:ext cx="7133333" cy="266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58445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EEDR : EEPROM Data Register</a:t>
            </a:r>
          </a:p>
          <a:p>
            <a:pPr lvl="1"/>
            <a:r>
              <a:rPr lang="ko-KR" altLang="en-US" sz="2000" dirty="0" smtClean="0"/>
              <a:t>바이트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단위의 데이터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EECR : EEPROM Control Register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EEDR &amp; EECR Register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17" y="2450478"/>
            <a:ext cx="7173333" cy="130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983" y="4725144"/>
            <a:ext cx="7140000" cy="126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51025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28337"/>
            <a:ext cx="8229600" cy="4482414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EECR Register </a:t>
            </a:r>
            <a:r>
              <a:rPr lang="ko-KR" altLang="en-US" dirty="0" smtClean="0"/>
              <a:t>비트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63375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 smtClean="0"/>
              <a:t>EEPROM </a:t>
            </a:r>
            <a:r>
              <a:rPr lang="ko-KR" altLang="en-US" sz="1800" dirty="0" smtClean="0"/>
              <a:t>사용은 순서와 타이밍에 주의가 필요하므로 </a:t>
            </a:r>
            <a:r>
              <a:rPr lang="en-US" altLang="ko-KR" sz="1800" dirty="0" smtClean="0"/>
              <a:t>EEPROM </a:t>
            </a:r>
            <a:r>
              <a:rPr lang="ko-KR" altLang="en-US" sz="1800" dirty="0" smtClean="0"/>
              <a:t>라이브러리를 사용하는 것이 일반적임</a:t>
            </a:r>
            <a:endParaRPr lang="en-US" altLang="ko-KR" sz="1800" dirty="0" smtClean="0"/>
          </a:p>
          <a:p>
            <a:r>
              <a:rPr lang="en-US" altLang="ko-KR" sz="1800" dirty="0" smtClean="0"/>
              <a:t>‘</a:t>
            </a:r>
            <a:r>
              <a:rPr lang="ko-KR" altLang="en-US" sz="1800" dirty="0" smtClean="0"/>
              <a:t>갱신</a:t>
            </a:r>
            <a:r>
              <a:rPr lang="en-US" altLang="ko-KR" sz="1800" dirty="0" smtClean="0"/>
              <a:t>’ </a:t>
            </a:r>
            <a:r>
              <a:rPr lang="ko-KR" altLang="en-US" sz="1800" dirty="0" smtClean="0"/>
              <a:t>함수는 동일한 값을 쓰는 경우 실제 쓰기가 발생하지 않으므로 </a:t>
            </a:r>
            <a:r>
              <a:rPr lang="en-US" altLang="ko-KR" sz="1800" dirty="0" smtClean="0"/>
              <a:t>EEPROM </a:t>
            </a:r>
            <a:r>
              <a:rPr lang="ko-KR" altLang="en-US" sz="1800" dirty="0" smtClean="0"/>
              <a:t>수명 연장에 도움이 되므로 권장됨</a:t>
            </a:r>
            <a:endParaRPr lang="en-US" altLang="ko-KR" sz="1800" dirty="0" smtClean="0"/>
          </a:p>
          <a:p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EEPROM </a:t>
            </a:r>
            <a:r>
              <a:rPr lang="ko-KR" altLang="en-US" dirty="0" smtClean="0"/>
              <a:t>라이브러리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75717" y="2796510"/>
            <a:ext cx="6608571" cy="3514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859" y="3177933"/>
            <a:ext cx="6611429" cy="335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30978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</a:t>
            </a:r>
            <a:r>
              <a:rPr lang="en-US" altLang="ko-KR" dirty="0" smtClean="0"/>
              <a:t>31-3: EEPROM </a:t>
            </a:r>
            <a:r>
              <a:rPr lang="ko-KR" altLang="en-US" dirty="0" smtClean="0"/>
              <a:t>라이브러리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654" y="1566801"/>
            <a:ext cx="7488692" cy="19870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848" y="3757536"/>
            <a:ext cx="7459568" cy="26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20813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포인터 변수에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을 더하는 것은 메모리 번지가 </a:t>
            </a:r>
            <a:r>
              <a:rPr lang="en-US" altLang="ko-KR" sz="2000" dirty="0" smtClean="0"/>
              <a:t>1 </a:t>
            </a:r>
            <a:r>
              <a:rPr lang="ko-KR" altLang="en-US" sz="2000" dirty="0" smtClean="0"/>
              <a:t>증가하는 것이 아니라 다음 요소를 가리킴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 연산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7" y="2597472"/>
            <a:ext cx="4896546" cy="343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65348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764552"/>
            <a:ext cx="6347048" cy="3401184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</a:t>
            </a:r>
            <a:r>
              <a:rPr lang="en-US" altLang="ko-KR" dirty="0" smtClean="0"/>
              <a:t>31-4: </a:t>
            </a:r>
            <a:r>
              <a:rPr lang="ko-KR" altLang="en-US" dirty="0" smtClean="0"/>
              <a:t>포인터 연산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068" y="3861048"/>
            <a:ext cx="4229080" cy="231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82458375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109</Words>
  <Application>Microsoft Office PowerPoint</Application>
  <PresentationFormat>화면 슬라이드 쇼(4:3)</PresentationFormat>
  <Paragraphs>27</Paragraphs>
  <Slides>10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기본 디자인</vt:lpstr>
      <vt:lpstr>슬라이드 1</vt:lpstr>
      <vt:lpstr>ATmega128의 메모리</vt:lpstr>
      <vt:lpstr>EEAR : EEPROM Address Register</vt:lpstr>
      <vt:lpstr>EEDR &amp; EECR Register</vt:lpstr>
      <vt:lpstr>EECR Register 비트</vt:lpstr>
      <vt:lpstr>EEPROM 라이브러리</vt:lpstr>
      <vt:lpstr>코드 31-3: EEPROM 라이브러리</vt:lpstr>
      <vt:lpstr>포인터 연산</vt:lpstr>
      <vt:lpstr>코드 31-4: 포인터 연산</vt:lpstr>
      <vt:lpstr>슬라이드 10</vt:lpstr>
    </vt:vector>
  </TitlesOfParts>
  <Company>mik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김정배</dc:creator>
  <cp:lastModifiedBy>sikwon</cp:lastModifiedBy>
  <cp:revision>75</cp:revision>
  <dcterms:created xsi:type="dcterms:W3CDTF">2005-10-10T05:21:17Z</dcterms:created>
  <dcterms:modified xsi:type="dcterms:W3CDTF">2018-10-13T04:03:33Z</dcterms:modified>
</cp:coreProperties>
</file>