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78" r:id="rId12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11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0" descr="D:\2012 작업\013_12.06_동의대학교 라이센스 판매\png\동의대학교-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22225"/>
            <a:ext cx="1422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32.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err="1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워치도그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타이머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28800"/>
            <a:ext cx="6097579" cy="41759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32-2: </a:t>
            </a:r>
            <a:r>
              <a:rPr lang="ko-KR" altLang="en-US" dirty="0" err="1" smtClean="0"/>
              <a:t>워치도그</a:t>
            </a:r>
            <a:r>
              <a:rPr lang="ko-KR" altLang="en-US" dirty="0" smtClean="0"/>
              <a:t> 타이머 </a:t>
            </a:r>
            <a:r>
              <a:rPr lang="ko-KR" altLang="en-US" dirty="0" err="1" smtClean="0"/>
              <a:t>리셋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77072"/>
            <a:ext cx="4172345" cy="22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086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  <p:pic>
        <p:nvPicPr>
          <p:cNvPr id="8196" name="Picture 0" descr="D:\2012 작업\013_12.06_동의대학교 라이센스 판매\png\동의대학교-로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979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의 정상 동작을 감시하기 위해 사용</a:t>
            </a:r>
            <a:endParaRPr lang="en-US" altLang="ko-KR" dirty="0" smtClean="0"/>
          </a:p>
          <a:p>
            <a:r>
              <a:rPr lang="ko-KR" altLang="en-US" dirty="0" smtClean="0"/>
              <a:t>타이머가 만료되면 </a:t>
            </a:r>
            <a:r>
              <a:rPr lang="ko-KR" altLang="en-US" dirty="0" err="1" smtClean="0"/>
              <a:t>마이크로컨트롤러가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리셋됨</a:t>
            </a:r>
            <a:endParaRPr lang="en-US" altLang="ko-KR" dirty="0" smtClean="0"/>
          </a:p>
          <a:p>
            <a:r>
              <a:rPr lang="ko-KR" altLang="en-US" dirty="0" smtClean="0"/>
              <a:t>타이머 만료 이전에 타이머를 </a:t>
            </a:r>
            <a:r>
              <a:rPr lang="ko-KR" altLang="en-US" dirty="0" err="1" smtClean="0"/>
              <a:t>리셋하여야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워치도그</a:t>
            </a:r>
            <a:r>
              <a:rPr lang="ko-KR" altLang="en-US" dirty="0" smtClean="0"/>
              <a:t> 타이머 </a:t>
            </a:r>
            <a:r>
              <a:rPr lang="ko-KR" altLang="en-US" dirty="0" err="1" smtClean="0"/>
              <a:t>리셋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타이머가 만료되기 이전에 실행하지 못하면 </a:t>
            </a:r>
            <a:r>
              <a:rPr lang="ko-KR" altLang="en-US" dirty="0" err="1" smtClean="0"/>
              <a:t>마이크로컨트롤러가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리셋되는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워치도그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리셋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발생</a:t>
            </a:r>
            <a:endParaRPr lang="en-US" altLang="ko-KR" dirty="0" smtClean="0"/>
          </a:p>
          <a:p>
            <a:r>
              <a:rPr lang="ko-KR" altLang="en-US" dirty="0" err="1" smtClean="0"/>
              <a:t>워치도그</a:t>
            </a:r>
            <a:r>
              <a:rPr lang="ko-KR" altLang="en-US" dirty="0" smtClean="0"/>
              <a:t> 타이머는 시스템 </a:t>
            </a:r>
            <a:r>
              <a:rPr lang="ko-KR" altLang="en-US" dirty="0" err="1" smtClean="0"/>
              <a:t>클록과는</a:t>
            </a:r>
            <a:r>
              <a:rPr lang="ko-KR" altLang="en-US" dirty="0" smtClean="0"/>
              <a:t> 별개인 </a:t>
            </a:r>
            <a:r>
              <a:rPr lang="en-US" altLang="ko-KR" dirty="0" smtClean="0"/>
              <a:t>1MHz 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오실레이터에</a:t>
            </a:r>
            <a:r>
              <a:rPr lang="ko-KR" altLang="en-US" dirty="0" smtClean="0"/>
              <a:t> 의해 동작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err="1" smtClean="0"/>
              <a:t>워치도그</a:t>
            </a:r>
            <a:r>
              <a:rPr lang="ko-KR" altLang="en-US" dirty="0" smtClean="0"/>
              <a:t> 타이머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잘못된 </a:t>
            </a:r>
            <a:r>
              <a:rPr lang="ko-KR" altLang="en-US" sz="2000" dirty="0" err="1" smtClean="0"/>
              <a:t>리셋을</a:t>
            </a:r>
            <a:r>
              <a:rPr lang="ko-KR" altLang="en-US" sz="2000" dirty="0" smtClean="0"/>
              <a:t> 방지하기 위해 </a:t>
            </a:r>
            <a:r>
              <a:rPr lang="en-US" altLang="ko-KR" sz="2000" dirty="0" smtClean="0"/>
              <a:t>TS(Timed Sequence)</a:t>
            </a:r>
            <a:r>
              <a:rPr lang="ko-KR" altLang="en-US" sz="2000" dirty="0" smtClean="0"/>
              <a:t>를 따라야 하며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간단하게 </a:t>
            </a:r>
            <a:r>
              <a:rPr lang="ko-KR" altLang="en-US" sz="2000" dirty="0" err="1" smtClean="0"/>
              <a:t>워치도그</a:t>
            </a:r>
            <a:r>
              <a:rPr lang="ko-KR" altLang="en-US" sz="2000" dirty="0" smtClean="0"/>
              <a:t> 타이머 라이브러리를 통해 설정 가능</a:t>
            </a:r>
            <a:endParaRPr lang="en-US" altLang="ko-KR" sz="2000" dirty="0" smtClean="0"/>
          </a:p>
          <a:p>
            <a:r>
              <a:rPr lang="en-US" altLang="ko-KR" sz="2000" dirty="0" smtClean="0"/>
              <a:t>WDTCR(Watchdog Timer Control Register)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WDE(Watchdog Enable) </a:t>
            </a:r>
            <a:r>
              <a:rPr lang="ko-KR" altLang="en-US" sz="2000" dirty="0" err="1" smtClean="0"/>
              <a:t>비트를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세트하여</a:t>
            </a:r>
            <a:r>
              <a:rPr lang="ko-KR" altLang="en-US" sz="2000" dirty="0" smtClean="0"/>
              <a:t> 활성화시킬 수 있음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안전 수준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723878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29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47" y="1628800"/>
            <a:ext cx="8121905" cy="148190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WDTCR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9" y="3490950"/>
            <a:ext cx="7344820" cy="26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343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875" y="1719354"/>
            <a:ext cx="7051428" cy="20114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분주비에</a:t>
            </a:r>
            <a:r>
              <a:rPr lang="ko-KR" altLang="en-US" dirty="0" smtClean="0"/>
              <a:t> 따른 만료 시간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71" y="3717032"/>
            <a:ext cx="7062857" cy="16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525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MCU Control and Status Register</a:t>
            </a:r>
          </a:p>
          <a:p>
            <a:pPr lvl="1"/>
            <a:r>
              <a:rPr lang="ko-KR" altLang="en-US" sz="2000" dirty="0" err="1" smtClean="0"/>
              <a:t>마이크로컨트롤러가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리셋된</a:t>
            </a:r>
            <a:r>
              <a:rPr lang="ko-KR" altLang="en-US" sz="2000" dirty="0" smtClean="0"/>
              <a:t> 이유를 나타내는 비트들을 포함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세트된</a:t>
            </a:r>
            <a:r>
              <a:rPr lang="ko-KR" altLang="en-US" sz="2000" dirty="0" smtClean="0"/>
              <a:t> 비트는 </a:t>
            </a:r>
            <a:r>
              <a:rPr lang="ko-KR" altLang="en-US" sz="2000" dirty="0" err="1" smtClean="0"/>
              <a:t>파워온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리셋이나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의 값을 기록하는 경우에만 </a:t>
            </a:r>
            <a:r>
              <a:rPr lang="ko-KR" altLang="en-US" sz="2000" dirty="0" err="1" smtClean="0"/>
              <a:t>클리어되므로</a:t>
            </a:r>
            <a:r>
              <a:rPr lang="ko-KR" altLang="en-US" sz="2000" dirty="0" smtClean="0"/>
              <a:t> 프로그램 시작에서 </a:t>
            </a:r>
            <a:r>
              <a:rPr lang="en-US" altLang="ko-KR" sz="2000" dirty="0" smtClean="0"/>
              <a:t>MCUCSR </a:t>
            </a:r>
            <a:r>
              <a:rPr lang="ko-KR" altLang="en-US" sz="2000" dirty="0" smtClean="0"/>
              <a:t>값을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설정해야 정확한 원인을 알 수 있음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MCUCSR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9" y="3717032"/>
            <a:ext cx="8144762" cy="14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685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00" y="1792577"/>
            <a:ext cx="7720000" cy="2640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MCUCSR </a:t>
            </a:r>
            <a:r>
              <a:rPr lang="ko-KR" altLang="en-US" dirty="0" smtClean="0"/>
              <a:t>레지스터 비트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24" y="4419240"/>
            <a:ext cx="7703333" cy="11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93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4258816" cy="4824536"/>
          </a:xfrm>
        </p:spPr>
        <p:txBody>
          <a:bodyPr/>
          <a:lstStyle/>
          <a:p>
            <a:r>
              <a:rPr lang="en-US" altLang="ko-KR" sz="2000" dirty="0" smtClean="0"/>
              <a:t>Timed Sequence </a:t>
            </a:r>
            <a:r>
              <a:rPr lang="ko-KR" altLang="en-US" sz="2000" dirty="0" smtClean="0"/>
              <a:t>사용 방법은 간단하지 않음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라이브러리를 사용하는 것이 일반적임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wdt.h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파일을 </a:t>
            </a:r>
            <a:r>
              <a:rPr lang="en-US" altLang="ko-KR" sz="2000" dirty="0" smtClean="0"/>
              <a:t>#include</a:t>
            </a:r>
          </a:p>
          <a:p>
            <a:pPr lvl="1"/>
            <a:r>
              <a:rPr lang="ko-KR" altLang="en-US" sz="2000" dirty="0" smtClean="0"/>
              <a:t>라이브러리 함수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wdt_reset</a:t>
            </a:r>
            <a:r>
              <a:rPr lang="en-US" altLang="ko-KR" sz="1800" dirty="0" smtClean="0"/>
              <a:t> : </a:t>
            </a:r>
            <a:r>
              <a:rPr lang="ko-KR" altLang="en-US" sz="1800" dirty="0" err="1" smtClean="0"/>
              <a:t>워치도그</a:t>
            </a:r>
            <a:r>
              <a:rPr lang="ko-KR" altLang="en-US" sz="1800" dirty="0" smtClean="0"/>
              <a:t> 타이머를 </a:t>
            </a:r>
            <a:r>
              <a:rPr lang="ko-KR" altLang="en-US" sz="1800" dirty="0" err="1" smtClean="0"/>
              <a:t>리셋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wdt_disable</a:t>
            </a:r>
            <a:r>
              <a:rPr lang="en-US" altLang="ko-KR" sz="1800" dirty="0" smtClean="0"/>
              <a:t> : </a:t>
            </a:r>
            <a:r>
              <a:rPr lang="ko-KR" altLang="en-US" sz="1800" dirty="0" err="1" smtClean="0"/>
              <a:t>워치도그</a:t>
            </a:r>
            <a:r>
              <a:rPr lang="ko-KR" altLang="en-US" sz="1800" dirty="0" smtClean="0"/>
              <a:t> 타이머 비활성화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Wdt_enable</a:t>
            </a:r>
            <a:r>
              <a:rPr lang="en-US" altLang="ko-KR" sz="1800" dirty="0" smtClean="0"/>
              <a:t> : </a:t>
            </a:r>
            <a:r>
              <a:rPr lang="ko-KR" altLang="en-US" sz="1800" dirty="0" err="1" smtClean="0"/>
              <a:t>워치도그</a:t>
            </a:r>
            <a:r>
              <a:rPr lang="ko-KR" altLang="en-US" sz="1800" dirty="0" smtClean="0"/>
              <a:t> 타이머 활성화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워치도그</a:t>
            </a:r>
            <a:r>
              <a:rPr lang="ko-KR" altLang="en-US" dirty="0" smtClean="0"/>
              <a:t> 타이머 라이브러리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2924944"/>
            <a:ext cx="3877143" cy="3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70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1700" y="1628597"/>
            <a:ext cx="6802934" cy="28823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32-1: </a:t>
            </a:r>
            <a:r>
              <a:rPr lang="ko-KR" altLang="en-US" dirty="0" err="1" smtClean="0"/>
              <a:t>워치도그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리셋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916832"/>
            <a:ext cx="6791166" cy="4176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013114"/>
            <a:ext cx="4172345" cy="22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828040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183</Words>
  <Application>Microsoft Office PowerPoint</Application>
  <PresentationFormat>화면 슬라이드 쇼(4:3)</PresentationFormat>
  <Paragraphs>31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기본 디자인</vt:lpstr>
      <vt:lpstr>슬라이드 1</vt:lpstr>
      <vt:lpstr>워치도그 타이머</vt:lpstr>
      <vt:lpstr>안전 수준</vt:lpstr>
      <vt:lpstr>WDTCR 레지스터</vt:lpstr>
      <vt:lpstr>분주비에 따른 만료 시간</vt:lpstr>
      <vt:lpstr>MCUCSR 레지스터</vt:lpstr>
      <vt:lpstr>MCUCSR 레지스터 비트</vt:lpstr>
      <vt:lpstr>워치도그 타이머 라이브러리</vt:lpstr>
      <vt:lpstr>코드 32-1: 워치도그 리셋</vt:lpstr>
      <vt:lpstr>코드 32-2: 워치도그 타이머 리셋</vt:lpstr>
      <vt:lpstr>슬라이드 11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77</cp:revision>
  <dcterms:created xsi:type="dcterms:W3CDTF">2005-10-10T05:21:17Z</dcterms:created>
  <dcterms:modified xsi:type="dcterms:W3CDTF">2018-10-13T04:02:55Z</dcterms:modified>
</cp:coreProperties>
</file>