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78" r:id="rId13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12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0" descr="D:\2012 작업\013_12.06_동의대학교 라이센스 판매\png\동의대학교-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22225"/>
            <a:ext cx="1422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33.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퓨즈 비트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Tools </a:t>
            </a:r>
            <a:r>
              <a:rPr lang="en-US" altLang="ko-KR" sz="2000" dirty="0" smtClean="0">
                <a:sym typeface="Symbol" panose="05050102010706020507" pitchFamily="18" charset="2"/>
              </a:rPr>
              <a:t> Device  Programming </a:t>
            </a:r>
            <a:r>
              <a:rPr lang="ko-KR" altLang="en-US" sz="2000" dirty="0" smtClean="0">
                <a:sym typeface="Symbol" panose="05050102010706020507" pitchFamily="18" charset="2"/>
              </a:rPr>
              <a:t>메뉴 항목</a:t>
            </a:r>
            <a:endParaRPr lang="en-US" altLang="ko-KR" sz="2000" dirty="0" smtClean="0">
              <a:sym typeface="Symbol" panose="05050102010706020507" pitchFamily="18" charset="2"/>
            </a:endParaRPr>
          </a:p>
          <a:p>
            <a:pPr lvl="1"/>
            <a:r>
              <a:rPr lang="ko-KR" altLang="en-US" sz="2000" dirty="0" smtClean="0">
                <a:sym typeface="Symbol" panose="05050102010706020507" pitchFamily="18" charset="2"/>
              </a:rPr>
              <a:t>디바이스 프로그래밍 다이얼로그의 </a:t>
            </a:r>
            <a:r>
              <a:rPr lang="en-US" altLang="ko-KR" sz="2000" dirty="0" smtClean="0">
                <a:sym typeface="Symbol" panose="05050102010706020507" pitchFamily="18" charset="2"/>
              </a:rPr>
              <a:t>‘Fuses’ </a:t>
            </a:r>
            <a:r>
              <a:rPr lang="ko-KR" altLang="en-US" sz="2000" dirty="0" smtClean="0">
                <a:sym typeface="Symbol" panose="05050102010706020507" pitchFamily="18" charset="2"/>
              </a:rPr>
              <a:t>탭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퓨즈 프로그래밍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798" y="2564904"/>
            <a:ext cx="389840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510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145" y="1844824"/>
            <a:ext cx="7703333" cy="27333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33-1: </a:t>
            </a:r>
            <a:r>
              <a:rPr lang="ko-KR" altLang="en-US" dirty="0" smtClean="0"/>
              <a:t>퓨즈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45" y="2348880"/>
            <a:ext cx="7713333" cy="16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4437112"/>
            <a:ext cx="3555574" cy="13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243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  <p:pic>
        <p:nvPicPr>
          <p:cNvPr id="8196" name="Picture 0" descr="D:\2012 작업\013_12.06_동의대학교 라이센스 판매\png\동의대학교-로고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19796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dirty="0" smtClean="0"/>
              <a:t>동작 중 사용되는 메모리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플래시 메모리</a:t>
            </a:r>
            <a:r>
              <a:rPr lang="en-US" altLang="ko-KR" dirty="0" smtClean="0"/>
              <a:t>, EEPROM, SRAM</a:t>
            </a:r>
          </a:p>
          <a:p>
            <a:r>
              <a:rPr lang="ko-KR" altLang="en-US" dirty="0" smtClean="0"/>
              <a:t>동작 환경 설정을 위한 메모리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퓨즈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바이트의 확장 퓨즈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하이 퓨즈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 퓨즈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‘0’</a:t>
            </a:r>
            <a:r>
              <a:rPr lang="ko-KR" altLang="en-US" dirty="0" smtClean="0"/>
              <a:t>이 설정된 비트이며 </a:t>
            </a:r>
            <a:r>
              <a:rPr lang="en-US" altLang="ko-KR" dirty="0" smtClean="0"/>
              <a:t>‘1’</a:t>
            </a:r>
            <a:r>
              <a:rPr lang="ko-KR" altLang="en-US" dirty="0" smtClean="0"/>
              <a:t>이 설정되지 않은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나타냄</a:t>
            </a:r>
            <a:endParaRPr lang="en-US" altLang="ko-KR" dirty="0" smtClean="0"/>
          </a:p>
          <a:p>
            <a:r>
              <a:rPr lang="ko-KR" altLang="en-US" dirty="0" smtClean="0"/>
              <a:t>공장 출하 시 퓨즈 디폴트 값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en-US" altLang="ko-KR" dirty="0" smtClean="0"/>
              <a:t>ATmega128</a:t>
            </a:r>
            <a:r>
              <a:rPr lang="ko-KR" altLang="en-US" dirty="0" smtClean="0"/>
              <a:t>의 메모리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93096"/>
            <a:ext cx="3158095" cy="16304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9617"/>
            <a:ext cx="8229600" cy="477985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 퓨즈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431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BOOTSZn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부트로더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크기 설정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플래시 메모리의 가장 뒷부분에 </a:t>
            </a:r>
            <a:r>
              <a:rPr lang="ko-KR" altLang="en-US" sz="2000" dirty="0" err="1" smtClean="0"/>
              <a:t>부트로더가</a:t>
            </a:r>
            <a:r>
              <a:rPr lang="ko-KR" altLang="en-US" sz="2000" dirty="0" smtClean="0"/>
              <a:t> 위치함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BOOTRST : </a:t>
            </a:r>
            <a:r>
              <a:rPr lang="ko-KR" altLang="en-US" sz="2000" dirty="0" err="1" smtClean="0"/>
              <a:t>리셋시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시작 위치 설정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1 : </a:t>
            </a:r>
            <a:r>
              <a:rPr lang="ko-KR" altLang="en-US" sz="2000" dirty="0" err="1" smtClean="0"/>
              <a:t>부트로더</a:t>
            </a:r>
            <a:r>
              <a:rPr lang="ko-KR" altLang="en-US" sz="2000" dirty="0" smtClean="0"/>
              <a:t> 사용하지 않음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메모리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번지 부터 시작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0 : </a:t>
            </a:r>
            <a:r>
              <a:rPr lang="ko-KR" altLang="en-US" sz="2000" dirty="0" err="1" smtClean="0"/>
              <a:t>부트로더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부트로더부터</a:t>
            </a:r>
            <a:r>
              <a:rPr lang="ko-KR" altLang="en-US" sz="2000" dirty="0" smtClean="0"/>
              <a:t> 실행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부트로더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5030"/>
            <a:ext cx="6605714" cy="15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457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0808"/>
            <a:ext cx="8229600" cy="382582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퓨즈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148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SUTn</a:t>
            </a:r>
            <a:r>
              <a:rPr lang="en-US" altLang="ko-KR" sz="2000" dirty="0" smtClean="0"/>
              <a:t> : Start-Up Time</a:t>
            </a:r>
          </a:p>
          <a:p>
            <a:r>
              <a:rPr lang="ko-KR" altLang="en-US" sz="2000" dirty="0" smtClean="0"/>
              <a:t>전원이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가해진 후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소스가 안정화될 때까지의 시간</a:t>
            </a:r>
            <a:endParaRPr lang="en-US" altLang="ko-KR" sz="2000" dirty="0" smtClean="0"/>
          </a:p>
          <a:p>
            <a:r>
              <a:rPr lang="ko-KR" altLang="en-US" sz="2000" dirty="0" smtClean="0"/>
              <a:t>안정적인 동작을 위해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느린 상승 전력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옵션이 주로 사용됨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16MHz </a:t>
            </a:r>
            <a:r>
              <a:rPr lang="ko-KR" altLang="en-US" sz="2000" dirty="0" err="1" smtClean="0"/>
              <a:t>크리스탈을</a:t>
            </a:r>
            <a:r>
              <a:rPr lang="ko-KR" altLang="en-US" sz="2000" dirty="0" smtClean="0"/>
              <a:t> 사용하는 경우의 초기 구동 시간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 구동 시간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73016"/>
            <a:ext cx="7743333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358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CKSELn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비트</a:t>
            </a:r>
            <a:endParaRPr lang="en-US" altLang="ko-KR" sz="2000" dirty="0" smtClean="0"/>
          </a:p>
          <a:p>
            <a:r>
              <a:rPr lang="ko-KR" altLang="en-US" sz="2000" dirty="0" smtClean="0"/>
              <a:t>공장 </a:t>
            </a:r>
            <a:r>
              <a:rPr lang="ko-KR" altLang="en-US" sz="2000" dirty="0" err="1" smtClean="0"/>
              <a:t>출하시</a:t>
            </a:r>
            <a:r>
              <a:rPr lang="ko-KR" altLang="en-US" sz="2000" dirty="0" smtClean="0"/>
              <a:t> 내부 </a:t>
            </a:r>
            <a:r>
              <a:rPr lang="en-US" altLang="ko-KR" sz="2000" dirty="0" smtClean="0"/>
              <a:t>1MHz RC </a:t>
            </a:r>
            <a:r>
              <a:rPr lang="ko-KR" altLang="en-US" sz="2000" dirty="0" err="1" smtClean="0"/>
              <a:t>오실레이터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별도의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소스 필요 없음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최대 </a:t>
            </a:r>
            <a:r>
              <a:rPr lang="en-US" altLang="ko-KR" sz="2000" dirty="0" smtClean="0"/>
              <a:t>8MHz </a:t>
            </a:r>
            <a:r>
              <a:rPr lang="ko-KR" altLang="en-US" sz="2000" dirty="0" smtClean="0"/>
              <a:t>내부 </a:t>
            </a:r>
            <a:r>
              <a:rPr lang="ko-KR" altLang="en-US" sz="2000" dirty="0" err="1" smtClean="0"/>
              <a:t>클록</a:t>
            </a:r>
            <a:r>
              <a:rPr lang="ko-KR" altLang="en-US" sz="2000" dirty="0" smtClean="0"/>
              <a:t> 사용 가능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클록</a:t>
            </a:r>
            <a:r>
              <a:rPr lang="ko-KR" altLang="en-US" dirty="0" smtClean="0"/>
              <a:t> 소스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624" y="3323670"/>
            <a:ext cx="3449780" cy="18724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27" y="3323670"/>
            <a:ext cx="3788622" cy="15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49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CKSELn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값이 </a:t>
            </a:r>
            <a:r>
              <a:rPr lang="en-US" altLang="ko-KR" sz="2000" dirty="0" smtClean="0"/>
              <a:t>1011(</a:t>
            </a:r>
            <a:r>
              <a:rPr lang="ko-KR" altLang="en-US" sz="2000" dirty="0" smtClean="0"/>
              <a:t>낮은 주파수</a:t>
            </a:r>
            <a:r>
              <a:rPr lang="en-US" altLang="ko-KR" sz="2000" dirty="0" smtClean="0"/>
              <a:t>), 1101(</a:t>
            </a:r>
            <a:r>
              <a:rPr lang="ko-KR" altLang="en-US" sz="2000" dirty="0" smtClean="0"/>
              <a:t>중간 주파수</a:t>
            </a:r>
            <a:r>
              <a:rPr lang="en-US" altLang="ko-KR" sz="2000" dirty="0" smtClean="0"/>
              <a:t>), 1111(</a:t>
            </a:r>
            <a:r>
              <a:rPr lang="ko-KR" altLang="en-US" sz="2000" dirty="0" smtClean="0"/>
              <a:t>높은 주파수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경우가 외부 크리스털을 사용하는 경우임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일반적으로 </a:t>
            </a:r>
            <a:r>
              <a:rPr lang="en-US" altLang="ko-KR" sz="2000" dirty="0" smtClean="0"/>
              <a:t>1111</a:t>
            </a:r>
            <a:r>
              <a:rPr lang="ko-KR" altLang="en-US" sz="2000" dirty="0" smtClean="0"/>
              <a:t>이 추천</a:t>
            </a:r>
            <a:endParaRPr lang="en-US" altLang="ko-KR" sz="2000" dirty="0" smtClean="0"/>
          </a:p>
          <a:p>
            <a:r>
              <a:rPr lang="en-US" altLang="ko-KR" sz="2000" dirty="0" smtClean="0"/>
              <a:t>CKOPT : </a:t>
            </a:r>
            <a:r>
              <a:rPr lang="ko-KR" altLang="en-US" sz="2000" dirty="0" err="1" smtClean="0"/>
              <a:t>풀스윙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추천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안정적인 동작은 가능하지만 전력 소모가 많음</a:t>
            </a:r>
            <a:endParaRPr lang="en-US" altLang="ko-KR" sz="2000" dirty="0" smtClean="0"/>
          </a:p>
          <a:p>
            <a:r>
              <a:rPr lang="en-US" altLang="ko-KR" sz="2000" dirty="0" err="1" smtClean="0"/>
              <a:t>SUTn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가장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긴 초기 구동 시간이 추천됨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16MHz </a:t>
            </a:r>
            <a:r>
              <a:rPr lang="ko-KR" altLang="en-US" dirty="0" smtClean="0"/>
              <a:t>외부 크리스털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30" y="4179563"/>
            <a:ext cx="5162540" cy="19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110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로</a:t>
            </a:r>
            <a:r>
              <a:rPr lang="ko-KR" altLang="en-US" dirty="0" smtClean="0"/>
              <a:t> 퓨즈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33" y="1663876"/>
            <a:ext cx="6283333" cy="177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83" y="3409883"/>
            <a:ext cx="6300000" cy="1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25006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227</Words>
  <Application>Microsoft Office PowerPoint</Application>
  <PresentationFormat>화면 슬라이드 쇼(4:3)</PresentationFormat>
  <Paragraphs>47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기본 디자인</vt:lpstr>
      <vt:lpstr>슬라이드 1</vt:lpstr>
      <vt:lpstr>ATmega128의 메모리</vt:lpstr>
      <vt:lpstr>하이 퓨즈</vt:lpstr>
      <vt:lpstr>부트로더</vt:lpstr>
      <vt:lpstr>로 퓨즈</vt:lpstr>
      <vt:lpstr>초기 구동 시간</vt:lpstr>
      <vt:lpstr>클록 소스</vt:lpstr>
      <vt:lpstr>16MHz 외부 크리스털 사용</vt:lpstr>
      <vt:lpstr>로 퓨즈</vt:lpstr>
      <vt:lpstr>퓨즈 프로그래밍</vt:lpstr>
      <vt:lpstr>코드 33-1: 퓨즈 읽기</vt:lpstr>
      <vt:lpstr>슬라이드 12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75</cp:revision>
  <dcterms:created xsi:type="dcterms:W3CDTF">2005-10-10T05:21:17Z</dcterms:created>
  <dcterms:modified xsi:type="dcterms:W3CDTF">2018-10-13T04:02:25Z</dcterms:modified>
</cp:coreProperties>
</file>