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31"/>
  </p:notesMasterIdLst>
  <p:sldIdLst>
    <p:sldId id="256" r:id="rId2"/>
    <p:sldId id="376" r:id="rId3"/>
    <p:sldId id="384" r:id="rId4"/>
    <p:sldId id="368" r:id="rId5"/>
    <p:sldId id="569" r:id="rId6"/>
    <p:sldId id="462" r:id="rId7"/>
    <p:sldId id="470" r:id="rId8"/>
    <p:sldId id="471" r:id="rId9"/>
    <p:sldId id="472" r:id="rId10"/>
    <p:sldId id="473" r:id="rId11"/>
    <p:sldId id="572" r:id="rId12"/>
    <p:sldId id="474" r:id="rId13"/>
    <p:sldId id="463" r:id="rId14"/>
    <p:sldId id="596" r:id="rId15"/>
    <p:sldId id="465" r:id="rId16"/>
    <p:sldId id="467" r:id="rId17"/>
    <p:sldId id="438" r:id="rId18"/>
    <p:sldId id="439" r:id="rId19"/>
    <p:sldId id="530" r:id="rId20"/>
    <p:sldId id="442" r:id="rId21"/>
    <p:sldId id="443" r:id="rId22"/>
    <p:sldId id="444" r:id="rId23"/>
    <p:sldId id="595" r:id="rId24"/>
    <p:sldId id="445" r:id="rId25"/>
    <p:sldId id="441" r:id="rId26"/>
    <p:sldId id="504" r:id="rId27"/>
    <p:sldId id="597" r:id="rId28"/>
    <p:sldId id="547" r:id="rId29"/>
    <p:sldId id="594" r:id="rId3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FF"/>
    <a:srgbClr val="FFFF00"/>
    <a:srgbClr val="CC00CC"/>
    <a:srgbClr val="FCFDE9"/>
    <a:srgbClr val="FEFDD7"/>
    <a:srgbClr val="FF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 autoAdjust="0"/>
  </p:normalViewPr>
  <p:slideViewPr>
    <p:cSldViewPr>
      <p:cViewPr varScale="1">
        <p:scale>
          <a:sx n="81" d="100"/>
          <a:sy n="81" d="100"/>
        </p:scale>
        <p:origin x="1171" y="72"/>
      </p:cViewPr>
      <p:guideLst>
        <p:guide orient="horz" pos="21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>
            <a:extLst>
              <a:ext uri="{FF2B5EF4-FFF2-40B4-BE49-F238E27FC236}">
                <a16:creationId xmlns:a16="http://schemas.microsoft.com/office/drawing/2014/main" id="{4E728CE4-E8F8-4918-B56D-8D1D38EA0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日期占位符 5122">
            <a:extLst>
              <a:ext uri="{FF2B5EF4-FFF2-40B4-BE49-F238E27FC236}">
                <a16:creationId xmlns:a16="http://schemas.microsoft.com/office/drawing/2014/main" id="{9AA940F1-515C-483B-8A42-B916229669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幻灯片图像占位符 5123">
            <a:extLst>
              <a:ext uri="{FF2B5EF4-FFF2-40B4-BE49-F238E27FC236}">
                <a16:creationId xmlns:a16="http://schemas.microsoft.com/office/drawing/2014/main" id="{0D864167-50BA-4964-92DB-9F96E7151F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文本占位符 5124">
            <a:extLst>
              <a:ext uri="{FF2B5EF4-FFF2-40B4-BE49-F238E27FC236}">
                <a16:creationId xmlns:a16="http://schemas.microsoft.com/office/drawing/2014/main" id="{CA5AA10C-3686-4F78-9AC5-EABD6E8CFEBE}"/>
              </a:ext>
            </a:extLst>
          </p:cNvPr>
          <p:cNvSpPr>
            <a:spLocks noGrp="1" noChangeArrowheads="1" noTextEdit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            </a:t>
            </a:r>
          </a:p>
          <a:p>
            <a:pPr lvl="1"/>
            <a:r>
              <a:rPr lang="zh-CN" altLang="en-US" noProof="0"/>
              <a:t>   </a:t>
            </a:r>
          </a:p>
          <a:p>
            <a:pPr lvl="2"/>
            <a:r>
              <a:rPr lang="zh-CN" altLang="en-US" noProof="0"/>
              <a:t>   </a:t>
            </a:r>
          </a:p>
          <a:p>
            <a:pPr lvl="3"/>
            <a:r>
              <a:rPr lang="zh-CN" altLang="en-US" noProof="0"/>
              <a:t>   </a:t>
            </a:r>
          </a:p>
          <a:p>
            <a:pPr lvl="4"/>
            <a:r>
              <a:rPr lang="zh-CN" altLang="en-US" noProof="0"/>
              <a:t>   </a:t>
            </a:r>
          </a:p>
        </p:txBody>
      </p:sp>
      <p:sp>
        <p:nvSpPr>
          <p:cNvPr id="5126" name="页脚占位符 5125">
            <a:extLst>
              <a:ext uri="{FF2B5EF4-FFF2-40B4-BE49-F238E27FC236}">
                <a16:creationId xmlns:a16="http://schemas.microsoft.com/office/drawing/2014/main" id="{67117730-6390-4D1E-82AF-A17BA4B58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7" name="灯片编号占位符 5126">
            <a:extLst>
              <a:ext uri="{FF2B5EF4-FFF2-40B4-BE49-F238E27FC236}">
                <a16:creationId xmlns:a16="http://schemas.microsoft.com/office/drawing/2014/main" id="{86046AAE-D6E4-4DED-B954-C7AED6E55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8A24CE4D-17F0-4C6D-9D2D-8A8CBFAE6F68}" type="slidenum">
              <a:rPr lang="en-US" altLang="zh-CN"/>
              <a:pPr>
                <a:defRPr/>
              </a:pPr>
              <a:t>‹#›</a:t>
            </a:fld>
            <a:endParaRPr lang="zh-CN">
              <a:latin typeface="Times New Roman" panose="02020603050405020304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4603D-F6AE-4D7F-A3AA-B34B6AFB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CEB1-2231-4BC4-B368-13BB31D5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6F9F2-AA59-4583-BFB3-FD2D229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DEA3-40C7-4E8E-8EEF-C4C1D105685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602272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1B5713-5601-4D00-A7EE-CAFAC559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B2D8-B55B-465B-B907-8C52996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837952-C4EC-4E25-8F96-6C686DB2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5813-F7C9-46C1-A0E7-515C889EC751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282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2E28-438E-466A-AA33-F8F8E02F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5157-AFBB-4B63-AC6C-9E7AD0CB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0A7F-2B47-429B-B057-110BC578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755D-1920-4879-8D06-E7496BBBFBC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28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737CAEF0-5084-48B5-A7C6-7785AA215246}"/>
              </a:ext>
            </a:extLst>
          </p:cNvPr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560CB36-CC61-4977-8018-134D01369527}"/>
              </a:ext>
            </a:extLst>
          </p:cNvPr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46EECB-E789-4626-AC82-3948EEB67B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1246DD-B73B-4EEF-A020-A23188D1E2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106525-93EE-4548-8908-07BAED3A85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BF4A3-CA1F-4CA2-A1EB-FC09D2F7F1F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806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C2FD-8253-4BEA-949E-3F3A2CED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B14A-1BD7-40DD-A313-C13A726E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2439-906B-4B2B-A4C8-04513B67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2EED-D5A3-4B44-9963-91FE60E8A13D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4386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4B27540C-798E-43CD-8FD8-7B7D39222D9C}"/>
              </a:ext>
            </a:extLst>
          </p:cNvPr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2439E534-4562-45E4-A252-7878BC821E1B}"/>
              </a:ext>
            </a:extLst>
          </p:cNvPr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9F84B3-B043-496A-AA0F-49BE5BF8B0C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BCA194-C706-46E7-9F97-169CBCC79B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31FBF7-0581-473D-B9B3-1F6E8AAF13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E2632-7771-48B1-B6A1-3A8E152B024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4395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>
            <a:extLst>
              <a:ext uri="{FF2B5EF4-FFF2-40B4-BE49-F238E27FC236}">
                <a16:creationId xmlns:a16="http://schemas.microsoft.com/office/drawing/2014/main" id="{86A46EAE-0582-45E2-9470-B399C8E999B2}"/>
              </a:ext>
            </a:extLst>
          </p:cNvPr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9EB4BA93-D549-4A72-804F-13F4425DBD9F}"/>
              </a:ext>
            </a:extLst>
          </p:cNvPr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94D56C3-93DA-4263-A6FB-1A58E6FFDF3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A7789FD-1E48-4F64-9D74-44B9C7E95D7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D9C4946-7663-4B83-8CE7-9F6FFCCE232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D3448-C347-4412-926D-C391BED8DB9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E051-0B6E-4857-8C89-503AE65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D399-51F2-4420-A254-22DF88B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328F-1E41-4AA1-96B3-C1B9F885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9D07-D13E-41D1-A7F7-A2FC61BE9BC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575373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2FFF-5B10-4D60-975F-5E9FED78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3DB1-2577-45B3-A883-AF4C9443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F342-E11C-4E5F-826B-FC895C60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3134A-3404-4CA3-B876-732F512040F6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17066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08E0BE-F99A-476E-8EA0-CECA177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B87548-CC30-4DF3-94EC-840E412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C04444-09E6-42BE-873D-F6499C7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0E62-8A12-4261-A2BA-D8F38ACB983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5000276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rtlCol="0">
            <a:normAutofit/>
          </a:bodyPr>
          <a:lstStyle/>
          <a:p>
            <a:pPr lvl="0"/>
            <a:endParaRPr lang="zh-CN" alt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05B7-661F-47F6-997F-E99CC09C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2381-4E41-437A-8B45-DEA1DA9B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3777-902F-4A95-B3EF-FAF9E9E6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2A145-42BA-4C28-8997-F58F8F5C692C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386826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9B8E-B8B6-4F45-8698-B13F89AB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1ECC-A3D8-4855-B7EF-0F53DA31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53FF-4CB9-46B4-9E37-E79443C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23F1-DDDA-4154-83C5-AC0C9D7475D3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426247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AD44-3402-4FE2-8258-4EEFDA31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39DE-30B5-4906-934B-0545B998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6C86-3D0B-4393-AE54-75849BA5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F5A09-7D2C-4FD5-8F79-91E13CC4E4A7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423568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8CF867-C1E2-456C-BAE3-A6784085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5EE753-6E53-4C2A-8E9E-37DBBEDA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F8E415-41FB-4101-A5B5-DE6954C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9E29-923D-40B3-A825-E936C746617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336623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2A9E93-D0CA-4DE2-A154-B314452B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761CAA-4DE7-47ED-B456-C794609F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3FE258-17E0-41DA-AA15-17049A49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EE0C5-5482-4B78-B33B-73DBC8E285B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205360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D72879-B529-49EF-98E9-342F230B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45EBC8-5C04-4A84-B3AB-10EFD911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5C24D-77BC-4724-B32E-9752157A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24DC4-FEC7-43D4-B962-69C86F3CAEB0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296566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5E6C7F-C14A-45B1-B7B5-F156619E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94976B-A4B2-4794-AC83-35534A04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E609B8-DF52-4D5F-86EA-5CED517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07E38-8670-4FB4-96F8-7C4EFA6E3438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9844081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BC0AFC-582F-4358-96A2-0E92944D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58F14F-05A1-443A-92EB-A633787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0CAD23-7E89-422F-9066-C1FF55A1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96B0-7DAB-428B-B642-2F4B2EDEC719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507241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2EE3B5-E562-48AD-A78E-0B49F59B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8D31B2-A903-4ACF-B15D-B1C485D3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6DF968-CB7E-42E4-970D-3C245A3C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A143-FA32-4F22-9859-411AB90702D5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7107844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0FD2D835-F3E2-48A2-9292-157190D7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>
            <a:extLst>
              <a:ext uri="{FF2B5EF4-FFF2-40B4-BE49-F238E27FC236}">
                <a16:creationId xmlns:a16="http://schemas.microsoft.com/office/drawing/2014/main" id="{3B593663-1CE3-4E77-BB27-3407EE9B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BBA49A6-426A-46B5-AF6C-57D07EC1784D}"/>
              </a:ext>
            </a:extLst>
          </p:cNvPr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15016A1E-AE4D-4EE8-848F-7A6F10AD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>
            <a:extLst>
              <a:ext uri="{FF2B5EF4-FFF2-40B4-BE49-F238E27FC236}">
                <a16:creationId xmlns:a16="http://schemas.microsoft.com/office/drawing/2014/main" id="{C8DBDBE9-59AD-44F5-9B76-59DACFA4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71E92F-A577-4A81-9893-B1CF36305E0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>
            <a:extLst>
              <a:ext uri="{FF2B5EF4-FFF2-40B4-BE49-F238E27FC236}">
                <a16:creationId xmlns:a16="http://schemas.microsoft.com/office/drawing/2014/main" id="{1888D66E-2455-40AC-9074-EDC77F4E0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5" name="Text Placeholder 2">
            <a:extLst>
              <a:ext uri="{FF2B5EF4-FFF2-40B4-BE49-F238E27FC236}">
                <a16:creationId xmlns:a16="http://schemas.microsoft.com/office/drawing/2014/main" id="{5D2EB330-788B-4E85-AE2B-C2C27901A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EDB9-6AB1-4E80-9103-50BA762E6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A33D-2A01-4566-B1CA-154A2A67E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EF1F-CE74-4CCA-8013-409BF284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BEDE5-61C3-477E-8178-433A14B812D2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5" r:id="rId12"/>
    <p:sldLayoutId id="2147483850" r:id="rId13"/>
    <p:sldLayoutId id="2147483856" r:id="rId14"/>
    <p:sldLayoutId id="2147483857" r:id="rId15"/>
    <p:sldLayoutId id="2147483851" r:id="rId16"/>
    <p:sldLayoutId id="2147483852" r:id="rId17"/>
    <p:sldLayoutId id="2147483853" r:id="rId18"/>
    <p:sldLayoutId id="2147483854" r:id="rId19"/>
  </p:sldLayoutIdLst>
  <p:transition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>
            <a:extLst>
              <a:ext uri="{FF2B5EF4-FFF2-40B4-BE49-F238E27FC236}">
                <a16:creationId xmlns:a16="http://schemas.microsoft.com/office/drawing/2014/main" id="{F3F433DC-9D32-45CA-908E-997D5F21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630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41CBBFEE-EF15-4A3C-8449-BB91C55C7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879595-764A-48F6-BEFE-1C63900FE85A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标题 6146">
            <a:extLst>
              <a:ext uri="{FF2B5EF4-FFF2-40B4-BE49-F238E27FC236}">
                <a16:creationId xmlns:a16="http://schemas.microsoft.com/office/drawing/2014/main" id="{85CB75D0-7033-4368-B019-F0385FED80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9736" y="2457450"/>
            <a:ext cx="5329238" cy="19431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6000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单调队列</a:t>
            </a:r>
            <a:br>
              <a:rPr lang="en-US" altLang="zh-CN" sz="6000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CQNK</a:t>
            </a: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信竞课程</a:t>
            </a:r>
            <a:b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sz="2800" i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6385">
            <a:extLst>
              <a:ext uri="{FF2B5EF4-FFF2-40B4-BE49-F238E27FC236}">
                <a16:creationId xmlns:a16="http://schemas.microsoft.com/office/drawing/2014/main" id="{4D120D0C-5550-4C2C-95E2-A3D287DE8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49275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13315" name="文本框 16386">
            <a:extLst>
              <a:ext uri="{FF2B5EF4-FFF2-40B4-BE49-F238E27FC236}">
                <a16:creationId xmlns:a16="http://schemas.microsoft.com/office/drawing/2014/main" id="{AEC06F85-A3D6-4DF9-8B3F-2624A899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196975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23888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观察上面的实现过程可以发现，每次对于A队列来讲只是由当前位置的数据生成两个数字，并再选择一个进来，所以只需用一个简单变量表示既可,A数组可以省去。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再者，要注意判定B和C的队首可能出现相同的情况。</a:t>
            </a:r>
          </a:p>
        </p:txBody>
      </p:sp>
      <p:sp>
        <p:nvSpPr>
          <p:cNvPr id="16388" name="矩形 16387">
            <a:extLst>
              <a:ext uri="{FF2B5EF4-FFF2-40B4-BE49-F238E27FC236}">
                <a16:creationId xmlns:a16="http://schemas.microsoft.com/office/drawing/2014/main" id="{137D176F-6CFA-41C0-99E0-8159DAE7E012}"/>
              </a:ext>
            </a:extLst>
          </p:cNvPr>
          <p:cNvSpPr/>
          <p:nvPr/>
        </p:nvSpPr>
        <p:spPr>
          <a:xfrm>
            <a:off x="5203825" y="490537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</a:p>
        </p:txBody>
      </p:sp>
      <p:sp>
        <p:nvSpPr>
          <p:cNvPr id="16389" name="矩形 16388">
            <a:extLst>
              <a:ext uri="{FF2B5EF4-FFF2-40B4-BE49-F238E27FC236}">
                <a16:creationId xmlns:a16="http://schemas.microsoft.com/office/drawing/2014/main" id="{59D9E42D-8717-477D-A61C-B09F211CEA00}"/>
              </a:ext>
            </a:extLst>
          </p:cNvPr>
          <p:cNvSpPr/>
          <p:nvPr/>
        </p:nvSpPr>
        <p:spPr>
          <a:xfrm>
            <a:off x="4589463" y="4905375"/>
            <a:ext cx="614362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</a:p>
        </p:txBody>
      </p:sp>
      <p:sp>
        <p:nvSpPr>
          <p:cNvPr id="16390" name="矩形 16389">
            <a:extLst>
              <a:ext uri="{FF2B5EF4-FFF2-40B4-BE49-F238E27FC236}">
                <a16:creationId xmlns:a16="http://schemas.microsoft.com/office/drawing/2014/main" id="{4E7A9790-2EA4-41DF-8901-A02847C25617}"/>
              </a:ext>
            </a:extLst>
          </p:cNvPr>
          <p:cNvSpPr/>
          <p:nvPr/>
        </p:nvSpPr>
        <p:spPr>
          <a:xfrm>
            <a:off x="3973513" y="490537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</a:p>
        </p:txBody>
      </p:sp>
      <p:sp>
        <p:nvSpPr>
          <p:cNvPr id="16391" name="矩形 16390">
            <a:extLst>
              <a:ext uri="{FF2B5EF4-FFF2-40B4-BE49-F238E27FC236}">
                <a16:creationId xmlns:a16="http://schemas.microsoft.com/office/drawing/2014/main" id="{66AD2DFB-8A63-480F-BA0C-B5CA146130D5}"/>
              </a:ext>
            </a:extLst>
          </p:cNvPr>
          <p:cNvSpPr/>
          <p:nvPr/>
        </p:nvSpPr>
        <p:spPr>
          <a:xfrm>
            <a:off x="3359150" y="4905375"/>
            <a:ext cx="61436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</a:p>
        </p:txBody>
      </p:sp>
      <p:grpSp>
        <p:nvGrpSpPr>
          <p:cNvPr id="13320" name="组合 16391">
            <a:extLst>
              <a:ext uri="{FF2B5EF4-FFF2-40B4-BE49-F238E27FC236}">
                <a16:creationId xmlns:a16="http://schemas.microsoft.com/office/drawing/2014/main" id="{3A6D23A0-E1ED-4337-B662-01F928A61065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905375"/>
            <a:ext cx="4919663" cy="455613"/>
            <a:chOff x="0" y="0"/>
            <a:chExt cx="3099" cy="287"/>
          </a:xfrm>
        </p:grpSpPr>
        <p:sp>
          <p:nvSpPr>
            <p:cNvPr id="16393" name="矩形 16392">
              <a:extLst>
                <a:ext uri="{FF2B5EF4-FFF2-40B4-BE49-F238E27FC236}">
                  <a16:creationId xmlns:a16="http://schemas.microsoft.com/office/drawing/2014/main" id="{5B88F6B7-92F4-4D9D-BC30-310028CED7A0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4" name="矩形 16393">
              <a:extLst>
                <a:ext uri="{FF2B5EF4-FFF2-40B4-BE49-F238E27FC236}">
                  <a16:creationId xmlns:a16="http://schemas.microsoft.com/office/drawing/2014/main" id="{077EE710-CE90-4DB7-88FF-B4E2EAAC975B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5" name="矩形 16394">
              <a:extLst>
                <a:ext uri="{FF2B5EF4-FFF2-40B4-BE49-F238E27FC236}">
                  <a16:creationId xmlns:a16="http://schemas.microsoft.com/office/drawing/2014/main" id="{D7E47F06-148D-4759-8C3D-B2AB15F3BFA5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6" name="矩形 16395">
              <a:extLst>
                <a:ext uri="{FF2B5EF4-FFF2-40B4-BE49-F238E27FC236}">
                  <a16:creationId xmlns:a16="http://schemas.microsoft.com/office/drawing/2014/main" id="{FF858129-40B6-47F5-88A7-C73A4B6AEB4A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69" name="直接连接符 16396">
              <a:extLst>
                <a:ext uri="{FF2B5EF4-FFF2-40B4-BE49-F238E27FC236}">
                  <a16:creationId xmlns:a16="http://schemas.microsoft.com/office/drawing/2014/main" id="{A7517071-8F2C-42F2-86C7-0337D0350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直接连接符 16397">
              <a:extLst>
                <a:ext uri="{FF2B5EF4-FFF2-40B4-BE49-F238E27FC236}">
                  <a16:creationId xmlns:a16="http://schemas.microsoft.com/office/drawing/2014/main" id="{28D855BE-676B-4009-85E8-6A248164F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直接连接符 16398">
              <a:extLst>
                <a:ext uri="{FF2B5EF4-FFF2-40B4-BE49-F238E27FC236}">
                  <a16:creationId xmlns:a16="http://schemas.microsoft.com/office/drawing/2014/main" id="{2EAEE00F-9A54-4F90-8F9D-C3528A565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直接连接符 16399">
              <a:extLst>
                <a:ext uri="{FF2B5EF4-FFF2-40B4-BE49-F238E27FC236}">
                  <a16:creationId xmlns:a16="http://schemas.microsoft.com/office/drawing/2014/main" id="{6DB2A662-8A77-4054-9866-B33736049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直接连接符 16400">
              <a:extLst>
                <a:ext uri="{FF2B5EF4-FFF2-40B4-BE49-F238E27FC236}">
                  <a16:creationId xmlns:a16="http://schemas.microsoft.com/office/drawing/2014/main" id="{06A594D6-C77F-4D6C-A29B-C4223849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直接连接符 16401">
              <a:extLst>
                <a:ext uri="{FF2B5EF4-FFF2-40B4-BE49-F238E27FC236}">
                  <a16:creationId xmlns:a16="http://schemas.microsoft.com/office/drawing/2014/main" id="{1C1A4C45-23D8-428E-98C1-F1E874C33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直接连接符 16402">
              <a:extLst>
                <a:ext uri="{FF2B5EF4-FFF2-40B4-BE49-F238E27FC236}">
                  <a16:creationId xmlns:a16="http://schemas.microsoft.com/office/drawing/2014/main" id="{4FD57F91-C284-4543-B174-A97C7A70E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直接连接符 16403">
              <a:extLst>
                <a:ext uri="{FF2B5EF4-FFF2-40B4-BE49-F238E27FC236}">
                  <a16:creationId xmlns:a16="http://schemas.microsoft.com/office/drawing/2014/main" id="{9E8DB6E7-DF56-49A9-A04A-83299E046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直接连接符 16404">
              <a:extLst>
                <a:ext uri="{FF2B5EF4-FFF2-40B4-BE49-F238E27FC236}">
                  <a16:creationId xmlns:a16="http://schemas.microsoft.com/office/drawing/2014/main" id="{C4652437-8515-4B9F-8869-E90926BDC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直接连接符 16405">
              <a:extLst>
                <a:ext uri="{FF2B5EF4-FFF2-40B4-BE49-F238E27FC236}">
                  <a16:creationId xmlns:a16="http://schemas.microsoft.com/office/drawing/2014/main" id="{C9C52A5C-FF1F-4259-A7CC-288BE2604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直接连接符 16406">
              <a:extLst>
                <a:ext uri="{FF2B5EF4-FFF2-40B4-BE49-F238E27FC236}">
                  <a16:creationId xmlns:a16="http://schemas.microsoft.com/office/drawing/2014/main" id="{8223E270-019B-472F-9423-52667D8BA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8" name="矩形 16407">
            <a:extLst>
              <a:ext uri="{FF2B5EF4-FFF2-40B4-BE49-F238E27FC236}">
                <a16:creationId xmlns:a16="http://schemas.microsoft.com/office/drawing/2014/main" id="{3B4144B5-DB3B-45AC-8996-0032A8DB4A34}"/>
              </a:ext>
            </a:extLst>
          </p:cNvPr>
          <p:cNvSpPr/>
          <p:nvPr/>
        </p:nvSpPr>
        <p:spPr>
          <a:xfrm>
            <a:off x="5276850" y="37512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</a:p>
        </p:txBody>
      </p:sp>
      <p:sp>
        <p:nvSpPr>
          <p:cNvPr id="16409" name="矩形 16408">
            <a:extLst>
              <a:ext uri="{FF2B5EF4-FFF2-40B4-BE49-F238E27FC236}">
                <a16:creationId xmlns:a16="http://schemas.microsoft.com/office/drawing/2014/main" id="{A4BF929B-95E9-43D3-A3C9-ADB6506FFB0B}"/>
              </a:ext>
            </a:extLst>
          </p:cNvPr>
          <p:cNvSpPr/>
          <p:nvPr/>
        </p:nvSpPr>
        <p:spPr>
          <a:xfrm>
            <a:off x="4662488" y="3751263"/>
            <a:ext cx="614362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</a:p>
        </p:txBody>
      </p:sp>
      <p:sp>
        <p:nvSpPr>
          <p:cNvPr id="16410" name="矩形 16409">
            <a:extLst>
              <a:ext uri="{FF2B5EF4-FFF2-40B4-BE49-F238E27FC236}">
                <a16:creationId xmlns:a16="http://schemas.microsoft.com/office/drawing/2014/main" id="{BE427B08-AF57-44DB-A670-EA7AF2E356E2}"/>
              </a:ext>
            </a:extLst>
          </p:cNvPr>
          <p:cNvSpPr/>
          <p:nvPr/>
        </p:nvSpPr>
        <p:spPr>
          <a:xfrm>
            <a:off x="4046538" y="37512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</a:t>
            </a:r>
          </a:p>
        </p:txBody>
      </p:sp>
      <p:sp>
        <p:nvSpPr>
          <p:cNvPr id="16411" name="矩形 16410">
            <a:extLst>
              <a:ext uri="{FF2B5EF4-FFF2-40B4-BE49-F238E27FC236}">
                <a16:creationId xmlns:a16="http://schemas.microsoft.com/office/drawing/2014/main" id="{0D0C48F6-F20C-4106-8CC4-D83771E7CFE8}"/>
              </a:ext>
            </a:extLst>
          </p:cNvPr>
          <p:cNvSpPr/>
          <p:nvPr/>
        </p:nvSpPr>
        <p:spPr>
          <a:xfrm>
            <a:off x="3432175" y="3751263"/>
            <a:ext cx="614363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</a:p>
        </p:txBody>
      </p:sp>
      <p:grpSp>
        <p:nvGrpSpPr>
          <p:cNvPr id="13325" name="组合 16411">
            <a:extLst>
              <a:ext uri="{FF2B5EF4-FFF2-40B4-BE49-F238E27FC236}">
                <a16:creationId xmlns:a16="http://schemas.microsoft.com/office/drawing/2014/main" id="{0046E6F8-30F2-4652-BC6A-7676872EB934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3751263"/>
            <a:ext cx="4919663" cy="455612"/>
            <a:chOff x="0" y="0"/>
            <a:chExt cx="3099" cy="287"/>
          </a:xfrm>
        </p:grpSpPr>
        <p:sp>
          <p:nvSpPr>
            <p:cNvPr id="16413" name="矩形 16412">
              <a:extLst>
                <a:ext uri="{FF2B5EF4-FFF2-40B4-BE49-F238E27FC236}">
                  <a16:creationId xmlns:a16="http://schemas.microsoft.com/office/drawing/2014/main" id="{87E8DC68-267A-4233-A338-D682484E5E28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14" name="矩形 16413">
              <a:extLst>
                <a:ext uri="{FF2B5EF4-FFF2-40B4-BE49-F238E27FC236}">
                  <a16:creationId xmlns:a16="http://schemas.microsoft.com/office/drawing/2014/main" id="{97325229-A037-44D8-AC33-80D071C59BBA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15" name="矩形 16414">
              <a:extLst>
                <a:ext uri="{FF2B5EF4-FFF2-40B4-BE49-F238E27FC236}">
                  <a16:creationId xmlns:a16="http://schemas.microsoft.com/office/drawing/2014/main" id="{1CA188D3-D3CD-4054-9D9E-B1D63DF41880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16" name="矩形 16415">
              <a:extLst>
                <a:ext uri="{FF2B5EF4-FFF2-40B4-BE49-F238E27FC236}">
                  <a16:creationId xmlns:a16="http://schemas.microsoft.com/office/drawing/2014/main" id="{DED6182F-55F4-4625-BE04-47FF3DF900E9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54" name="直接连接符 16416">
              <a:extLst>
                <a:ext uri="{FF2B5EF4-FFF2-40B4-BE49-F238E27FC236}">
                  <a16:creationId xmlns:a16="http://schemas.microsoft.com/office/drawing/2014/main" id="{4DE1166F-DDBC-4997-8355-742567D34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直接连接符 16417">
              <a:extLst>
                <a:ext uri="{FF2B5EF4-FFF2-40B4-BE49-F238E27FC236}">
                  <a16:creationId xmlns:a16="http://schemas.microsoft.com/office/drawing/2014/main" id="{38B7CF9D-C5F6-4442-94D6-F00EDD898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直接连接符 16418">
              <a:extLst>
                <a:ext uri="{FF2B5EF4-FFF2-40B4-BE49-F238E27FC236}">
                  <a16:creationId xmlns:a16="http://schemas.microsoft.com/office/drawing/2014/main" id="{259E4172-CFCA-4754-93CE-BB1AF0930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直接连接符 16419">
              <a:extLst>
                <a:ext uri="{FF2B5EF4-FFF2-40B4-BE49-F238E27FC236}">
                  <a16:creationId xmlns:a16="http://schemas.microsoft.com/office/drawing/2014/main" id="{791CCA3E-038D-4892-9A0E-1F5A49721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直接连接符 16420">
              <a:extLst>
                <a:ext uri="{FF2B5EF4-FFF2-40B4-BE49-F238E27FC236}">
                  <a16:creationId xmlns:a16="http://schemas.microsoft.com/office/drawing/2014/main" id="{19151FE6-FC97-4367-8592-B62DC0569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直接连接符 16421">
              <a:extLst>
                <a:ext uri="{FF2B5EF4-FFF2-40B4-BE49-F238E27FC236}">
                  <a16:creationId xmlns:a16="http://schemas.microsoft.com/office/drawing/2014/main" id="{CE6F0EDE-A8DE-4993-BBB8-96A6A44AA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直接连接符 16422">
              <a:extLst>
                <a:ext uri="{FF2B5EF4-FFF2-40B4-BE49-F238E27FC236}">
                  <a16:creationId xmlns:a16="http://schemas.microsoft.com/office/drawing/2014/main" id="{12A1CEA0-D4B7-436D-9F32-91196D2C0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直接连接符 16423">
              <a:extLst>
                <a:ext uri="{FF2B5EF4-FFF2-40B4-BE49-F238E27FC236}">
                  <a16:creationId xmlns:a16="http://schemas.microsoft.com/office/drawing/2014/main" id="{6FAD77C4-BD62-4D73-8DD3-CB59B10E8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直接连接符 16424">
              <a:extLst>
                <a:ext uri="{FF2B5EF4-FFF2-40B4-BE49-F238E27FC236}">
                  <a16:creationId xmlns:a16="http://schemas.microsoft.com/office/drawing/2014/main" id="{A229AE17-45EA-4367-ACA5-3A087E4C2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直接连接符 16425">
              <a:extLst>
                <a:ext uri="{FF2B5EF4-FFF2-40B4-BE49-F238E27FC236}">
                  <a16:creationId xmlns:a16="http://schemas.microsoft.com/office/drawing/2014/main" id="{BAB6B5C3-6F06-4A41-86D0-99DD75BD0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直接连接符 16426">
              <a:extLst>
                <a:ext uri="{FF2B5EF4-FFF2-40B4-BE49-F238E27FC236}">
                  <a16:creationId xmlns:a16="http://schemas.microsoft.com/office/drawing/2014/main" id="{0A35338D-09E4-44A8-92A4-9E4F7985C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8" name="矩形 16427">
            <a:extLst>
              <a:ext uri="{FF2B5EF4-FFF2-40B4-BE49-F238E27FC236}">
                <a16:creationId xmlns:a16="http://schemas.microsoft.com/office/drawing/2014/main" id="{0EF0AAB0-4CB5-409B-8D5F-8008A66BBE33}"/>
              </a:ext>
            </a:extLst>
          </p:cNvPr>
          <p:cNvSpPr/>
          <p:nvPr/>
        </p:nvSpPr>
        <p:spPr>
          <a:xfrm>
            <a:off x="5203825" y="58388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22</a:t>
            </a:r>
          </a:p>
        </p:txBody>
      </p:sp>
      <p:sp>
        <p:nvSpPr>
          <p:cNvPr id="16429" name="矩形 16428">
            <a:extLst>
              <a:ext uri="{FF2B5EF4-FFF2-40B4-BE49-F238E27FC236}">
                <a16:creationId xmlns:a16="http://schemas.microsoft.com/office/drawing/2014/main" id="{6BC0E419-AC5F-449B-BC2D-A5DFA417EAE9}"/>
              </a:ext>
            </a:extLst>
          </p:cNvPr>
          <p:cNvSpPr/>
          <p:nvPr/>
        </p:nvSpPr>
        <p:spPr>
          <a:xfrm>
            <a:off x="4589463" y="5838825"/>
            <a:ext cx="614362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13</a:t>
            </a:r>
          </a:p>
        </p:txBody>
      </p:sp>
      <p:sp>
        <p:nvSpPr>
          <p:cNvPr id="16430" name="矩形 16429">
            <a:extLst>
              <a:ext uri="{FF2B5EF4-FFF2-40B4-BE49-F238E27FC236}">
                <a16:creationId xmlns:a16="http://schemas.microsoft.com/office/drawing/2014/main" id="{44DEFBF8-1860-46C1-815D-5A0D18B91D25}"/>
              </a:ext>
            </a:extLst>
          </p:cNvPr>
          <p:cNvSpPr/>
          <p:nvPr/>
        </p:nvSpPr>
        <p:spPr>
          <a:xfrm>
            <a:off x="3973513" y="58388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</a:t>
            </a:r>
          </a:p>
        </p:txBody>
      </p:sp>
      <p:sp>
        <p:nvSpPr>
          <p:cNvPr id="16431" name="矩形 16430">
            <a:extLst>
              <a:ext uri="{FF2B5EF4-FFF2-40B4-BE49-F238E27FC236}">
                <a16:creationId xmlns:a16="http://schemas.microsoft.com/office/drawing/2014/main" id="{DE777D5A-5D8C-42F5-B6DE-3C97AA49B23A}"/>
              </a:ext>
            </a:extLst>
          </p:cNvPr>
          <p:cNvSpPr/>
          <p:nvPr/>
        </p:nvSpPr>
        <p:spPr>
          <a:xfrm>
            <a:off x="3359150" y="5838825"/>
            <a:ext cx="61436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4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</a:p>
        </p:txBody>
      </p:sp>
      <p:grpSp>
        <p:nvGrpSpPr>
          <p:cNvPr id="13330" name="组合 16431">
            <a:extLst>
              <a:ext uri="{FF2B5EF4-FFF2-40B4-BE49-F238E27FC236}">
                <a16:creationId xmlns:a16="http://schemas.microsoft.com/office/drawing/2014/main" id="{01B23AC8-06CC-4E91-B2E6-1C7AF780B87B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5838825"/>
            <a:ext cx="4919663" cy="455613"/>
            <a:chOff x="0" y="0"/>
            <a:chExt cx="3099" cy="287"/>
          </a:xfrm>
        </p:grpSpPr>
        <p:sp>
          <p:nvSpPr>
            <p:cNvPr id="16433" name="矩形 16432">
              <a:extLst>
                <a:ext uri="{FF2B5EF4-FFF2-40B4-BE49-F238E27FC236}">
                  <a16:creationId xmlns:a16="http://schemas.microsoft.com/office/drawing/2014/main" id="{5572B59A-8E8A-43FA-BA36-8E7123CC0D0C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34" name="矩形 16433">
              <a:extLst>
                <a:ext uri="{FF2B5EF4-FFF2-40B4-BE49-F238E27FC236}">
                  <a16:creationId xmlns:a16="http://schemas.microsoft.com/office/drawing/2014/main" id="{79652612-7EC6-4362-B724-E523645B37F3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35" name="矩形 16434">
              <a:extLst>
                <a:ext uri="{FF2B5EF4-FFF2-40B4-BE49-F238E27FC236}">
                  <a16:creationId xmlns:a16="http://schemas.microsoft.com/office/drawing/2014/main" id="{3EA9F615-154B-42AF-8B18-689A92769E7E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36" name="矩形 16435">
              <a:extLst>
                <a:ext uri="{FF2B5EF4-FFF2-40B4-BE49-F238E27FC236}">
                  <a16:creationId xmlns:a16="http://schemas.microsoft.com/office/drawing/2014/main" id="{F09ABAF0-0047-4BE7-B535-3FC3D6C6F723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39" name="直接连接符 16436">
              <a:extLst>
                <a:ext uri="{FF2B5EF4-FFF2-40B4-BE49-F238E27FC236}">
                  <a16:creationId xmlns:a16="http://schemas.microsoft.com/office/drawing/2014/main" id="{6955EA72-45BE-4AF1-9617-72E7FC67E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直接连接符 16437">
              <a:extLst>
                <a:ext uri="{FF2B5EF4-FFF2-40B4-BE49-F238E27FC236}">
                  <a16:creationId xmlns:a16="http://schemas.microsoft.com/office/drawing/2014/main" id="{0820748E-0D46-4D75-AAFD-9AF9E8C1C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直接连接符 16438">
              <a:extLst>
                <a:ext uri="{FF2B5EF4-FFF2-40B4-BE49-F238E27FC236}">
                  <a16:creationId xmlns:a16="http://schemas.microsoft.com/office/drawing/2014/main" id="{E08FCBA3-2F5E-4089-9201-D7820D9AD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直接连接符 16439">
              <a:extLst>
                <a:ext uri="{FF2B5EF4-FFF2-40B4-BE49-F238E27FC236}">
                  <a16:creationId xmlns:a16="http://schemas.microsoft.com/office/drawing/2014/main" id="{6CA97343-0962-4803-A53B-0EF3DCEEE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直接连接符 16440">
              <a:extLst>
                <a:ext uri="{FF2B5EF4-FFF2-40B4-BE49-F238E27FC236}">
                  <a16:creationId xmlns:a16="http://schemas.microsoft.com/office/drawing/2014/main" id="{A0C80B62-CEAD-4E87-9648-743AD28A8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直接连接符 16441">
              <a:extLst>
                <a:ext uri="{FF2B5EF4-FFF2-40B4-BE49-F238E27FC236}">
                  <a16:creationId xmlns:a16="http://schemas.microsoft.com/office/drawing/2014/main" id="{AD35E323-D4B9-459E-A0F0-132604FE7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直接连接符 16442">
              <a:extLst>
                <a:ext uri="{FF2B5EF4-FFF2-40B4-BE49-F238E27FC236}">
                  <a16:creationId xmlns:a16="http://schemas.microsoft.com/office/drawing/2014/main" id="{0AED3FC9-3B29-4F74-BFC5-995BDD36A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直接连接符 16443">
              <a:extLst>
                <a:ext uri="{FF2B5EF4-FFF2-40B4-BE49-F238E27FC236}">
                  <a16:creationId xmlns:a16="http://schemas.microsoft.com/office/drawing/2014/main" id="{5AC60CD4-6027-4A7E-BD3B-AB68058EA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直接连接符 16444">
              <a:extLst>
                <a:ext uri="{FF2B5EF4-FFF2-40B4-BE49-F238E27FC236}">
                  <a16:creationId xmlns:a16="http://schemas.microsoft.com/office/drawing/2014/main" id="{0C7F0E34-2CF3-4134-B212-5EDCCEDC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直接连接符 16445">
              <a:extLst>
                <a:ext uri="{FF2B5EF4-FFF2-40B4-BE49-F238E27FC236}">
                  <a16:creationId xmlns:a16="http://schemas.microsoft.com/office/drawing/2014/main" id="{C71E36BE-909A-43D6-8368-6566A37A1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直接连接符 16446">
              <a:extLst>
                <a:ext uri="{FF2B5EF4-FFF2-40B4-BE49-F238E27FC236}">
                  <a16:creationId xmlns:a16="http://schemas.microsoft.com/office/drawing/2014/main" id="{3C9FC05D-D9BB-4ADC-BA8F-9E84D7EDB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1" name="文本框 16447">
            <a:extLst>
              <a:ext uri="{FF2B5EF4-FFF2-40B4-BE49-F238E27FC236}">
                <a16:creationId xmlns:a16="http://schemas.microsoft.com/office/drawing/2014/main" id="{84C866FA-268F-42FC-B93F-CB884980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97681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3332" name="文本框 16448">
            <a:extLst>
              <a:ext uri="{FF2B5EF4-FFF2-40B4-BE49-F238E27FC236}">
                <a16:creationId xmlns:a16="http://schemas.microsoft.com/office/drawing/2014/main" id="{C5418E14-BFA4-4451-8474-07DF44AE9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82428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333" name="文本框 16449">
            <a:extLst>
              <a:ext uri="{FF2B5EF4-FFF2-40B4-BE49-F238E27FC236}">
                <a16:creationId xmlns:a16="http://schemas.microsoft.com/office/drawing/2014/main" id="{A946DF4C-62EC-4EFD-B246-CE789809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9118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334" name="灯片编号占位符 1">
            <a:extLst>
              <a:ext uri="{FF2B5EF4-FFF2-40B4-BE49-F238E27FC236}">
                <a16:creationId xmlns:a16="http://schemas.microsoft.com/office/drawing/2014/main" id="{E2A04C7B-1AF9-4450-A614-0848D6FCA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9CF20-A558-4285-AF7E-F736FC22ABB3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7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7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7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0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0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0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0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8" grpId="1"/>
      <p:bldP spid="16389" grpId="0"/>
      <p:bldP spid="16389" grpId="1"/>
      <p:bldP spid="16390" grpId="0"/>
      <p:bldP spid="16408" grpId="0"/>
      <p:bldP spid="16409" grpId="0"/>
      <p:bldP spid="16410" grpId="0"/>
      <p:bldP spid="16410" grpId="1"/>
      <p:bldP spid="16410" grpId="2"/>
      <p:bldP spid="16411" grpId="0"/>
      <p:bldP spid="16411" grpId="1"/>
      <p:bldP spid="16428" grpId="0"/>
      <p:bldP spid="16429" grpId="0"/>
      <p:bldP spid="16430" grpId="0"/>
      <p:bldP spid="16430" grpId="1"/>
      <p:bldP spid="16431" grpId="0"/>
      <p:bldP spid="16431" grpId="1"/>
      <p:bldP spid="1643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">
            <a:extLst>
              <a:ext uri="{FF2B5EF4-FFF2-40B4-BE49-F238E27FC236}">
                <a16:creationId xmlns:a16="http://schemas.microsoft.com/office/drawing/2014/main" id="{C97D02F9-90F4-4D15-AF73-2AA156457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188913"/>
            <a:ext cx="8913813" cy="691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deque&lt;int&gt;B;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deque&lt;int&gt;C;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x=1;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for(i=1;i&lt;=n;i++)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cout&lt;&lt;x&lt;&lt;endl;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B.push_back(x*2+1);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C.push_back(x*3+1);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if(B.front()&lt;C.front())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      x=B.front();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      B.pop_front();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else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      x=C.front();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      C.pop_front();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       if(B.front()==x)B.pop_front(); </a:t>
            </a:r>
            <a:r>
              <a:rPr lang="en-US" altLang="zh-CN" sz="1600">
                <a:solidFill>
                  <a:schemeClr val="tx2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>
                <a:solidFill>
                  <a:schemeClr val="tx2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处理两个队列有相同数据的情况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Courier New" panose="02070309020205020404" pitchFamily="49" charset="0"/>
                <a:ea typeface="楷体_GB2312" pitchFamily="1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600"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7409">
            <a:extLst>
              <a:ext uri="{FF2B5EF4-FFF2-40B4-BE49-F238E27FC236}">
                <a16:creationId xmlns:a16="http://schemas.microsoft.com/office/drawing/2014/main" id="{CE723C7C-311B-44E6-BE85-732504BE8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422275"/>
            <a:ext cx="683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Verdana" panose="020B0604030504040204" pitchFamily="34" charset="0"/>
                <a:ea typeface="楷体_GB2312" pitchFamily="1" charset="-122"/>
              </a:rPr>
              <a:t>【算法实现】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：手工队列版</a:t>
            </a:r>
          </a:p>
        </p:txBody>
      </p:sp>
      <p:pic>
        <p:nvPicPr>
          <p:cNvPr id="15363" name="Host Control  17410">
            <a:extLst>
              <a:ext uri="{FF2B5EF4-FFF2-40B4-BE49-F238E27FC236}">
                <a16:creationId xmlns:a16="http://schemas.microsoft.com/office/drawing/2014/main" id="{33C5749E-054B-408F-935C-F8DD39B3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052513"/>
            <a:ext cx="9702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17411">
            <a:extLst>
              <a:ext uri="{FF2B5EF4-FFF2-40B4-BE49-F238E27FC236}">
                <a16:creationId xmlns:a16="http://schemas.microsoft.com/office/drawing/2014/main" id="{ADDAFF93-D15F-4318-A9DE-D7F2912E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6092825"/>
            <a:ext cx="683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楷体_GB2312" pitchFamily="1" charset="-122"/>
              </a:rPr>
              <a:t>* </a:t>
            </a:r>
            <a:r>
              <a:rPr lang="zh-CN" altLang="en-US" sz="2400">
                <a:latin typeface="Verdana" panose="020B0604030504040204" pitchFamily="34" charset="0"/>
                <a:ea typeface="楷体_GB2312" pitchFamily="1" charset="-122"/>
              </a:rPr>
              <a:t>注意两个队列中出现相同数据的情况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365" name="灯片编号占位符 1">
            <a:extLst>
              <a:ext uri="{FF2B5EF4-FFF2-40B4-BE49-F238E27FC236}">
                <a16:creationId xmlns:a16="http://schemas.microsoft.com/office/drawing/2014/main" id="{0FCB196D-5A6C-4F55-95D5-BC505CCA5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7C1AF6-8E68-40C9-A3C7-DD13DDE97297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>
            <a:extLst>
              <a:ext uri="{FF2B5EF4-FFF2-40B4-BE49-F238E27FC236}">
                <a16:creationId xmlns:a16="http://schemas.microsoft.com/office/drawing/2014/main" id="{F2D8A3CB-83C7-4AE3-8CB0-F65D8696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420688"/>
            <a:ext cx="7848600" cy="7048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【 </a:t>
            </a:r>
            <a:r>
              <a:rPr lang="en-US" altLang="x-none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合并果子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en-US" altLang="x-none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NOIP2004</a:t>
            </a:r>
            <a:r>
              <a:rPr lang="en-US" altLang="x-none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NKOJ1134</a:t>
            </a:r>
            <a:r>
              <a:rPr lang="en-US" altLang="x-none" sz="24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3C599827-2F0A-43F6-B864-F18B4E2ED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5AC6E2-215D-4AFA-99C1-D2318B0492CC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388" name="文本框 18434">
            <a:extLst>
              <a:ext uri="{FF2B5EF4-FFF2-40B4-BE49-F238E27FC236}">
                <a16:creationId xmlns:a16="http://schemas.microsoft.com/office/drawing/2014/main" id="{1720C552-1531-454D-823D-8B08C833F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125538"/>
            <a:ext cx="11304588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      在一个果园里，多多已经将所有的果子打了下来，而且按果子的不同种类分成了不同的堆。多多决定把所有的果子合成一堆。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      每一次合并，多多可以把两堆果子合并到一起，消耗的体力等于两堆果子的重量之和。可以看出，所有的果子经过n-1次合并之后，就只剩下一堆了。多多在合并果子时总共消耗的体力等于每次合并所耗体力之和。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     因为还要花大力气把这些果子搬回家，所以多多在合并果子时要尽可能地节省体力。假定每个果子重量都为1，并且已知果子的种类数和每种果子的数目，你的任务是设计出合并的次序方案，使多多耗费的体力最少，并输出这个最小的体力耗费值。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     例如有3种果子，数目依次为1，2，9。可以先将1、2堆合并，新堆数目为3，耗费体力为3。接着，将新堆与原先的第三堆合并，又得到新的堆，数目为12，耗费体力为12。所以多多总共耗费体力=3+12=15。可以证明15为最小的体力耗费值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Input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包括两行，第一行是一个整数n(1&lt;＝n&lt;=10000)，表示果子的种类数。第二行包含n个整数，用空格分隔，第i个整数ai(1&lt;＝ai&lt;=20000)是第i种果子的数目。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包括一行，这一行只包含一个整数，也就是最小的体力耗费值。输入数据保证这个值小于231。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Sample Input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3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1 2 9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Sample 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15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0481">
            <a:extLst>
              <a:ext uri="{FF2B5EF4-FFF2-40B4-BE49-F238E27FC236}">
                <a16:creationId xmlns:a16="http://schemas.microsoft.com/office/drawing/2014/main" id="{199238AA-A205-44FC-AAE3-C89D004CE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225" y="404813"/>
            <a:ext cx="7991475" cy="600075"/>
          </a:xfrm>
        </p:spPr>
        <p:txBody>
          <a:bodyPr/>
          <a:lstStyle/>
          <a:p>
            <a:pPr eaLnBrk="1" hangingPunct="1"/>
            <a:r>
              <a:rPr lang="zh-CN" altLang="en-US" sz="2400" noProof="1">
                <a:latin typeface="楷体_GB2312" pitchFamily="1" charset="-122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56D60D-CB30-4CA3-8FF2-95BE7D81D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1479550"/>
            <a:ext cx="100457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用堆实现的算法的时间效率是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O(N*logN),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虽然可以在给定时间内得到问题的解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但有没有更好的方法呢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300" b="1">
                <a:latin typeface="微软雅黑" panose="020B0503020204020204" pitchFamily="34" charset="-122"/>
                <a:ea typeface="微软雅黑" panose="020B0503020204020204" pitchFamily="34" charset="-122"/>
              </a:rPr>
              <a:t>如果初始的时候按照每堆果子的重量按照不降序排列，那么每次合并后的结果也呈现不降序的单调性，考虑可以用单调队列解决。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8A337E-4C5A-430B-AFE3-B1CDAA01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429000"/>
            <a:ext cx="8569325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两个数组A、B；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用A记录每堆果子的初始数量，并按不降序排序。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用B记录每次合并后得到的堆的数量，初始数组元素的内容为0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1505">
            <a:extLst>
              <a:ext uri="{FF2B5EF4-FFF2-40B4-BE49-F238E27FC236}">
                <a16:creationId xmlns:a16="http://schemas.microsoft.com/office/drawing/2014/main" id="{C6E8EC0C-AD6D-4DD6-B88E-0374620A272B}"/>
              </a:ext>
            </a:extLst>
          </p:cNvPr>
          <p:cNvSpPr/>
          <p:nvPr/>
        </p:nvSpPr>
        <p:spPr>
          <a:xfrm>
            <a:off x="4584700" y="41497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7</a:t>
            </a:r>
          </a:p>
        </p:txBody>
      </p:sp>
      <p:sp>
        <p:nvSpPr>
          <p:cNvPr id="21507" name="矩形 21506">
            <a:extLst>
              <a:ext uri="{FF2B5EF4-FFF2-40B4-BE49-F238E27FC236}">
                <a16:creationId xmlns:a16="http://schemas.microsoft.com/office/drawing/2014/main" id="{B9BB6124-2809-4A2A-9CC1-865414032C4F}"/>
              </a:ext>
            </a:extLst>
          </p:cNvPr>
          <p:cNvSpPr/>
          <p:nvPr/>
        </p:nvSpPr>
        <p:spPr>
          <a:xfrm>
            <a:off x="3970338" y="4149725"/>
            <a:ext cx="614362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5</a:t>
            </a:r>
          </a:p>
        </p:txBody>
      </p:sp>
      <p:sp>
        <p:nvSpPr>
          <p:cNvPr id="21508" name="矩形 21507">
            <a:extLst>
              <a:ext uri="{FF2B5EF4-FFF2-40B4-BE49-F238E27FC236}">
                <a16:creationId xmlns:a16="http://schemas.microsoft.com/office/drawing/2014/main" id="{41D20F4E-0A4D-4857-A118-027F579F3475}"/>
              </a:ext>
            </a:extLst>
          </p:cNvPr>
          <p:cNvSpPr/>
          <p:nvPr/>
        </p:nvSpPr>
        <p:spPr>
          <a:xfrm>
            <a:off x="3354388" y="41497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3</a:t>
            </a:r>
          </a:p>
        </p:txBody>
      </p:sp>
      <p:sp>
        <p:nvSpPr>
          <p:cNvPr id="21509" name="矩形 21508">
            <a:extLst>
              <a:ext uri="{FF2B5EF4-FFF2-40B4-BE49-F238E27FC236}">
                <a16:creationId xmlns:a16="http://schemas.microsoft.com/office/drawing/2014/main" id="{F7A8B02F-D2FD-49A0-97BA-451F0918D312}"/>
              </a:ext>
            </a:extLst>
          </p:cNvPr>
          <p:cNvSpPr/>
          <p:nvPr/>
        </p:nvSpPr>
        <p:spPr>
          <a:xfrm>
            <a:off x="2740025" y="4149725"/>
            <a:ext cx="61436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</a:p>
        </p:txBody>
      </p:sp>
      <p:grpSp>
        <p:nvGrpSpPr>
          <p:cNvPr id="18438" name="组合 21509">
            <a:extLst>
              <a:ext uri="{FF2B5EF4-FFF2-40B4-BE49-F238E27FC236}">
                <a16:creationId xmlns:a16="http://schemas.microsoft.com/office/drawing/2014/main" id="{31ED54E8-8ED5-4FD0-B6F4-77CAADF507BA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4149725"/>
            <a:ext cx="4919663" cy="455613"/>
            <a:chOff x="0" y="0"/>
            <a:chExt cx="3099" cy="287"/>
          </a:xfrm>
        </p:grpSpPr>
        <p:sp>
          <p:nvSpPr>
            <p:cNvPr id="21511" name="矩形 21510">
              <a:extLst>
                <a:ext uri="{FF2B5EF4-FFF2-40B4-BE49-F238E27FC236}">
                  <a16:creationId xmlns:a16="http://schemas.microsoft.com/office/drawing/2014/main" id="{AB2FC0FA-942B-48EE-9BB7-36C91411C575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12" name="矩形 21511">
              <a:extLst>
                <a:ext uri="{FF2B5EF4-FFF2-40B4-BE49-F238E27FC236}">
                  <a16:creationId xmlns:a16="http://schemas.microsoft.com/office/drawing/2014/main" id="{4E762359-75D2-4847-A286-31044CC82F06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13" name="矩形 21512">
              <a:extLst>
                <a:ext uri="{FF2B5EF4-FFF2-40B4-BE49-F238E27FC236}">
                  <a16:creationId xmlns:a16="http://schemas.microsoft.com/office/drawing/2014/main" id="{B35D1E36-BB03-4324-A385-F623F078BB9B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14" name="矩形 21513">
              <a:extLst>
                <a:ext uri="{FF2B5EF4-FFF2-40B4-BE49-F238E27FC236}">
                  <a16:creationId xmlns:a16="http://schemas.microsoft.com/office/drawing/2014/main" id="{130DE968-C4AB-4B6E-8375-4B51E7474EFE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83" name="直接连接符 21514">
              <a:extLst>
                <a:ext uri="{FF2B5EF4-FFF2-40B4-BE49-F238E27FC236}">
                  <a16:creationId xmlns:a16="http://schemas.microsoft.com/office/drawing/2014/main" id="{C7C0D032-B7B6-472C-B72F-4DD76CFA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直接连接符 21515">
              <a:extLst>
                <a:ext uri="{FF2B5EF4-FFF2-40B4-BE49-F238E27FC236}">
                  <a16:creationId xmlns:a16="http://schemas.microsoft.com/office/drawing/2014/main" id="{67BE28A9-C1EE-452B-B1B0-B72DAA2F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直接连接符 21516">
              <a:extLst>
                <a:ext uri="{FF2B5EF4-FFF2-40B4-BE49-F238E27FC236}">
                  <a16:creationId xmlns:a16="http://schemas.microsoft.com/office/drawing/2014/main" id="{C55EE825-9CBD-454F-9907-1AEC3F970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直接连接符 21517">
              <a:extLst>
                <a:ext uri="{FF2B5EF4-FFF2-40B4-BE49-F238E27FC236}">
                  <a16:creationId xmlns:a16="http://schemas.microsoft.com/office/drawing/2014/main" id="{26B8AB6B-9893-4D75-89A2-B5730355D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直接连接符 21518">
              <a:extLst>
                <a:ext uri="{FF2B5EF4-FFF2-40B4-BE49-F238E27FC236}">
                  <a16:creationId xmlns:a16="http://schemas.microsoft.com/office/drawing/2014/main" id="{64FC4D8F-F4D9-441C-AFE4-5E2D17332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直接连接符 21519">
              <a:extLst>
                <a:ext uri="{FF2B5EF4-FFF2-40B4-BE49-F238E27FC236}">
                  <a16:creationId xmlns:a16="http://schemas.microsoft.com/office/drawing/2014/main" id="{0257D09F-2CA0-4247-BC08-3FB04FEA3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直接连接符 21520">
              <a:extLst>
                <a:ext uri="{FF2B5EF4-FFF2-40B4-BE49-F238E27FC236}">
                  <a16:creationId xmlns:a16="http://schemas.microsoft.com/office/drawing/2014/main" id="{6425BD96-7978-4CB8-9792-A910BE82B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直接连接符 21521">
              <a:extLst>
                <a:ext uri="{FF2B5EF4-FFF2-40B4-BE49-F238E27FC236}">
                  <a16:creationId xmlns:a16="http://schemas.microsoft.com/office/drawing/2014/main" id="{3C05665D-C676-4060-851D-569BB48D7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直接连接符 21522">
              <a:extLst>
                <a:ext uri="{FF2B5EF4-FFF2-40B4-BE49-F238E27FC236}">
                  <a16:creationId xmlns:a16="http://schemas.microsoft.com/office/drawing/2014/main" id="{F951EC39-A243-4C2C-8B0C-25B937D37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直接连接符 21523">
              <a:extLst>
                <a:ext uri="{FF2B5EF4-FFF2-40B4-BE49-F238E27FC236}">
                  <a16:creationId xmlns:a16="http://schemas.microsoft.com/office/drawing/2014/main" id="{469917D9-5006-41D5-BF52-1D04ED464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直接连接符 21524">
              <a:extLst>
                <a:ext uri="{FF2B5EF4-FFF2-40B4-BE49-F238E27FC236}">
                  <a16:creationId xmlns:a16="http://schemas.microsoft.com/office/drawing/2014/main" id="{9FB25408-5F1E-4173-B00D-A3345B7E1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9" name="组合 21525">
            <a:extLst>
              <a:ext uri="{FF2B5EF4-FFF2-40B4-BE49-F238E27FC236}">
                <a16:creationId xmlns:a16="http://schemas.microsoft.com/office/drawing/2014/main" id="{B29213FB-B198-48CB-8F21-032DE32EE384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5661025"/>
            <a:ext cx="4919663" cy="455613"/>
            <a:chOff x="0" y="0"/>
            <a:chExt cx="3099" cy="287"/>
          </a:xfrm>
        </p:grpSpPr>
        <p:sp>
          <p:nvSpPr>
            <p:cNvPr id="21527" name="矩形 21526">
              <a:extLst>
                <a:ext uri="{FF2B5EF4-FFF2-40B4-BE49-F238E27FC236}">
                  <a16:creationId xmlns:a16="http://schemas.microsoft.com/office/drawing/2014/main" id="{E60DB7D1-8DA4-4CD3-A686-4A03364BCF88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8" name="矩形 21527">
              <a:extLst>
                <a:ext uri="{FF2B5EF4-FFF2-40B4-BE49-F238E27FC236}">
                  <a16:creationId xmlns:a16="http://schemas.microsoft.com/office/drawing/2014/main" id="{D66B3EF0-0635-4498-AE34-F45B9719AECA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9" name="矩形 21528">
              <a:extLst>
                <a:ext uri="{FF2B5EF4-FFF2-40B4-BE49-F238E27FC236}">
                  <a16:creationId xmlns:a16="http://schemas.microsoft.com/office/drawing/2014/main" id="{8EE1CC2C-0FFF-44DA-A5FE-1A14B576368F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30" name="矩形 21529">
              <a:extLst>
                <a:ext uri="{FF2B5EF4-FFF2-40B4-BE49-F238E27FC236}">
                  <a16:creationId xmlns:a16="http://schemas.microsoft.com/office/drawing/2014/main" id="{E0F58A51-3A8A-4CD3-A02F-8857A23D8AFC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68" name="直接连接符 21530">
              <a:extLst>
                <a:ext uri="{FF2B5EF4-FFF2-40B4-BE49-F238E27FC236}">
                  <a16:creationId xmlns:a16="http://schemas.microsoft.com/office/drawing/2014/main" id="{00DD67A4-0867-40BD-9E93-71669082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直接连接符 21531">
              <a:extLst>
                <a:ext uri="{FF2B5EF4-FFF2-40B4-BE49-F238E27FC236}">
                  <a16:creationId xmlns:a16="http://schemas.microsoft.com/office/drawing/2014/main" id="{A98904C2-F7CE-4631-B661-ACEA26622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直接连接符 21532">
              <a:extLst>
                <a:ext uri="{FF2B5EF4-FFF2-40B4-BE49-F238E27FC236}">
                  <a16:creationId xmlns:a16="http://schemas.microsoft.com/office/drawing/2014/main" id="{C00A0999-96B6-4143-BBD7-6D10FCA1C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直接连接符 21533">
              <a:extLst>
                <a:ext uri="{FF2B5EF4-FFF2-40B4-BE49-F238E27FC236}">
                  <a16:creationId xmlns:a16="http://schemas.microsoft.com/office/drawing/2014/main" id="{0C7AF682-3A96-48AF-AD97-4FED5DD9F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直接连接符 21534">
              <a:extLst>
                <a:ext uri="{FF2B5EF4-FFF2-40B4-BE49-F238E27FC236}">
                  <a16:creationId xmlns:a16="http://schemas.microsoft.com/office/drawing/2014/main" id="{76620341-040F-4334-984F-57B82954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直接连接符 21535">
              <a:extLst>
                <a:ext uri="{FF2B5EF4-FFF2-40B4-BE49-F238E27FC236}">
                  <a16:creationId xmlns:a16="http://schemas.microsoft.com/office/drawing/2014/main" id="{F0F8D44A-BE73-442D-ACE6-8E247165D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直接连接符 21536">
              <a:extLst>
                <a:ext uri="{FF2B5EF4-FFF2-40B4-BE49-F238E27FC236}">
                  <a16:creationId xmlns:a16="http://schemas.microsoft.com/office/drawing/2014/main" id="{BBA337AF-86AD-4954-90B7-3AAAE722B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直接连接符 21537">
              <a:extLst>
                <a:ext uri="{FF2B5EF4-FFF2-40B4-BE49-F238E27FC236}">
                  <a16:creationId xmlns:a16="http://schemas.microsoft.com/office/drawing/2014/main" id="{1A798F78-4CBB-4E6B-9389-9FE4FD5D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直接连接符 21538">
              <a:extLst>
                <a:ext uri="{FF2B5EF4-FFF2-40B4-BE49-F238E27FC236}">
                  <a16:creationId xmlns:a16="http://schemas.microsoft.com/office/drawing/2014/main" id="{1D58CABA-1556-4697-9059-BDE8F7304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直接连接符 21539">
              <a:extLst>
                <a:ext uri="{FF2B5EF4-FFF2-40B4-BE49-F238E27FC236}">
                  <a16:creationId xmlns:a16="http://schemas.microsoft.com/office/drawing/2014/main" id="{BAB71527-4212-4A30-AD15-6987E8BE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直接连接符 21540">
              <a:extLst>
                <a:ext uri="{FF2B5EF4-FFF2-40B4-BE49-F238E27FC236}">
                  <a16:creationId xmlns:a16="http://schemas.microsoft.com/office/drawing/2014/main" id="{E39D1A47-486A-42D8-88D2-4A4A6FF0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89" name="文本框 21541">
            <a:extLst>
              <a:ext uri="{FF2B5EF4-FFF2-40B4-BE49-F238E27FC236}">
                <a16:creationId xmlns:a16="http://schemas.microsoft.com/office/drawing/2014/main" id="{512D5026-8141-4198-8619-7A4B11BA52C9}"/>
              </a:ext>
            </a:extLst>
          </p:cNvPr>
          <p:cNvSpPr txBox="1"/>
          <p:nvPr/>
        </p:nvSpPr>
        <p:spPr>
          <a:xfrm>
            <a:off x="1803400" y="4222750"/>
            <a:ext cx="64770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590" name="文本框 21542">
            <a:extLst>
              <a:ext uri="{FF2B5EF4-FFF2-40B4-BE49-F238E27FC236}">
                <a16:creationId xmlns:a16="http://schemas.microsoft.com/office/drawing/2014/main" id="{C91CF152-0589-4A4A-8613-3DE1DF9A76C9}"/>
              </a:ext>
            </a:extLst>
          </p:cNvPr>
          <p:cNvSpPr txBox="1"/>
          <p:nvPr/>
        </p:nvSpPr>
        <p:spPr>
          <a:xfrm>
            <a:off x="1911350" y="5734050"/>
            <a:ext cx="647700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1544" name="上箭头 21543">
            <a:extLst>
              <a:ext uri="{FF2B5EF4-FFF2-40B4-BE49-F238E27FC236}">
                <a16:creationId xmlns:a16="http://schemas.microsoft.com/office/drawing/2014/main" id="{2384F8DE-A07C-4A03-9F86-BCCC24BEC06F}"/>
              </a:ext>
            </a:extLst>
          </p:cNvPr>
          <p:cNvSpPr/>
          <p:nvPr/>
        </p:nvSpPr>
        <p:spPr>
          <a:xfrm>
            <a:off x="3027363" y="4725988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45" name="上箭头 21544">
            <a:extLst>
              <a:ext uri="{FF2B5EF4-FFF2-40B4-BE49-F238E27FC236}">
                <a16:creationId xmlns:a16="http://schemas.microsoft.com/office/drawing/2014/main" id="{03E5F5B0-836C-43C1-96CE-6F913AACEE67}"/>
              </a:ext>
            </a:extLst>
          </p:cNvPr>
          <p:cNvSpPr/>
          <p:nvPr/>
        </p:nvSpPr>
        <p:spPr>
          <a:xfrm>
            <a:off x="2919413" y="6237288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46" name="上箭头 21545">
            <a:extLst>
              <a:ext uri="{FF2B5EF4-FFF2-40B4-BE49-F238E27FC236}">
                <a16:creationId xmlns:a16="http://schemas.microsoft.com/office/drawing/2014/main" id="{D1BC8972-ECCC-41E1-A5C7-8B3EBA090B37}"/>
              </a:ext>
            </a:extLst>
          </p:cNvPr>
          <p:cNvSpPr/>
          <p:nvPr/>
        </p:nvSpPr>
        <p:spPr>
          <a:xfrm>
            <a:off x="6672263" y="4652963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47" name="上箭头 21546">
            <a:extLst>
              <a:ext uri="{FF2B5EF4-FFF2-40B4-BE49-F238E27FC236}">
                <a16:creationId xmlns:a16="http://schemas.microsoft.com/office/drawing/2014/main" id="{0BD52CAA-E595-4768-9EF7-A9CCBCBCA213}"/>
              </a:ext>
            </a:extLst>
          </p:cNvPr>
          <p:cNvSpPr/>
          <p:nvPr/>
        </p:nvSpPr>
        <p:spPr>
          <a:xfrm>
            <a:off x="3135313" y="6237288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48" name="矩形 21547">
            <a:extLst>
              <a:ext uri="{FF2B5EF4-FFF2-40B4-BE49-F238E27FC236}">
                <a16:creationId xmlns:a16="http://schemas.microsoft.com/office/drawing/2014/main" id="{013D7C53-BED5-4BE3-940A-5219E90BB678}"/>
              </a:ext>
            </a:extLst>
          </p:cNvPr>
          <p:cNvSpPr/>
          <p:nvPr/>
        </p:nvSpPr>
        <p:spPr>
          <a:xfrm>
            <a:off x="5232400" y="41497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8</a:t>
            </a:r>
          </a:p>
        </p:txBody>
      </p:sp>
      <p:sp>
        <p:nvSpPr>
          <p:cNvPr id="21549" name="上箭头 21548">
            <a:extLst>
              <a:ext uri="{FF2B5EF4-FFF2-40B4-BE49-F238E27FC236}">
                <a16:creationId xmlns:a16="http://schemas.microsoft.com/office/drawing/2014/main" id="{1BA5AB52-72FA-4FAC-9ED4-573231E9FF24}"/>
              </a:ext>
            </a:extLst>
          </p:cNvPr>
          <p:cNvSpPr/>
          <p:nvPr/>
        </p:nvSpPr>
        <p:spPr>
          <a:xfrm>
            <a:off x="4133850" y="4686300"/>
            <a:ext cx="142875" cy="287338"/>
          </a:xfrm>
          <a:prstGeom prst="upArrow">
            <a:avLst>
              <a:gd name="adj1" fmla="val 50000"/>
              <a:gd name="adj2" fmla="val 50259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0" name="矩形 21549">
            <a:extLst>
              <a:ext uri="{FF2B5EF4-FFF2-40B4-BE49-F238E27FC236}">
                <a16:creationId xmlns:a16="http://schemas.microsoft.com/office/drawing/2014/main" id="{29A33F35-ED90-400C-BAE7-9481CFD64C8E}"/>
              </a:ext>
            </a:extLst>
          </p:cNvPr>
          <p:cNvSpPr/>
          <p:nvPr/>
        </p:nvSpPr>
        <p:spPr>
          <a:xfrm>
            <a:off x="2855913" y="5661025"/>
            <a:ext cx="6159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4</a:t>
            </a:r>
          </a:p>
        </p:txBody>
      </p:sp>
      <p:sp>
        <p:nvSpPr>
          <p:cNvPr id="21551" name="上箭头 21550">
            <a:extLst>
              <a:ext uri="{FF2B5EF4-FFF2-40B4-BE49-F238E27FC236}">
                <a16:creationId xmlns:a16="http://schemas.microsoft.com/office/drawing/2014/main" id="{64EBAF67-84DA-44BF-9E9C-F0A27DF1106D}"/>
              </a:ext>
            </a:extLst>
          </p:cNvPr>
          <p:cNvSpPr/>
          <p:nvPr/>
        </p:nvSpPr>
        <p:spPr>
          <a:xfrm>
            <a:off x="3532188" y="6227763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2" name="矩形 21551">
            <a:extLst>
              <a:ext uri="{FF2B5EF4-FFF2-40B4-BE49-F238E27FC236}">
                <a16:creationId xmlns:a16="http://schemas.microsoft.com/office/drawing/2014/main" id="{421CD0D9-18A3-4AAA-82E7-81941A8DE98A}"/>
              </a:ext>
            </a:extLst>
          </p:cNvPr>
          <p:cNvSpPr/>
          <p:nvPr/>
        </p:nvSpPr>
        <p:spPr>
          <a:xfrm>
            <a:off x="3398838" y="56816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9</a:t>
            </a:r>
          </a:p>
        </p:txBody>
      </p:sp>
      <p:sp>
        <p:nvSpPr>
          <p:cNvPr id="21553" name="上箭头 21552">
            <a:extLst>
              <a:ext uri="{FF2B5EF4-FFF2-40B4-BE49-F238E27FC236}">
                <a16:creationId xmlns:a16="http://schemas.microsoft.com/office/drawing/2014/main" id="{35FDBD3E-9876-473E-AF77-67E4A332EFCD}"/>
              </a:ext>
            </a:extLst>
          </p:cNvPr>
          <p:cNvSpPr/>
          <p:nvPr/>
        </p:nvSpPr>
        <p:spPr>
          <a:xfrm>
            <a:off x="4754563" y="4705350"/>
            <a:ext cx="144462" cy="287338"/>
          </a:xfrm>
          <a:prstGeom prst="upArrow">
            <a:avLst>
              <a:gd name="adj1" fmla="val 50000"/>
              <a:gd name="adj2" fmla="val 4970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4" name="上箭头 21553">
            <a:extLst>
              <a:ext uri="{FF2B5EF4-FFF2-40B4-BE49-F238E27FC236}">
                <a16:creationId xmlns:a16="http://schemas.microsoft.com/office/drawing/2014/main" id="{3B9158BB-6802-492B-AAFE-617DE4CDEC95}"/>
              </a:ext>
            </a:extLst>
          </p:cNvPr>
          <p:cNvSpPr/>
          <p:nvPr/>
        </p:nvSpPr>
        <p:spPr>
          <a:xfrm>
            <a:off x="3559175" y="6248400"/>
            <a:ext cx="144463" cy="287338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5" name="上箭头 21554">
            <a:extLst>
              <a:ext uri="{FF2B5EF4-FFF2-40B4-BE49-F238E27FC236}">
                <a16:creationId xmlns:a16="http://schemas.microsoft.com/office/drawing/2014/main" id="{CD8EFD0E-9955-4C29-B069-451A83074853}"/>
              </a:ext>
            </a:extLst>
          </p:cNvPr>
          <p:cNvSpPr/>
          <p:nvPr/>
        </p:nvSpPr>
        <p:spPr>
          <a:xfrm>
            <a:off x="4171950" y="6238875"/>
            <a:ext cx="144463" cy="287338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6" name="矩形 21555">
            <a:extLst>
              <a:ext uri="{FF2B5EF4-FFF2-40B4-BE49-F238E27FC236}">
                <a16:creationId xmlns:a16="http://schemas.microsoft.com/office/drawing/2014/main" id="{B35EDF65-2F5E-41F6-BDF7-16AFD6E4A599}"/>
              </a:ext>
            </a:extLst>
          </p:cNvPr>
          <p:cNvSpPr/>
          <p:nvPr/>
        </p:nvSpPr>
        <p:spPr>
          <a:xfrm>
            <a:off x="5880100" y="4149725"/>
            <a:ext cx="615950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20</a:t>
            </a:r>
          </a:p>
        </p:txBody>
      </p:sp>
      <p:sp>
        <p:nvSpPr>
          <p:cNvPr id="21557" name="矩形 21556">
            <a:extLst>
              <a:ext uri="{FF2B5EF4-FFF2-40B4-BE49-F238E27FC236}">
                <a16:creationId xmlns:a16="http://schemas.microsoft.com/office/drawing/2014/main" id="{79D048AD-CEDD-4F4D-BCCC-B81E280E0679}"/>
              </a:ext>
            </a:extLst>
          </p:cNvPr>
          <p:cNvSpPr/>
          <p:nvPr/>
        </p:nvSpPr>
        <p:spPr>
          <a:xfrm>
            <a:off x="4000500" y="5651500"/>
            <a:ext cx="6159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15</a:t>
            </a:r>
          </a:p>
        </p:txBody>
      </p:sp>
      <p:sp>
        <p:nvSpPr>
          <p:cNvPr id="21558" name="上箭头 21557">
            <a:extLst>
              <a:ext uri="{FF2B5EF4-FFF2-40B4-BE49-F238E27FC236}">
                <a16:creationId xmlns:a16="http://schemas.microsoft.com/office/drawing/2014/main" id="{41A1DD58-E309-4CB0-A2DD-0858030E74A6}"/>
              </a:ext>
            </a:extLst>
          </p:cNvPr>
          <p:cNvSpPr/>
          <p:nvPr/>
        </p:nvSpPr>
        <p:spPr>
          <a:xfrm>
            <a:off x="4783138" y="6219825"/>
            <a:ext cx="144462" cy="287338"/>
          </a:xfrm>
          <a:prstGeom prst="upArrow">
            <a:avLst>
              <a:gd name="adj1" fmla="val 50000"/>
              <a:gd name="adj2" fmla="val 4970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59" name="上箭头 21558">
            <a:extLst>
              <a:ext uri="{FF2B5EF4-FFF2-40B4-BE49-F238E27FC236}">
                <a16:creationId xmlns:a16="http://schemas.microsoft.com/office/drawing/2014/main" id="{A4CA9F7A-8221-4AFE-8E51-29287CF22AAF}"/>
              </a:ext>
            </a:extLst>
          </p:cNvPr>
          <p:cNvSpPr/>
          <p:nvPr/>
        </p:nvSpPr>
        <p:spPr>
          <a:xfrm>
            <a:off x="6034088" y="4657725"/>
            <a:ext cx="144462" cy="285750"/>
          </a:xfrm>
          <a:prstGeom prst="upArrow">
            <a:avLst>
              <a:gd name="adj1" fmla="val 50000"/>
              <a:gd name="adj2" fmla="val 49432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60" name="矩形 21559">
            <a:extLst>
              <a:ext uri="{FF2B5EF4-FFF2-40B4-BE49-F238E27FC236}">
                <a16:creationId xmlns:a16="http://schemas.microsoft.com/office/drawing/2014/main" id="{DB87295F-C7A5-45EA-83F7-1E61141A9EF5}"/>
              </a:ext>
            </a:extLst>
          </p:cNvPr>
          <p:cNvSpPr/>
          <p:nvPr/>
        </p:nvSpPr>
        <p:spPr>
          <a:xfrm>
            <a:off x="4630738" y="56816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23</a:t>
            </a:r>
          </a:p>
        </p:txBody>
      </p:sp>
      <p:sp>
        <p:nvSpPr>
          <p:cNvPr id="21561" name="上箭头 21560">
            <a:extLst>
              <a:ext uri="{FF2B5EF4-FFF2-40B4-BE49-F238E27FC236}">
                <a16:creationId xmlns:a16="http://schemas.microsoft.com/office/drawing/2014/main" id="{D695CE54-9215-44CC-80F0-924ADDDE56E2}"/>
              </a:ext>
            </a:extLst>
          </p:cNvPr>
          <p:cNvSpPr/>
          <p:nvPr/>
        </p:nvSpPr>
        <p:spPr>
          <a:xfrm>
            <a:off x="5402263" y="6218238"/>
            <a:ext cx="144462" cy="287337"/>
          </a:xfrm>
          <a:prstGeom prst="upArrow">
            <a:avLst>
              <a:gd name="adj1" fmla="val 50000"/>
              <a:gd name="adj2" fmla="val 49706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1562" name="上箭头 21561">
            <a:extLst>
              <a:ext uri="{FF2B5EF4-FFF2-40B4-BE49-F238E27FC236}">
                <a16:creationId xmlns:a16="http://schemas.microsoft.com/office/drawing/2014/main" id="{549FA37D-A1C6-4B34-873E-C9FEE722FD0E}"/>
              </a:ext>
            </a:extLst>
          </p:cNvPr>
          <p:cNvSpPr/>
          <p:nvPr/>
        </p:nvSpPr>
        <p:spPr>
          <a:xfrm>
            <a:off x="5608638" y="6219825"/>
            <a:ext cx="144462" cy="287338"/>
          </a:xfrm>
          <a:prstGeom prst="upArrow">
            <a:avLst>
              <a:gd name="adj1" fmla="val 50000"/>
              <a:gd name="adj2" fmla="val 4970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8461" name="标题 21562">
            <a:extLst>
              <a:ext uri="{FF2B5EF4-FFF2-40B4-BE49-F238E27FC236}">
                <a16:creationId xmlns:a16="http://schemas.microsoft.com/office/drawing/2014/main" id="{42BBD731-D329-4CF9-8B9E-5F1B0C8F8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146050"/>
            <a:ext cx="3552825" cy="600075"/>
          </a:xfrm>
        </p:spPr>
        <p:txBody>
          <a:bodyPr/>
          <a:lstStyle/>
          <a:p>
            <a:pPr eaLnBrk="1" hangingPunct="1"/>
            <a:r>
              <a:rPr lang="zh-CN" altLang="en-US" sz="2400" noProof="1">
                <a:latin typeface="楷体_GB2312" pitchFamily="1" charset="-122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18462" name="灯片编号占位符 1">
            <a:extLst>
              <a:ext uri="{FF2B5EF4-FFF2-40B4-BE49-F238E27FC236}">
                <a16:creationId xmlns:a16="http://schemas.microsoft.com/office/drawing/2014/main" id="{F58CBA44-BD23-4F95-AE4A-D228723B0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6551A-8FB3-44CA-B0D1-4092E327E4BA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463" name="矩形 21563">
            <a:extLst>
              <a:ext uri="{FF2B5EF4-FFF2-40B4-BE49-F238E27FC236}">
                <a16:creationId xmlns:a16="http://schemas.microsoft.com/office/drawing/2014/main" id="{99B4DEF3-E7DE-4F22-8625-4373B6EA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765175"/>
            <a:ext cx="10009187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用数组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和数组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表示两个队列，则每次合并只会是下面三种情况之一。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的队首部前两个合并;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的队首和队列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的队首合并;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的队首和队列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的队首合并;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每次合并将和累计，并入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队列，由于两个队列都是递增的，所以入队列后仍然保证递增性。重复n-1轮合并必然将所有堆合并为一堆。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1" dur="2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/>
      <p:bldP spid="21506" grpId="1" bldLvl="0"/>
      <p:bldP spid="21507" grpId="0" bldLvl="0"/>
      <p:bldP spid="21507" grpId="1" bldLvl="0"/>
      <p:bldP spid="21508" grpId="0" bldLvl="0"/>
      <p:bldP spid="21508" grpId="1" bldLvl="0"/>
      <p:bldP spid="21509" grpId="0" bldLvl="0"/>
      <p:bldP spid="21509" grpId="1" bldLvl="0"/>
      <p:bldP spid="21544" grpId="0" bldLvl="0" animBg="1"/>
      <p:bldP spid="21544" grpId="1" bldLvl="0" animBg="1"/>
      <p:bldP spid="21545" grpId="0" bldLvl="0" animBg="1"/>
      <p:bldP spid="21545" grpId="1" bldLvl="0" animBg="1"/>
      <p:bldP spid="21546" grpId="0" bldLvl="0" animBg="1"/>
      <p:bldP spid="21547" grpId="0" bldLvl="0" animBg="1"/>
      <p:bldP spid="21547" grpId="1" bldLvl="0" animBg="1"/>
      <p:bldP spid="21548" grpId="0" bldLvl="0"/>
      <p:bldP spid="21548" grpId="1" bldLvl="0"/>
      <p:bldP spid="21549" grpId="0" bldLvl="0" animBg="1"/>
      <p:bldP spid="21549" grpId="1" bldLvl="0" animBg="1"/>
      <p:bldP spid="21550" grpId="0" bldLvl="0"/>
      <p:bldP spid="21550" grpId="1" bldLvl="0"/>
      <p:bldP spid="21550" grpId="2" bldLvl="0"/>
      <p:bldP spid="21551" grpId="0" bldLvl="0" animBg="1"/>
      <p:bldP spid="21551" grpId="1" bldLvl="0" animBg="1"/>
      <p:bldP spid="21552" grpId="0" bldLvl="0"/>
      <p:bldP spid="21552" grpId="1" bldLvl="0"/>
      <p:bldP spid="21552" grpId="2" bldLvl="0"/>
      <p:bldP spid="21553" grpId="0" bldLvl="0" animBg="1"/>
      <p:bldP spid="21553" grpId="1" bldLvl="0" animBg="1"/>
      <p:bldP spid="21554" grpId="0" bldLvl="0" animBg="1"/>
      <p:bldP spid="21554" grpId="1" bldLvl="0" animBg="1"/>
      <p:bldP spid="21555" grpId="0" bldLvl="0" animBg="1"/>
      <p:bldP spid="21555" grpId="1" bldLvl="0" animBg="1"/>
      <p:bldP spid="21557" grpId="0" bldLvl="0"/>
      <p:bldP spid="21557" grpId="1" bldLvl="0"/>
      <p:bldP spid="21557" grpId="2" bldLvl="0"/>
      <p:bldP spid="21558" grpId="0" bldLvl="0" animBg="1"/>
      <p:bldP spid="21558" grpId="1" bldLvl="0" animBg="1"/>
      <p:bldP spid="21559" grpId="0" bldLvl="0" animBg="1"/>
      <p:bldP spid="21560" grpId="0" bldLvl="0"/>
      <p:bldP spid="21561" grpId="0" bldLvl="0" animBg="1"/>
      <p:bldP spid="2156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2529">
            <a:extLst>
              <a:ext uri="{FF2B5EF4-FFF2-40B4-BE49-F238E27FC236}">
                <a16:creationId xmlns:a16="http://schemas.microsoft.com/office/drawing/2014/main" id="{5B2ACAF1-8142-463D-AEB7-27E8F432E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0" y="765175"/>
            <a:ext cx="3171825" cy="703263"/>
          </a:xfrm>
        </p:spPr>
        <p:txBody>
          <a:bodyPr/>
          <a:lstStyle/>
          <a:p>
            <a:pPr eaLnBrk="1" hangingPunct="1"/>
            <a:r>
              <a:rPr lang="zh-CN" altLang="en-US" sz="2400" noProof="1">
                <a:latin typeface="楷体_GB2312" pitchFamily="1" charset="-122"/>
                <a:ea typeface="微软雅黑" panose="020B0503020204020204" pitchFamily="34" charset="-122"/>
              </a:rPr>
              <a:t>【问题分析】</a:t>
            </a:r>
          </a:p>
        </p:txBody>
      </p:sp>
      <p:graphicFrame>
        <p:nvGraphicFramePr>
          <p:cNvPr id="22532" name="内容占位符 22531">
            <a:extLst>
              <a:ext uri="{FF2B5EF4-FFF2-40B4-BE49-F238E27FC236}">
                <a16:creationId xmlns:a16="http://schemas.microsoft.com/office/drawing/2014/main" id="{62A9288F-B81D-4566-84D8-05C1130AD0F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124200" y="2995613"/>
          <a:ext cx="4495800" cy="479425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5" name="灯片编号占位符 1">
            <a:extLst>
              <a:ext uri="{FF2B5EF4-FFF2-40B4-BE49-F238E27FC236}">
                <a16:creationId xmlns:a16="http://schemas.microsoft.com/office/drawing/2014/main" id="{C7FE5752-5866-4A40-85DA-606F870B1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722E4A-B857-4C11-859A-914B74108084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4578" name="矩形 22530">
            <a:extLst>
              <a:ext uri="{FF2B5EF4-FFF2-40B4-BE49-F238E27FC236}">
                <a16:creationId xmlns:a16="http://schemas.microsoft.com/office/drawing/2014/main" id="{35EE3A6C-2C93-4674-B6DC-F4114591EFC1}"/>
              </a:ext>
            </a:extLst>
          </p:cNvPr>
          <p:cNvSpPr/>
          <p:nvPr/>
        </p:nvSpPr>
        <p:spPr>
          <a:xfrm>
            <a:off x="2286000" y="2060575"/>
            <a:ext cx="792480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indent="633730" eaLnBrk="1" hangingPunct="1">
              <a:spcBef>
                <a:spcPct val="20000"/>
              </a:spcBef>
              <a:buClr>
                <a:schemeClr val="bg2"/>
              </a:buCl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注意队列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a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的初值和队列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b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的初值。例如数字分别为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、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2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、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9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，则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a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b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分别为：</a:t>
            </a:r>
            <a:endParaRPr lang="zh-CN" alt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2548" name="表格 22547">
            <a:extLst>
              <a:ext uri="{FF2B5EF4-FFF2-40B4-BE49-F238E27FC236}">
                <a16:creationId xmlns:a16="http://schemas.microsoft.com/office/drawing/2014/main" id="{364AC594-99B2-4044-8576-FB3D8150E950}"/>
              </a:ext>
            </a:extLst>
          </p:cNvPr>
          <p:cNvGraphicFramePr/>
          <p:nvPr/>
        </p:nvGraphicFramePr>
        <p:xfrm>
          <a:off x="3124200" y="3965575"/>
          <a:ext cx="4495800" cy="4572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微软雅黑" panose="020B0503020204020204" charset="-122"/>
                        </a:rPr>
                        <a:t>∞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11" name="矩形 22563">
            <a:extLst>
              <a:ext uri="{FF2B5EF4-FFF2-40B4-BE49-F238E27FC236}">
                <a16:creationId xmlns:a16="http://schemas.microsoft.com/office/drawing/2014/main" id="{696E0075-9E37-4D9E-A580-FBF1B387BE62}"/>
              </a:ext>
            </a:extLst>
          </p:cNvPr>
          <p:cNvSpPr/>
          <p:nvPr/>
        </p:nvSpPr>
        <p:spPr>
          <a:xfrm>
            <a:off x="2514600" y="4803775"/>
            <a:ext cx="7924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indent="633730" eaLnBrk="1" hangingPunct="1">
              <a:spcBef>
                <a:spcPct val="20000"/>
              </a:spcBef>
              <a:buClr>
                <a:schemeClr val="bg2"/>
              </a:buClr>
              <a:defRPr/>
            </a:pP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考虑一下队列的初值为</a:t>
            </a: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∞</a:t>
            </a:r>
            <a:r>
              <a:rPr lang="zh-CN" alt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的原因。</a:t>
            </a:r>
            <a:endParaRPr lang="zh-CN" altLang="en-US" sz="2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3553">
            <a:extLst>
              <a:ext uri="{FF2B5EF4-FFF2-40B4-BE49-F238E27FC236}">
                <a16:creationId xmlns:a16="http://schemas.microsoft.com/office/drawing/2014/main" id="{927D4C28-BA02-4364-B2ED-B5C51EE3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3188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【滑动窗口】 NKOJ 2152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hlink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pic>
        <p:nvPicPr>
          <p:cNvPr id="20483" name="Host Control  23554">
            <a:extLst>
              <a:ext uri="{FF2B5EF4-FFF2-40B4-BE49-F238E27FC236}">
                <a16:creationId xmlns:a16="http://schemas.microsoft.com/office/drawing/2014/main" id="{23DBB521-E83F-46CB-9553-0E86AF17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28638"/>
            <a:ext cx="10656888" cy="622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4577">
            <a:extLst>
              <a:ext uri="{FF2B5EF4-FFF2-40B4-BE49-F238E27FC236}">
                <a16:creationId xmlns:a16="http://schemas.microsoft.com/office/drawing/2014/main" id="{447B2E6E-DC6A-46C1-AB27-F3CFB6F3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627063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问题分析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24579" name="文本框 24578">
            <a:extLst>
              <a:ext uri="{FF2B5EF4-FFF2-40B4-BE49-F238E27FC236}">
                <a16:creationId xmlns:a16="http://schemas.microsoft.com/office/drawing/2014/main" id="{F0C43680-D045-493D-9048-6C4E53E3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1536700"/>
            <a:ext cx="104235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以构造一个递增序列和递减序列，当窗口滑动到一个新位置时，对于自增序列需要维护它的单调性，则如果新元素比队尾元素小队尾元素就出队列（因为没有存在的意义了）。然后判断队列首的元素是否还在窗口内，找到第一个在窗口内的就是满足条件的该窗口的最小数据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对于窗口内的最大数据可以采用类似的处理方法。</a:t>
            </a: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309F0B7A-6B75-477A-9908-790F5D873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789CDC-55B8-4B17-985B-EF8DD1E97CC9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5601">
            <a:extLst>
              <a:ext uri="{FF2B5EF4-FFF2-40B4-BE49-F238E27FC236}">
                <a16:creationId xmlns:a16="http://schemas.microsoft.com/office/drawing/2014/main" id="{DE43A50D-5945-4B57-8B30-7C7A085C0621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295275"/>
            <a:ext cx="4770437" cy="2590800"/>
            <a:chOff x="0" y="0"/>
            <a:chExt cx="2649" cy="1632"/>
          </a:xfrm>
        </p:grpSpPr>
        <p:sp>
          <p:nvSpPr>
            <p:cNvPr id="25603" name="矩形 25602">
              <a:extLst>
                <a:ext uri="{FF2B5EF4-FFF2-40B4-BE49-F238E27FC236}">
                  <a16:creationId xmlns:a16="http://schemas.microsoft.com/office/drawing/2014/main" id="{4B11ADCD-3742-43A0-88B4-8042D261F188}"/>
                </a:ext>
              </a:extLst>
            </p:cNvPr>
            <p:cNvSpPr/>
            <p:nvPr/>
          </p:nvSpPr>
          <p:spPr>
            <a:xfrm>
              <a:off x="0" y="0"/>
              <a:ext cx="1471" cy="250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Window position</a:t>
              </a:r>
            </a:p>
          </p:txBody>
        </p:sp>
        <p:sp>
          <p:nvSpPr>
            <p:cNvPr id="25604" name="矩形 25603">
              <a:extLst>
                <a:ext uri="{FF2B5EF4-FFF2-40B4-BE49-F238E27FC236}">
                  <a16:creationId xmlns:a16="http://schemas.microsoft.com/office/drawing/2014/main" id="{11048138-58BA-4695-9CBA-7F29503CEA55}"/>
                </a:ext>
              </a:extLst>
            </p:cNvPr>
            <p:cNvSpPr/>
            <p:nvPr/>
          </p:nvSpPr>
          <p:spPr>
            <a:xfrm>
              <a:off x="1471" y="0"/>
              <a:ext cx="1178" cy="250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 Max value</a:t>
              </a:r>
            </a:p>
          </p:txBody>
        </p:sp>
        <p:sp>
          <p:nvSpPr>
            <p:cNvPr id="25605" name="矩形 25604">
              <a:extLst>
                <a:ext uri="{FF2B5EF4-FFF2-40B4-BE49-F238E27FC236}">
                  <a16:creationId xmlns:a16="http://schemas.microsoft.com/office/drawing/2014/main" id="{5418BB1C-DF42-4B82-AFB9-4E74DC464D44}"/>
                </a:ext>
              </a:extLst>
            </p:cNvPr>
            <p:cNvSpPr/>
            <p:nvPr/>
          </p:nvSpPr>
          <p:spPr>
            <a:xfrm>
              <a:off x="0" y="1172"/>
              <a:ext cx="1471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8 -1 -3 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7 3 6 2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] </a:t>
              </a:r>
              <a:r>
                <a:rPr lang="zh-CN" altLang="en-US" sz="1800" noProof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25606" name="矩形 25605">
              <a:extLst>
                <a:ext uri="{FF2B5EF4-FFF2-40B4-BE49-F238E27FC236}">
                  <a16:creationId xmlns:a16="http://schemas.microsoft.com/office/drawing/2014/main" id="{93567756-A3B7-48BE-9A97-44FCB4814FDA}"/>
                </a:ext>
              </a:extLst>
            </p:cNvPr>
            <p:cNvSpPr/>
            <p:nvPr/>
          </p:nvSpPr>
          <p:spPr>
            <a:xfrm>
              <a:off x="0" y="250"/>
              <a:ext cx="1471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8 -1 -3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]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 7 3 6 2 5</a:t>
              </a:r>
            </a:p>
          </p:txBody>
        </p:sp>
        <p:sp>
          <p:nvSpPr>
            <p:cNvPr id="25607" name="矩形 25606">
              <a:extLst>
                <a:ext uri="{FF2B5EF4-FFF2-40B4-BE49-F238E27FC236}">
                  <a16:creationId xmlns:a16="http://schemas.microsoft.com/office/drawing/2014/main" id="{1861B330-92D7-4975-80FB-ED2A96459FAB}"/>
                </a:ext>
              </a:extLst>
            </p:cNvPr>
            <p:cNvSpPr/>
            <p:nvPr/>
          </p:nvSpPr>
          <p:spPr>
            <a:xfrm>
              <a:off x="1471" y="250"/>
              <a:ext cx="1178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lang="zh-CN" altLang="en-US"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5608" name="矩形 25607">
              <a:extLst>
                <a:ext uri="{FF2B5EF4-FFF2-40B4-BE49-F238E27FC236}">
                  <a16:creationId xmlns:a16="http://schemas.microsoft.com/office/drawing/2014/main" id="{E5B8034B-C6DA-4AD7-9F96-CE05BAC44848}"/>
                </a:ext>
              </a:extLst>
            </p:cNvPr>
            <p:cNvSpPr/>
            <p:nvPr/>
          </p:nvSpPr>
          <p:spPr>
            <a:xfrm>
              <a:off x="1471" y="1172"/>
              <a:ext cx="1178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lang="zh-CN" altLang="en-US"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5609" name="矩形 25608">
              <a:extLst>
                <a:ext uri="{FF2B5EF4-FFF2-40B4-BE49-F238E27FC236}">
                  <a16:creationId xmlns:a16="http://schemas.microsoft.com/office/drawing/2014/main" id="{C2B75ED5-1F52-4C32-93D6-F31FED56AE37}"/>
                </a:ext>
              </a:extLst>
            </p:cNvPr>
            <p:cNvSpPr/>
            <p:nvPr/>
          </p:nvSpPr>
          <p:spPr>
            <a:xfrm>
              <a:off x="0" y="480"/>
              <a:ext cx="1471" cy="231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8 -1 -3 7] 3 6 2 5</a:t>
              </a:r>
            </a:p>
          </p:txBody>
        </p:sp>
        <p:sp>
          <p:nvSpPr>
            <p:cNvPr id="25610" name="矩形 25609">
              <a:extLst>
                <a:ext uri="{FF2B5EF4-FFF2-40B4-BE49-F238E27FC236}">
                  <a16:creationId xmlns:a16="http://schemas.microsoft.com/office/drawing/2014/main" id="{69AFB3E5-B574-411C-9E11-D0F2D9A3B591}"/>
                </a:ext>
              </a:extLst>
            </p:cNvPr>
            <p:cNvSpPr/>
            <p:nvPr/>
          </p:nvSpPr>
          <p:spPr>
            <a:xfrm>
              <a:off x="1471" y="480"/>
              <a:ext cx="1178" cy="231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5611" name="矩形 25610">
              <a:extLst>
                <a:ext uri="{FF2B5EF4-FFF2-40B4-BE49-F238E27FC236}">
                  <a16:creationId xmlns:a16="http://schemas.microsoft.com/office/drawing/2014/main" id="{721C7C4A-7BB9-4A3D-AD57-22952BAFFAC1}"/>
                </a:ext>
              </a:extLst>
            </p:cNvPr>
            <p:cNvSpPr/>
            <p:nvPr/>
          </p:nvSpPr>
          <p:spPr>
            <a:xfrm>
              <a:off x="0" y="711"/>
              <a:ext cx="1471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1 8 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-1 -3 7 3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]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 6 2 5</a:t>
              </a:r>
            </a:p>
          </p:txBody>
        </p:sp>
        <p:sp>
          <p:nvSpPr>
            <p:cNvPr id="25612" name="矩形 25611">
              <a:extLst>
                <a:ext uri="{FF2B5EF4-FFF2-40B4-BE49-F238E27FC236}">
                  <a16:creationId xmlns:a16="http://schemas.microsoft.com/office/drawing/2014/main" id="{D0A15277-400A-4A82-AFC7-0E5CE925D5D8}"/>
                </a:ext>
              </a:extLst>
            </p:cNvPr>
            <p:cNvSpPr/>
            <p:nvPr/>
          </p:nvSpPr>
          <p:spPr>
            <a:xfrm>
              <a:off x="1471" y="711"/>
              <a:ext cx="1178" cy="230"/>
            </a:xfrm>
            <a:prstGeom prst="rect">
              <a:avLst/>
            </a:prstGeom>
            <a:solidFill>
              <a:srgbClr val="D0D8E8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5613" name="矩形 25612">
              <a:extLst>
                <a:ext uri="{FF2B5EF4-FFF2-40B4-BE49-F238E27FC236}">
                  <a16:creationId xmlns:a16="http://schemas.microsoft.com/office/drawing/2014/main" id="{CEC33565-FAB8-468F-B992-12E6CC64548A}"/>
                </a:ext>
              </a:extLst>
            </p:cNvPr>
            <p:cNvSpPr/>
            <p:nvPr/>
          </p:nvSpPr>
          <p:spPr>
            <a:xfrm>
              <a:off x="0" y="941"/>
              <a:ext cx="1471" cy="231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8 -1 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-3 7 3 6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]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 2 5</a:t>
              </a:r>
            </a:p>
          </p:txBody>
        </p:sp>
        <p:sp>
          <p:nvSpPr>
            <p:cNvPr id="25614" name="矩形 25613">
              <a:extLst>
                <a:ext uri="{FF2B5EF4-FFF2-40B4-BE49-F238E27FC236}">
                  <a16:creationId xmlns:a16="http://schemas.microsoft.com/office/drawing/2014/main" id="{91F5035A-0AE9-4E1E-B54E-F3DB54B75B73}"/>
                </a:ext>
              </a:extLst>
            </p:cNvPr>
            <p:cNvSpPr/>
            <p:nvPr/>
          </p:nvSpPr>
          <p:spPr>
            <a:xfrm>
              <a:off x="1471" y="941"/>
              <a:ext cx="1178" cy="231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5615" name="矩形 25614">
              <a:extLst>
                <a:ext uri="{FF2B5EF4-FFF2-40B4-BE49-F238E27FC236}">
                  <a16:creationId xmlns:a16="http://schemas.microsoft.com/office/drawing/2014/main" id="{E3B9DAFA-45FC-406B-AEA4-F0527859A0DA}"/>
                </a:ext>
              </a:extLst>
            </p:cNvPr>
            <p:cNvSpPr/>
            <p:nvPr/>
          </p:nvSpPr>
          <p:spPr>
            <a:xfrm>
              <a:off x="0" y="1402"/>
              <a:ext cx="1471" cy="230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1 8 -1 -3 7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[</a:t>
              </a:r>
              <a:r>
                <a:rPr lang="zh-CN" altLang="en-US" sz="1800" noProof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 3 6 2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 </a:t>
              </a:r>
              <a:r>
                <a:rPr lang="zh-CN" altLang="en-US" sz="1800" noProof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</a:rPr>
                <a:t>5</a:t>
              </a:r>
              <a:r>
                <a:rPr lang="zh-CN" altLang="en-US" sz="1800" noProof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</a:rPr>
                <a:t>]</a:t>
              </a:r>
            </a:p>
          </p:txBody>
        </p:sp>
        <p:sp>
          <p:nvSpPr>
            <p:cNvPr id="25616" name="矩形 25615">
              <a:extLst>
                <a:ext uri="{FF2B5EF4-FFF2-40B4-BE49-F238E27FC236}">
                  <a16:creationId xmlns:a16="http://schemas.microsoft.com/office/drawing/2014/main" id="{8F0E7724-981B-4B78-B569-EA7030AED454}"/>
                </a:ext>
              </a:extLst>
            </p:cNvPr>
            <p:cNvSpPr/>
            <p:nvPr/>
          </p:nvSpPr>
          <p:spPr>
            <a:xfrm>
              <a:off x="1471" y="1402"/>
              <a:ext cx="1178" cy="230"/>
            </a:xfrm>
            <a:prstGeom prst="rect">
              <a:avLst/>
            </a:prstGeom>
            <a:solidFill>
              <a:srgbClr val="E9EDF4">
                <a:alpha val="100000"/>
              </a:srgbClr>
            </a:solidFill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lang="zh-CN" altLang="en-US" sz="1800" noProof="1">
                <a:solidFill>
                  <a:srgbClr val="000000"/>
                </a:solidFill>
                <a:latin typeface="Calibri" panose="020F0502020204030204" charset="0"/>
              </a:endParaRPr>
            </a:p>
          </p:txBody>
        </p:sp>
        <p:sp>
          <p:nvSpPr>
            <p:cNvPr id="22601" name="直接连接符 25616">
              <a:extLst>
                <a:ext uri="{FF2B5EF4-FFF2-40B4-BE49-F238E27FC236}">
                  <a16:creationId xmlns:a16="http://schemas.microsoft.com/office/drawing/2014/main" id="{78DC663B-705A-4786-8952-9D4178470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直接连接符 25617">
              <a:extLst>
                <a:ext uri="{FF2B5EF4-FFF2-40B4-BE49-F238E27FC236}">
                  <a16:creationId xmlns:a16="http://schemas.microsoft.com/office/drawing/2014/main" id="{D6DC5284-58E9-4362-8885-75453FD0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0"/>
              <a:ext cx="117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直接连接符 25618">
              <a:extLst>
                <a:ext uri="{FF2B5EF4-FFF2-40B4-BE49-F238E27FC236}">
                  <a16:creationId xmlns:a16="http://schemas.microsoft.com/office/drawing/2014/main" id="{7C763279-7962-4961-8880-D86DE35A4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0"/>
              <a:ext cx="147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直接连接符 25619">
              <a:extLst>
                <a:ext uri="{FF2B5EF4-FFF2-40B4-BE49-F238E27FC236}">
                  <a16:creationId xmlns:a16="http://schemas.microsoft.com/office/drawing/2014/main" id="{7B7F0E14-C134-4B51-9B96-6E0D1A225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250"/>
              <a:ext cx="117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直接连接符 25620">
              <a:extLst>
                <a:ext uri="{FF2B5EF4-FFF2-40B4-BE49-F238E27FC236}">
                  <a16:creationId xmlns:a16="http://schemas.microsoft.com/office/drawing/2014/main" id="{BFA31EA2-35FD-4D69-928A-F6C235030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0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直接连接符 25621">
              <a:extLst>
                <a:ext uri="{FF2B5EF4-FFF2-40B4-BE49-F238E27FC236}">
                  <a16:creationId xmlns:a16="http://schemas.microsoft.com/office/drawing/2014/main" id="{E65B22E4-A831-4CCA-ACC9-A208C6EA9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480"/>
              <a:ext cx="44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直接连接符 25622">
              <a:extLst>
                <a:ext uri="{FF2B5EF4-FFF2-40B4-BE49-F238E27FC236}">
                  <a16:creationId xmlns:a16="http://schemas.microsoft.com/office/drawing/2014/main" id="{A7A2218D-D442-47DC-9715-83203494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480"/>
              <a:ext cx="73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8" name="直接连接符 25623">
              <a:extLst>
                <a:ext uri="{FF2B5EF4-FFF2-40B4-BE49-F238E27FC236}">
                  <a16:creationId xmlns:a16="http://schemas.microsoft.com/office/drawing/2014/main" id="{255BE1CC-1CA4-4250-B7BE-B1D849C98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11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直接连接符 25624">
              <a:extLst>
                <a:ext uri="{FF2B5EF4-FFF2-40B4-BE49-F238E27FC236}">
                  <a16:creationId xmlns:a16="http://schemas.microsoft.com/office/drawing/2014/main" id="{1B31C757-2DC0-4D4D-83B4-051B9CE68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711"/>
              <a:ext cx="44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0" name="直接连接符 25625">
              <a:extLst>
                <a:ext uri="{FF2B5EF4-FFF2-40B4-BE49-F238E27FC236}">
                  <a16:creationId xmlns:a16="http://schemas.microsoft.com/office/drawing/2014/main" id="{C391BFB1-2C2A-4976-A08E-F4CB68E41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711"/>
              <a:ext cx="73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1" name="直接连接符 25626">
              <a:extLst>
                <a:ext uri="{FF2B5EF4-FFF2-40B4-BE49-F238E27FC236}">
                  <a16:creationId xmlns:a16="http://schemas.microsoft.com/office/drawing/2014/main" id="{F9237304-9D20-4470-BA10-BCB6B5916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1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直接连接符 25627">
              <a:extLst>
                <a:ext uri="{FF2B5EF4-FFF2-40B4-BE49-F238E27FC236}">
                  <a16:creationId xmlns:a16="http://schemas.microsoft.com/office/drawing/2014/main" id="{98F35EDB-A4A7-482F-9F98-66FFEB7D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941"/>
              <a:ext cx="44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直接连接符 25628">
              <a:extLst>
                <a:ext uri="{FF2B5EF4-FFF2-40B4-BE49-F238E27FC236}">
                  <a16:creationId xmlns:a16="http://schemas.microsoft.com/office/drawing/2014/main" id="{3541C3D0-8FDB-43C7-B69F-06FE97ADC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941"/>
              <a:ext cx="73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直接连接符 25629">
              <a:extLst>
                <a:ext uri="{FF2B5EF4-FFF2-40B4-BE49-F238E27FC236}">
                  <a16:creationId xmlns:a16="http://schemas.microsoft.com/office/drawing/2014/main" id="{BDC4579B-4E92-4DB7-9803-1F270CB45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72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直接连接符 25630">
              <a:extLst>
                <a:ext uri="{FF2B5EF4-FFF2-40B4-BE49-F238E27FC236}">
                  <a16:creationId xmlns:a16="http://schemas.microsoft.com/office/drawing/2014/main" id="{16288706-1922-4D1F-93AF-756FF745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172"/>
              <a:ext cx="44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直接连接符 25631">
              <a:extLst>
                <a:ext uri="{FF2B5EF4-FFF2-40B4-BE49-F238E27FC236}">
                  <a16:creationId xmlns:a16="http://schemas.microsoft.com/office/drawing/2014/main" id="{51725694-4B77-4B59-946A-C07BFB72D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1172"/>
              <a:ext cx="73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直接连接符 25632">
              <a:extLst>
                <a:ext uri="{FF2B5EF4-FFF2-40B4-BE49-F238E27FC236}">
                  <a16:creationId xmlns:a16="http://schemas.microsoft.com/office/drawing/2014/main" id="{06DF2B92-007C-434D-AE2E-8FC332363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02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直接连接符 25633">
              <a:extLst>
                <a:ext uri="{FF2B5EF4-FFF2-40B4-BE49-F238E27FC236}">
                  <a16:creationId xmlns:a16="http://schemas.microsoft.com/office/drawing/2014/main" id="{B4BC4402-1B16-4F30-996D-1CEEC8A86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402"/>
              <a:ext cx="117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直接连接符 25634">
              <a:extLst>
                <a:ext uri="{FF2B5EF4-FFF2-40B4-BE49-F238E27FC236}">
                  <a16:creationId xmlns:a16="http://schemas.microsoft.com/office/drawing/2014/main" id="{9ECD7684-A883-4887-8605-8B1F70980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632"/>
              <a:ext cx="1471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直接连接符 25635">
              <a:extLst>
                <a:ext uri="{FF2B5EF4-FFF2-40B4-BE49-F238E27FC236}">
                  <a16:creationId xmlns:a16="http://schemas.microsoft.com/office/drawing/2014/main" id="{74DCC8DD-0193-4BD2-8EC2-31F662A5A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632"/>
              <a:ext cx="44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1" name="直接连接符 25636">
              <a:extLst>
                <a:ext uri="{FF2B5EF4-FFF2-40B4-BE49-F238E27FC236}">
                  <a16:creationId xmlns:a16="http://schemas.microsoft.com/office/drawing/2014/main" id="{7999D39B-AF08-413B-B8C2-3FFAD9B1D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1632"/>
              <a:ext cx="73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直接连接符 25637">
              <a:extLst>
                <a:ext uri="{FF2B5EF4-FFF2-40B4-BE49-F238E27FC236}">
                  <a16:creationId xmlns:a16="http://schemas.microsoft.com/office/drawing/2014/main" id="{9E259182-3451-4C97-AAA7-DB1485D11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3" name="直接连接符 25638">
              <a:extLst>
                <a:ext uri="{FF2B5EF4-FFF2-40B4-BE49-F238E27FC236}">
                  <a16:creationId xmlns:a16="http://schemas.microsoft.com/office/drawing/2014/main" id="{FA57C367-6E50-43E2-B1BB-5AFBCA339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0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直接连接符 25639">
              <a:extLst>
                <a:ext uri="{FF2B5EF4-FFF2-40B4-BE49-F238E27FC236}">
                  <a16:creationId xmlns:a16="http://schemas.microsoft.com/office/drawing/2014/main" id="{D9069F25-0197-479E-9713-979A8EC20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0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直接连接符 25640">
              <a:extLst>
                <a:ext uri="{FF2B5EF4-FFF2-40B4-BE49-F238E27FC236}">
                  <a16:creationId xmlns:a16="http://schemas.microsoft.com/office/drawing/2014/main" id="{39B3EBFD-AC70-4246-9EBB-D8BC270F4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11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直接连接符 25641">
              <a:extLst>
                <a:ext uri="{FF2B5EF4-FFF2-40B4-BE49-F238E27FC236}">
                  <a16:creationId xmlns:a16="http://schemas.microsoft.com/office/drawing/2014/main" id="{0B8A8163-44DA-4E34-ABA1-E2212178C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1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直接连接符 25642">
              <a:extLst>
                <a:ext uri="{FF2B5EF4-FFF2-40B4-BE49-F238E27FC236}">
                  <a16:creationId xmlns:a16="http://schemas.microsoft.com/office/drawing/2014/main" id="{5B9FD977-6744-4BAC-937C-BD5250451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7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直接连接符 25643">
              <a:extLst>
                <a:ext uri="{FF2B5EF4-FFF2-40B4-BE49-F238E27FC236}">
                  <a16:creationId xmlns:a16="http://schemas.microsoft.com/office/drawing/2014/main" id="{BA4A90FD-3F1C-4E71-80F1-24D97BB98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0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直接连接符 25644">
              <a:extLst>
                <a:ext uri="{FF2B5EF4-FFF2-40B4-BE49-F238E27FC236}">
                  <a16:creationId xmlns:a16="http://schemas.microsoft.com/office/drawing/2014/main" id="{6FC0E436-5D93-4AD9-87C5-8120EA53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0"/>
              <a:ext cx="0" cy="2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0" name="直接连接符 25645">
              <a:extLst>
                <a:ext uri="{FF2B5EF4-FFF2-40B4-BE49-F238E27FC236}">
                  <a16:creationId xmlns:a16="http://schemas.microsoft.com/office/drawing/2014/main" id="{EBCEE080-4359-41FD-9FD7-6B65AB59E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250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" name="直接连接符 25646">
              <a:extLst>
                <a:ext uri="{FF2B5EF4-FFF2-40B4-BE49-F238E27FC236}">
                  <a16:creationId xmlns:a16="http://schemas.microsoft.com/office/drawing/2014/main" id="{8DFF054E-AA1F-42D2-B876-C5923790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480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直接连接符 25647">
              <a:extLst>
                <a:ext uri="{FF2B5EF4-FFF2-40B4-BE49-F238E27FC236}">
                  <a16:creationId xmlns:a16="http://schemas.microsoft.com/office/drawing/2014/main" id="{A03FE71A-59CD-4650-9E44-BB94EB491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711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" name="直接连接符 25648">
              <a:extLst>
                <a:ext uri="{FF2B5EF4-FFF2-40B4-BE49-F238E27FC236}">
                  <a16:creationId xmlns:a16="http://schemas.microsoft.com/office/drawing/2014/main" id="{7EF12CDC-0574-4D87-B47F-4A76D8D60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941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4" name="直接连接符 25649">
              <a:extLst>
                <a:ext uri="{FF2B5EF4-FFF2-40B4-BE49-F238E27FC236}">
                  <a16:creationId xmlns:a16="http://schemas.microsoft.com/office/drawing/2014/main" id="{EE85BDC4-D3A1-48C8-A4AB-49F5ABB39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17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" name="直接连接符 25650">
              <a:extLst>
                <a:ext uri="{FF2B5EF4-FFF2-40B4-BE49-F238E27FC236}">
                  <a16:creationId xmlns:a16="http://schemas.microsoft.com/office/drawing/2014/main" id="{70058C2E-D56E-4463-BF75-61F2C742D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1" y="140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直接连接符 25651">
              <a:extLst>
                <a:ext uri="{FF2B5EF4-FFF2-40B4-BE49-F238E27FC236}">
                  <a16:creationId xmlns:a16="http://schemas.microsoft.com/office/drawing/2014/main" id="{BA6CF818-A98F-46A6-B621-A372A952D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0"/>
              <a:ext cx="0" cy="25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" name="直接连接符 25652">
              <a:extLst>
                <a:ext uri="{FF2B5EF4-FFF2-40B4-BE49-F238E27FC236}">
                  <a16:creationId xmlns:a16="http://schemas.microsoft.com/office/drawing/2014/main" id="{A579FA7B-1A2E-487F-84D6-54D330DA8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250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8" name="直接连接符 25653">
              <a:extLst>
                <a:ext uri="{FF2B5EF4-FFF2-40B4-BE49-F238E27FC236}">
                  <a16:creationId xmlns:a16="http://schemas.microsoft.com/office/drawing/2014/main" id="{D65D9E6D-DBA5-4D9F-9D1F-8FC23FBD2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480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9" name="直接连接符 25654">
              <a:extLst>
                <a:ext uri="{FF2B5EF4-FFF2-40B4-BE49-F238E27FC236}">
                  <a16:creationId xmlns:a16="http://schemas.microsoft.com/office/drawing/2014/main" id="{04EE8EF5-DCAD-4F20-B84B-9E4D8101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711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直接连接符 25655">
              <a:extLst>
                <a:ext uri="{FF2B5EF4-FFF2-40B4-BE49-F238E27FC236}">
                  <a16:creationId xmlns:a16="http://schemas.microsoft.com/office/drawing/2014/main" id="{2F4BF993-8BFC-4254-B805-851F96538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941"/>
              <a:ext cx="0" cy="23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1" name="直接连接符 25656">
              <a:extLst>
                <a:ext uri="{FF2B5EF4-FFF2-40B4-BE49-F238E27FC236}">
                  <a16:creationId xmlns:a16="http://schemas.microsoft.com/office/drawing/2014/main" id="{804140B1-3C9F-4FD8-84A2-F93D31B7D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117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2" name="直接连接符 25657">
              <a:extLst>
                <a:ext uri="{FF2B5EF4-FFF2-40B4-BE49-F238E27FC236}">
                  <a16:creationId xmlns:a16="http://schemas.microsoft.com/office/drawing/2014/main" id="{9EBB9203-0461-4015-98ED-20BFB9CB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1402"/>
              <a:ext cx="0" cy="23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59" name="表格 25658">
            <a:extLst>
              <a:ext uri="{FF2B5EF4-FFF2-40B4-BE49-F238E27FC236}">
                <a16:creationId xmlns:a16="http://schemas.microsoft.com/office/drawing/2014/main" id="{79A67883-0432-431E-BCDE-C1AD7610A4BD}"/>
              </a:ext>
            </a:extLst>
          </p:cNvPr>
          <p:cNvGraphicFramePr/>
          <p:nvPr/>
        </p:nvGraphicFramePr>
        <p:xfrm>
          <a:off x="2352675" y="3860800"/>
          <a:ext cx="5286375" cy="1220788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数值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下标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704" name="文本框 25703">
            <a:extLst>
              <a:ext uri="{FF2B5EF4-FFF2-40B4-BE49-F238E27FC236}">
                <a16:creationId xmlns:a16="http://schemas.microsoft.com/office/drawing/2014/main" id="{783E3D12-5103-42FB-9D12-AA6C465C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3292475"/>
            <a:ext cx="364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单调递减队列，求窗口中的最大值</a:t>
            </a:r>
          </a:p>
        </p:txBody>
      </p:sp>
      <p:sp>
        <p:nvSpPr>
          <p:cNvPr id="25705" name="文本框 25704">
            <a:extLst>
              <a:ext uri="{FF2B5EF4-FFF2-40B4-BE49-F238E27FC236}">
                <a16:creationId xmlns:a16="http://schemas.microsoft.com/office/drawing/2014/main" id="{DBF00D49-C216-4BE2-8F45-6C72EE23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862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706" name="文本框 25705">
            <a:extLst>
              <a:ext uri="{FF2B5EF4-FFF2-40B4-BE49-F238E27FC236}">
                <a16:creationId xmlns:a16="http://schemas.microsoft.com/office/drawing/2014/main" id="{6E271596-4E80-42EF-B85D-C1F5063D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815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707" name="矩形 25706">
            <a:extLst>
              <a:ext uri="{FF2B5EF4-FFF2-40B4-BE49-F238E27FC236}">
                <a16:creationId xmlns:a16="http://schemas.microsoft.com/office/drawing/2014/main" id="{E36B536A-5D83-4FFA-923C-7197BB29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57225"/>
            <a:ext cx="142875" cy="357188"/>
          </a:xfrm>
          <a:prstGeom prst="rect">
            <a:avLst/>
          </a:prstGeom>
          <a:noFill/>
          <a:ln w="22225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08" name="文本框 25707">
            <a:extLst>
              <a:ext uri="{FF2B5EF4-FFF2-40B4-BE49-F238E27FC236}">
                <a16:creationId xmlns:a16="http://schemas.microsoft.com/office/drawing/2014/main" id="{D541F8C2-7F34-4EAF-B94A-F4012E25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96875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8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09" name="文本框 25708">
            <a:extLst>
              <a:ext uri="{FF2B5EF4-FFF2-40B4-BE49-F238E27FC236}">
                <a16:creationId xmlns:a16="http://schemas.microsoft.com/office/drawing/2014/main" id="{26086BD9-72BB-42BC-B167-062442511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57517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0" name="文本框 25709">
            <a:extLst>
              <a:ext uri="{FF2B5EF4-FFF2-40B4-BE49-F238E27FC236}">
                <a16:creationId xmlns:a16="http://schemas.microsoft.com/office/drawing/2014/main" id="{0E04C9F1-5DF0-4E89-B9BC-C6D6DE9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3938588"/>
            <a:ext cx="519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-1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1" name="文本框 25710">
            <a:extLst>
              <a:ext uri="{FF2B5EF4-FFF2-40B4-BE49-F238E27FC236}">
                <a16:creationId xmlns:a16="http://schemas.microsoft.com/office/drawing/2014/main" id="{83746461-603F-4AEE-A49B-4A16A15E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56088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2" name="文本框 25711">
            <a:extLst>
              <a:ext uri="{FF2B5EF4-FFF2-40B4-BE49-F238E27FC236}">
                <a16:creationId xmlns:a16="http://schemas.microsoft.com/office/drawing/2014/main" id="{B9D38B2A-8E83-4779-AD6C-F3D327D13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3959225"/>
            <a:ext cx="519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-3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3" name="文本框 25712">
            <a:extLst>
              <a:ext uri="{FF2B5EF4-FFF2-40B4-BE49-F238E27FC236}">
                <a16:creationId xmlns:a16="http://schemas.microsoft.com/office/drawing/2014/main" id="{F2E79299-052C-45EE-BC31-5611C579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54818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4" name="文本框 25713">
            <a:extLst>
              <a:ext uri="{FF2B5EF4-FFF2-40B4-BE49-F238E27FC236}">
                <a16:creationId xmlns:a16="http://schemas.microsoft.com/office/drawing/2014/main" id="{B09D96C0-930B-4C1F-82E4-A7DA01025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652463"/>
            <a:ext cx="34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25715" name="矩形 25714">
            <a:extLst>
              <a:ext uri="{FF2B5EF4-FFF2-40B4-BE49-F238E27FC236}">
                <a16:creationId xmlns:a16="http://schemas.microsoft.com/office/drawing/2014/main" id="{0CDB404F-94F0-4C41-B056-1A7BAC24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1087438"/>
            <a:ext cx="144463" cy="358775"/>
          </a:xfrm>
          <a:prstGeom prst="rect">
            <a:avLst/>
          </a:prstGeom>
          <a:noFill/>
          <a:ln w="22225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6" name="文本框 25715">
            <a:extLst>
              <a:ext uri="{FF2B5EF4-FFF2-40B4-BE49-F238E27FC236}">
                <a16:creationId xmlns:a16="http://schemas.microsoft.com/office/drawing/2014/main" id="{EB28791E-F23D-430E-BDAE-05E65CCE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9338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7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7" name="文本框 25716">
            <a:extLst>
              <a:ext uri="{FF2B5EF4-FFF2-40B4-BE49-F238E27FC236}">
                <a16:creationId xmlns:a16="http://schemas.microsoft.com/office/drawing/2014/main" id="{4A5DC899-D6DF-4AA1-963D-1C91D33F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45561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5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8" name="文本框 25717">
            <a:extLst>
              <a:ext uri="{FF2B5EF4-FFF2-40B4-BE49-F238E27FC236}">
                <a16:creationId xmlns:a16="http://schemas.microsoft.com/office/drawing/2014/main" id="{D161501C-5480-4C5A-A3C6-CCCE03279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1079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8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19" name="文本框 25718">
            <a:extLst>
              <a:ext uri="{FF2B5EF4-FFF2-40B4-BE49-F238E27FC236}">
                <a16:creationId xmlns:a16="http://schemas.microsoft.com/office/drawing/2014/main" id="{30205836-F6D7-452F-AE88-3DF5A7A5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9592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0" name="文本框 25719">
            <a:extLst>
              <a:ext uri="{FF2B5EF4-FFF2-40B4-BE49-F238E27FC236}">
                <a16:creationId xmlns:a16="http://schemas.microsoft.com/office/drawing/2014/main" id="{8395CA31-7E70-4CDC-AED0-18FF231C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4548188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1" name="文本框 25720">
            <a:extLst>
              <a:ext uri="{FF2B5EF4-FFF2-40B4-BE49-F238E27FC236}">
                <a16:creationId xmlns:a16="http://schemas.microsoft.com/office/drawing/2014/main" id="{95518166-ECCC-44CF-BEC6-96405C3C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1454150"/>
            <a:ext cx="34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7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2" name="矩形 25721">
            <a:extLst>
              <a:ext uri="{FF2B5EF4-FFF2-40B4-BE49-F238E27FC236}">
                <a16:creationId xmlns:a16="http://schemas.microsoft.com/office/drawing/2014/main" id="{ED8F3835-D0CA-4F34-9553-73DA0E33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1447800"/>
            <a:ext cx="144463" cy="357188"/>
          </a:xfrm>
          <a:prstGeom prst="rect">
            <a:avLst/>
          </a:prstGeom>
          <a:noFill/>
          <a:ln w="22225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3" name="文本框 25722">
            <a:extLst>
              <a:ext uri="{FF2B5EF4-FFF2-40B4-BE49-F238E27FC236}">
                <a16:creationId xmlns:a16="http://schemas.microsoft.com/office/drawing/2014/main" id="{521EA18E-578E-4E8C-9CB9-41EFE67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393382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4" name="文本框 25723">
            <a:extLst>
              <a:ext uri="{FF2B5EF4-FFF2-40B4-BE49-F238E27FC236}">
                <a16:creationId xmlns:a16="http://schemas.microsoft.com/office/drawing/2014/main" id="{A2AD4BC5-8C83-4A0C-BEF7-B576357D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5815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7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5" name="矩形 25724">
            <a:extLst>
              <a:ext uri="{FF2B5EF4-FFF2-40B4-BE49-F238E27FC236}">
                <a16:creationId xmlns:a16="http://schemas.microsoft.com/office/drawing/2014/main" id="{A4B82597-4713-457A-A650-12A1F043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125663"/>
            <a:ext cx="142875" cy="357187"/>
          </a:xfrm>
          <a:prstGeom prst="rect">
            <a:avLst/>
          </a:prstGeom>
          <a:noFill/>
          <a:ln w="22225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6" name="文本框 25725">
            <a:extLst>
              <a:ext uri="{FF2B5EF4-FFF2-40B4-BE49-F238E27FC236}">
                <a16:creationId xmlns:a16="http://schemas.microsoft.com/office/drawing/2014/main" id="{9BBAE0FD-2869-4EE4-A943-D7CFB0E1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1800225"/>
            <a:ext cx="34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7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7" name="文本框 25726">
            <a:extLst>
              <a:ext uri="{FF2B5EF4-FFF2-40B4-BE49-F238E27FC236}">
                <a16:creationId xmlns:a16="http://schemas.microsoft.com/office/drawing/2014/main" id="{14A6BB91-341C-4CA9-8135-55A77F45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39846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8" name="文本框 25727">
            <a:extLst>
              <a:ext uri="{FF2B5EF4-FFF2-40B4-BE49-F238E27FC236}">
                <a16:creationId xmlns:a16="http://schemas.microsoft.com/office/drawing/2014/main" id="{B7AFA9B2-C7BD-42ED-874A-F4A1BA9D0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45720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8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29" name="文本框 25728">
            <a:extLst>
              <a:ext uri="{FF2B5EF4-FFF2-40B4-BE49-F238E27FC236}">
                <a16:creationId xmlns:a16="http://schemas.microsoft.com/office/drawing/2014/main" id="{3861618F-719C-41A4-8A37-88869AD0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141538"/>
            <a:ext cx="34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7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30" name="矩形 25729">
            <a:extLst>
              <a:ext uri="{FF2B5EF4-FFF2-40B4-BE49-F238E27FC236}">
                <a16:creationId xmlns:a16="http://schemas.microsoft.com/office/drawing/2014/main" id="{0AD351CC-F1CD-46F1-B0E8-B04A9084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2538413"/>
            <a:ext cx="142875" cy="357187"/>
          </a:xfrm>
          <a:prstGeom prst="rect">
            <a:avLst/>
          </a:prstGeom>
          <a:noFill/>
          <a:ln w="22225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31" name="文本框 25730">
            <a:extLst>
              <a:ext uri="{FF2B5EF4-FFF2-40B4-BE49-F238E27FC236}">
                <a16:creationId xmlns:a16="http://schemas.microsoft.com/office/drawing/2014/main" id="{4EF2F604-3ED5-4D29-954E-C239B276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400526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5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32" name="文本框 25731">
            <a:extLst>
              <a:ext uri="{FF2B5EF4-FFF2-40B4-BE49-F238E27FC236}">
                <a16:creationId xmlns:a16="http://schemas.microsoft.com/office/drawing/2014/main" id="{1115CEBF-8B48-4E78-943D-DDBE2845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815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C00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9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5733" name="文本框 25732">
            <a:extLst>
              <a:ext uri="{FF2B5EF4-FFF2-40B4-BE49-F238E27FC236}">
                <a16:creationId xmlns:a16="http://schemas.microsoft.com/office/drawing/2014/main" id="{92AB932B-547B-4490-BA36-12118E49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2492375"/>
            <a:ext cx="34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6</a:t>
            </a:r>
            <a:endParaRPr lang="zh-CN" altLang="en-US" sz="240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2584" name="文本框 25733">
            <a:extLst>
              <a:ext uri="{FF2B5EF4-FFF2-40B4-BE49-F238E27FC236}">
                <a16:creationId xmlns:a16="http://schemas.microsoft.com/office/drawing/2014/main" id="{BBA55202-88F6-42C3-8FF5-FDB2831D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444500"/>
            <a:ext cx="41084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以求窗口中最大值为例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此问题</a:t>
            </a:r>
            <a:r>
              <a:rPr lang="zh-CN" altLang="en-US" sz="1800" b="1">
                <a:solidFill>
                  <a:srgbClr val="FF66CC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单调递减</a:t>
            </a: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队列操作方法：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若队尾元素小于要加入的元素，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删除队尾元素，直到队尾元素不小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于新加入的元素或者队列为空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讨论队首元素的下标是否在窗口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范围以内，若不在，删除队首。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当前队首元素即是当前窗口的最大值</a:t>
            </a:r>
          </a:p>
        </p:txBody>
      </p:sp>
      <p:sp>
        <p:nvSpPr>
          <p:cNvPr id="25735" name="文本框 25734">
            <a:extLst>
              <a:ext uri="{FF2B5EF4-FFF2-40B4-BE49-F238E27FC236}">
                <a16:creationId xmlns:a16="http://schemas.microsoft.com/office/drawing/2014/main" id="{B0E1BF90-AA7C-41E3-94A2-CD2D034477D5}"/>
              </a:ext>
            </a:extLst>
          </p:cNvPr>
          <p:cNvSpPr txBox="1"/>
          <p:nvPr/>
        </p:nvSpPr>
        <p:spPr>
          <a:xfrm>
            <a:off x="1127125" y="5199063"/>
            <a:ext cx="10440988" cy="8366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1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回忆：单调队列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是指在一个队列中各个</a:t>
            </a:r>
            <a:r>
              <a:rPr lang="zh-CN" alt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元素单调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递增（或者递减），并且各个元素的下标单调递增。这个队列需要满足</a:t>
            </a:r>
            <a:r>
              <a:rPr lang="zh-CN" alt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队首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lang="zh-CN" alt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队尾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都能够</a:t>
            </a:r>
            <a:r>
              <a:rPr lang="zh-CN" alt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删除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元素，但是只能在</a:t>
            </a:r>
            <a:r>
              <a:rPr lang="zh-CN" alt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队尾插入</a:t>
            </a:r>
            <a:r>
              <a:rPr lang="zh-CN" altLang="en-US" sz="21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元素。 </a:t>
            </a:r>
            <a:endParaRPr lang="zh-CN" altLang="en-US" sz="21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86" name="灯片编号占位符 1">
            <a:extLst>
              <a:ext uri="{FF2B5EF4-FFF2-40B4-BE49-F238E27FC236}">
                <a16:creationId xmlns:a16="http://schemas.microsoft.com/office/drawing/2014/main" id="{E6C1F17E-BE2F-4F37-BB0B-7967857CC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22B547-CCB2-4B04-B62C-EFA24887D670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5694 0.000000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257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5 7.40741E-7 L 0.03763 -0.0020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7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-0.00208 L 0.04935 0.0002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57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4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8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8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9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9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5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5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5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5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2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2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4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7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7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7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7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2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1771 0.05231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9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1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2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4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0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0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0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0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25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5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34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2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2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2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2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1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2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2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2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2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2" dur="500"/>
                                        <p:tgtEl>
                                          <p:spTgt spid="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5833 0.047407 " pathEditMode="relative" rAng="0" ptsTypes="">
                                      <p:cBhvr>
                                        <p:cTn id="246" dur="2000" fill="hold"/>
                                        <p:tgtEl>
                                          <p:spTgt spid="257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25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1" dur="500"/>
                                        <p:tgtEl>
                                          <p:spTgt spid="2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4" dur="500"/>
                                        <p:tgtEl>
                                          <p:spTgt spid="2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8" dur="500"/>
                                        <p:tgtEl>
                                          <p:spTgt spid="2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5" dur="500"/>
                                        <p:tgtEl>
                                          <p:spTgt spid="2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94 -0.051389 L 0.000139 -0.003982 " pathEditMode="relative" rAng="0" ptsTypes="">
                                      <p:cBhvr>
                                        <p:cTn id="287" dur="2000" fill="hold"/>
                                        <p:tgtEl>
                                          <p:spTgt spid="257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9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9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9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29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0" dur="500"/>
                                        <p:tgtEl>
                                          <p:spTgt spid="2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3" dur="500"/>
                                        <p:tgtEl>
                                          <p:spTgt spid="2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34" presetClass="emph" presetSubtype="0" repeatCount="2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0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0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0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1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5" dur="500"/>
                                        <p:tgtEl>
                                          <p:spTgt spid="2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94 -0.051389 L 0.000139 -0.003982 " pathEditMode="relative" rAng="0" ptsTypes="">
                                      <p:cBhvr>
                                        <p:cTn id="324" dur="2000" fill="hold"/>
                                        <p:tgtEl>
                                          <p:spTgt spid="257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25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2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2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2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2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2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9" dur="500"/>
                                        <p:tgtEl>
                                          <p:spTgt spid="2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2" dur="500"/>
                                        <p:tgtEl>
                                          <p:spTgt spid="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3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25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2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/>
                                        <p:tgtEl>
                                          <p:spTgt spid="2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2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34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820">
                                      <p:cBhvr>
                                        <p:cTn id="3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4" dur="500"/>
                                        <p:tgtEl>
                                          <p:spTgt spid="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9" dur="500"/>
                                        <p:tgtEl>
                                          <p:spTgt spid="2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" grpId="0" bldLvl="0"/>
      <p:bldP spid="25705" grpId="0" bldLvl="0"/>
      <p:bldP spid="25705" grpId="1" bldLvl="0"/>
      <p:bldP spid="25706" grpId="0" bldLvl="0"/>
      <p:bldP spid="25706" grpId="1" bldLvl="0"/>
      <p:bldP spid="25708" grpId="0" bldLvl="0"/>
      <p:bldP spid="25708" grpId="1" bldLvl="0"/>
      <p:bldP spid="25708" grpId="2" bldLvl="0"/>
      <p:bldP spid="25708" grpId="3" bldLvl="0"/>
      <p:bldP spid="25708" grpId="4" bldLvl="0"/>
      <p:bldP spid="25708" grpId="5" bldLvl="0"/>
      <p:bldP spid="25709" grpId="0" bldLvl="0"/>
      <p:bldP spid="25709" grpId="1" bldLvl="0"/>
      <p:bldP spid="25709" grpId="2" bldLvl="0"/>
      <p:bldP spid="25709" grpId="3" bldLvl="0"/>
      <p:bldP spid="25709" grpId="4" bldLvl="0"/>
      <p:bldP spid="25709" grpId="5" bldLvl="0"/>
      <p:bldP spid="25710" grpId="0" bldLvl="0"/>
      <p:bldP spid="25710" grpId="1" bldLvl="0"/>
      <p:bldP spid="25710" grpId="2" bldLvl="0"/>
      <p:bldP spid="25711" grpId="0" bldLvl="0"/>
      <p:bldP spid="25711" grpId="1" bldLvl="0"/>
      <p:bldP spid="25711" grpId="2" bldLvl="0"/>
      <p:bldP spid="25712" grpId="0" bldLvl="0"/>
      <p:bldP spid="25712" grpId="1" bldLvl="0"/>
      <p:bldP spid="25712" grpId="2" bldLvl="0"/>
      <p:bldP spid="25713" grpId="0" bldLvl="0"/>
      <p:bldP spid="25713" grpId="1" bldLvl="0"/>
      <p:bldP spid="25713" grpId="2" bldLvl="0"/>
      <p:bldP spid="25714" grpId="0" bldLvl="0"/>
      <p:bldP spid="25716" grpId="0" bldLvl="0"/>
      <p:bldP spid="25716" grpId="1" bldLvl="0"/>
      <p:bldP spid="25716" grpId="2" bldLvl="0"/>
      <p:bldP spid="25716" grpId="3" bldLvl="0"/>
      <p:bldP spid="25716" grpId="4" bldLvl="0"/>
      <p:bldP spid="25717" grpId="0" bldLvl="0"/>
      <p:bldP spid="25717" grpId="1" bldLvl="0"/>
      <p:bldP spid="25717" grpId="2" bldLvl="0"/>
      <p:bldP spid="25718" grpId="0" bldLvl="0"/>
      <p:bldP spid="25719" grpId="0" bldLvl="0"/>
      <p:bldP spid="25719" grpId="1" bldLvl="0"/>
      <p:bldP spid="25719" grpId="2" bldLvl="0"/>
      <p:bldP spid="25720" grpId="0" bldLvl="0"/>
      <p:bldP spid="25720" grpId="1" bldLvl="0"/>
      <p:bldP spid="25721" grpId="0" bldLvl="0"/>
      <p:bldP spid="25723" grpId="0" bldLvl="0"/>
      <p:bldP spid="25723" grpId="1" bldLvl="0"/>
      <p:bldP spid="25723" grpId="2" bldLvl="0"/>
      <p:bldP spid="25724" grpId="0" bldLvl="0"/>
      <p:bldP spid="25726" grpId="0" bldLvl="0"/>
      <p:bldP spid="25727" grpId="0" bldLvl="0"/>
      <p:bldP spid="25727" grpId="1" bldLvl="0"/>
      <p:bldP spid="25727" grpId="2" bldLvl="0"/>
      <p:bldP spid="25728" grpId="0" bldLvl="0"/>
      <p:bldP spid="25728" grpId="1" bldLvl="0"/>
      <p:bldP spid="25729" grpId="0" bldLvl="0"/>
      <p:bldP spid="25731" grpId="0" bldLvl="0"/>
      <p:bldP spid="25732" grpId="0" bldLvl="0"/>
      <p:bldP spid="25733" grpId="0" bldLvl="0"/>
      <p:bldP spid="2573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CFDA1C-5026-4005-BBE0-63934064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19" y="639763"/>
            <a:ext cx="5715000" cy="3429000"/>
          </a:xfrm>
          <a:prstGeom prst="rect">
            <a:avLst/>
          </a:prstGeom>
        </p:spPr>
      </p:pic>
      <p:sp>
        <p:nvSpPr>
          <p:cNvPr id="33794" name="标题 16385">
            <a:extLst>
              <a:ext uri="{FF2B5EF4-FFF2-40B4-BE49-F238E27FC236}">
                <a16:creationId xmlns:a16="http://schemas.microsoft.com/office/drawing/2014/main" id="{40012FE2-01FA-4A28-AC2D-6A23BA661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6840537" cy="765175"/>
          </a:xfrm>
        </p:spPr>
        <p:txBody>
          <a:bodyPr/>
          <a:lstStyle/>
          <a:p>
            <a:pPr algn="ctr" eaLnBrk="1" hangingPunct="1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16388" name="文本框 16387">
            <a:extLst>
              <a:ext uri="{FF2B5EF4-FFF2-40B4-BE49-F238E27FC236}">
                <a16:creationId xmlns:a16="http://schemas.microsoft.com/office/drawing/2014/main" id="{D852314F-4366-449C-9E50-22577888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132263"/>
            <a:ext cx="106838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队列（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）是另一种特殊的线性表，它的特点是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删除操作在一头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进行，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插入操作在另一头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进行。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允许删除的一端称为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队首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允许插入的一端称为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不含任何元素的队称为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队列的修改是按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First In First Out</a:t>
            </a: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的原则进行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文本框 16388">
            <a:extLst>
              <a:ext uri="{FF2B5EF4-FFF2-40B4-BE49-F238E27FC236}">
                <a16:creationId xmlns:a16="http://schemas.microsoft.com/office/drawing/2014/main" id="{7264FD57-7A1F-494B-9732-3A1C7212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2357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队首（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390" name="直接连接符 16389">
            <a:extLst>
              <a:ext uri="{FF2B5EF4-FFF2-40B4-BE49-F238E27FC236}">
                <a16:creationId xmlns:a16="http://schemas.microsoft.com/office/drawing/2014/main" id="{6613F20D-13AF-475A-947D-237518A25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76250"/>
            <a:ext cx="1223963" cy="7207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文本框 16390">
            <a:extLst>
              <a:ext uri="{FF2B5EF4-FFF2-40B4-BE49-F238E27FC236}">
                <a16:creationId xmlns:a16="http://schemas.microsoft.com/office/drawing/2014/main" id="{0AD73FAE-5863-4279-9FEB-8AD31432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00" y="331788"/>
            <a:ext cx="2357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队尾（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6392" name="直接连接符 16391">
            <a:extLst>
              <a:ext uri="{FF2B5EF4-FFF2-40B4-BE49-F238E27FC236}">
                <a16:creationId xmlns:a16="http://schemas.microsoft.com/office/drawing/2014/main" id="{818C1CED-AC1F-412D-8C90-2AC351EC9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3563" y="692150"/>
            <a:ext cx="1042987" cy="10080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26625">
            <a:extLst>
              <a:ext uri="{FF2B5EF4-FFF2-40B4-BE49-F238E27FC236}">
                <a16:creationId xmlns:a16="http://schemas.microsoft.com/office/drawing/2014/main" id="{6D4B4574-2956-4546-B733-BBF70358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60350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26627" name="文本框 26626">
            <a:extLst>
              <a:ext uri="{FF2B5EF4-FFF2-40B4-BE49-F238E27FC236}">
                <a16:creationId xmlns:a16="http://schemas.microsoft.com/office/drawing/2014/main" id="{8109B299-BF4D-408F-817F-3E48EDC4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93738"/>
            <a:ext cx="82804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若要找最大者，首先我们考虑这样的一个问题，在某个区间当中如果存在某两个元素A,B，满足A的下标小于B的下标，A的值小于B的值，那么A这个数就可以删掉，不再考虑。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原因有两个：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在当前的区间中，由于我们要选取最大值，B要比A更优，在当前区间中A已经失去了价值。               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在向后不断选取M个数的过程中，由于A的下标要小于B的下标，A从区间出去要比B早，只要有B存在，那么A就不可能是最优,所以在今后的区间里A也是没有价值的。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综上两个原因，当存在上述情况时，我们可以毫不犹豫的将A从我们的队列中删除。</a:t>
            </a:r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C518957E-37CB-4577-8B6B-5D4960212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41F02-F0F0-4617-BC30-F23C4DC2DA0D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7649">
            <a:extLst>
              <a:ext uri="{FF2B5EF4-FFF2-40B4-BE49-F238E27FC236}">
                <a16:creationId xmlns:a16="http://schemas.microsoft.com/office/drawing/2014/main" id="{B49D2278-C045-404E-AD22-8EF9D446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04813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27651" name="文本框 27650">
            <a:extLst>
              <a:ext uri="{FF2B5EF4-FFF2-40B4-BE49-F238E27FC236}">
                <a16:creationId xmlns:a16="http://schemas.microsoft.com/office/drawing/2014/main" id="{33CBF28F-CC22-4AEE-A7A2-37524EFF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09638"/>
            <a:ext cx="864076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以上这个分析的过程就是我们维护单调队列的过程，然后我们以这道题目讲述一下维护</a:t>
            </a:r>
            <a:r>
              <a:rPr lang="zh-CN" altLang="en-US" sz="2400" b="1">
                <a:solidFill>
                  <a:srgbClr val="FF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单调递减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的队列来求得最大值：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初始化的时候，我们把队首赋成第一个元素，因为在不考虑后面的元素情况下，它就是当前的最大值。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随着一层循环枚举这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我们把当前未入队的元素与队尾元素进行比较，这是队尾的元素下标肯定比当前未入队的元素下标要小（我们是正向枚举的），如果队尾元素的值小于当前未入队的元素，我们就将队尾元素删除（删除的原因上面已经证明过，删除的过程可以通过将尾指针减小实现），如果队列不是空的，我们就继续与队尾比较，直到队尾比当前这个未入队的元素大，或者队列为空。然后将当前这个未入队的元素入队。</a:t>
            </a: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27498BCC-5903-4247-BCF2-7EA023138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0FFE9E-9EF5-463E-9D04-1C04100BF09A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8673">
            <a:extLst>
              <a:ext uri="{FF2B5EF4-FFF2-40B4-BE49-F238E27FC236}">
                <a16:creationId xmlns:a16="http://schemas.microsoft.com/office/drawing/2014/main" id="{0177A8A5-BAF4-406A-AE27-788817CA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04813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28675" name="文本框 28674">
            <a:extLst>
              <a:ext uri="{FF2B5EF4-FFF2-40B4-BE49-F238E27FC236}">
                <a16:creationId xmlns:a16="http://schemas.microsoft.com/office/drawing/2014/main" id="{E58D2007-1FB9-4CCB-9064-924CE551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23950"/>
            <a:ext cx="82804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入队之后，由于区间限制在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这么大，我们需要将队尾元素与队首元素的下标进行计算，看是否超过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这个区间范围，如果超过了话，就把队首元素出队。（这里只是对于这道题来说的）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在每次经过上述的进队出队过程时候，我们这个队列是维护的单调递减，故队首元素就是最大值，就可以直接输出了。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灯片编号占位符 1">
            <a:extLst>
              <a:ext uri="{FF2B5EF4-FFF2-40B4-BE49-F238E27FC236}">
                <a16:creationId xmlns:a16="http://schemas.microsoft.com/office/drawing/2014/main" id="{06EBB1D2-3530-433C-91EB-572389A41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7DF20-B7EF-4568-858A-9C678938F462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9697">
            <a:extLst>
              <a:ext uri="{FF2B5EF4-FFF2-40B4-BE49-F238E27FC236}">
                <a16:creationId xmlns:a16="http://schemas.microsoft.com/office/drawing/2014/main" id="{7783D530-50C7-419D-8614-E0D9E4FF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50825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参考代码，以求长度为</a:t>
            </a:r>
            <a:r>
              <a:rPr lang="en-US" altLang="zh-CN" sz="240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的区间的最大值为例：</a:t>
            </a:r>
          </a:p>
        </p:txBody>
      </p:sp>
      <p:sp>
        <p:nvSpPr>
          <p:cNvPr id="26627" name="灯片编号占位符 1">
            <a:extLst>
              <a:ext uri="{FF2B5EF4-FFF2-40B4-BE49-F238E27FC236}">
                <a16:creationId xmlns:a16="http://schemas.microsoft.com/office/drawing/2014/main" id="{6C10E8D0-4927-4432-A819-8C8143102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211D73-8D76-4389-A6DB-3CB6CA42474C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6628" name="文本框 1">
            <a:extLst>
              <a:ext uri="{FF2B5EF4-FFF2-40B4-BE49-F238E27FC236}">
                <a16:creationId xmlns:a16="http://schemas.microsoft.com/office/drawing/2014/main" id="{026B5BEA-5806-4D36-B2B5-CA8FDB08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068388"/>
            <a:ext cx="1130617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struct node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     int Num,Id;   </a:t>
            </a:r>
            <a:r>
              <a:rPr lang="en-US" altLang="zh-CN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//</a:t>
            </a:r>
            <a:r>
              <a:rPr lang="zh-CN" altLang="en-US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申明自定义的结构体类型，其中</a:t>
            </a:r>
            <a:r>
              <a:rPr lang="en-US" altLang="zh-CN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Num</a:t>
            </a:r>
            <a:r>
              <a:rPr lang="zh-CN" altLang="en-US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存数字，</a:t>
            </a:r>
            <a:r>
              <a:rPr lang="en-US" altLang="zh-CN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Id</a:t>
            </a:r>
            <a:r>
              <a:rPr lang="zh-CN" altLang="en-US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存该数字的编号</a:t>
            </a:r>
            <a:endParaRPr lang="en-US" altLang="zh-CN" sz="1600">
              <a:solidFill>
                <a:srgbClr val="FFFF00"/>
              </a:solidFill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node A[300005];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deque&lt;node&gt;Q;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cin&gt;&gt;N&gt;&gt;K;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for(i=1; i&lt;=N; i++)cin&gt;&gt;A[i].Num&gt;&gt;A[i].Id; 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//</a:t>
            </a:r>
            <a:r>
              <a:rPr lang="zh-CN" altLang="en-US" sz="14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记录每个数和编号</a:t>
            </a:r>
            <a:endParaRPr lang="en-US" altLang="zh-CN" sz="1400">
              <a:solidFill>
                <a:srgbClr val="FFFF00"/>
              </a:solidFill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Q.push_front(A[1]);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for(i=2; i&lt;=N; i++)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   while( Q.size() &amp;&amp; Q.back() &lt;= A[i].Num )Q.pop_back(); 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//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维护单调性</a:t>
            </a:r>
            <a:endParaRPr lang="en-US" altLang="zh-CN" sz="1600">
              <a:solidFill>
                <a:srgbClr val="FFFF00"/>
              </a:solidFill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   Q.push_back(A[i]);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   while(Q.front().Id&lt;=i-K)Q.pop_front(); 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//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删除队中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”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多余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”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元素</a:t>
            </a:r>
            <a:endParaRPr lang="en-US" altLang="zh-CN" sz="1600">
              <a:solidFill>
                <a:srgbClr val="FFFF00"/>
              </a:solidFill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   if(i&gt;=K)Ans[i]=Q.front().Num;          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//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记录以第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i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个数作为结尾长度为</a:t>
            </a:r>
            <a:r>
              <a:rPr lang="en-US" altLang="zh-CN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k</a:t>
            </a:r>
            <a:r>
              <a:rPr lang="zh-CN" altLang="en-US" sz="1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的区间的最大值</a:t>
            </a:r>
            <a:endParaRPr lang="en-US" altLang="zh-CN" sz="1600">
              <a:solidFill>
                <a:srgbClr val="FFFF00"/>
              </a:solidFill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</a:t>
            </a:r>
            <a:r>
              <a:rPr lang="zh-CN" altLang="en-US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*“多余”是指对于当前讨论的第</a:t>
            </a: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i</a:t>
            </a:r>
            <a:r>
              <a:rPr lang="zh-CN" altLang="en-US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个数字，以它作为结尾的长度为</a:t>
            </a: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k</a:t>
            </a:r>
            <a:r>
              <a:rPr lang="zh-CN" altLang="en-US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的区间为</a:t>
            </a: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[i-k+1,i],</a:t>
            </a:r>
            <a:r>
              <a:rPr lang="zh-CN" altLang="en-US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若队列中存在该区间以外的数字，则为多余，应删除之。*</a:t>
            </a:r>
            <a:r>
              <a:rPr lang="en-US" altLang="zh-CN" sz="1600">
                <a:latin typeface="Courier New" panose="02070309020205020404" pitchFamily="49" charset="0"/>
                <a:ea typeface="楷体_GB2312" pitchFamily="1" charset="-122"/>
                <a:cs typeface="Courier New" panose="02070309020205020404" pitchFamily="49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latin typeface="Courier New" panose="02070309020205020404" pitchFamily="49" charset="0"/>
              <a:ea typeface="楷体_GB2312" pitchFamily="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9697">
            <a:extLst>
              <a:ext uri="{FF2B5EF4-FFF2-40B4-BE49-F238E27FC236}">
                <a16:creationId xmlns:a16="http://schemas.microsoft.com/office/drawing/2014/main" id="{D792B88A-2AC4-449B-A1FF-E0FCAFC4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04813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【问题分析】时间复杂度为?</a:t>
            </a:r>
          </a:p>
        </p:txBody>
      </p:sp>
      <p:sp>
        <p:nvSpPr>
          <p:cNvPr id="29699" name="文本框 29698">
            <a:extLst>
              <a:ext uri="{FF2B5EF4-FFF2-40B4-BE49-F238E27FC236}">
                <a16:creationId xmlns:a16="http://schemas.microsoft.com/office/drawing/2014/main" id="{18C2D562-A7B5-4691-BC1E-6DE35FA78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123950"/>
            <a:ext cx="8280400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33413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在这个过程中，每个元素最多进队一次，出队一次，复杂度为O（N）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灯片编号占位符 1">
            <a:extLst>
              <a:ext uri="{FF2B5EF4-FFF2-40B4-BE49-F238E27FC236}">
                <a16:creationId xmlns:a16="http://schemas.microsoft.com/office/drawing/2014/main" id="{3529E83D-400E-4CC6-916B-B0FD0F6CD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0F6805-092E-4F38-ABF2-26B2A6F693F5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1745">
            <a:extLst>
              <a:ext uri="{FF2B5EF4-FFF2-40B4-BE49-F238E27FC236}">
                <a16:creationId xmlns:a16="http://schemas.microsoft.com/office/drawing/2014/main" id="{40D2D342-25F6-4DD7-ACFB-94E38688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61963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>
                <a:latin typeface="楷体_GB2312" pitchFamily="1" charset="-122"/>
                <a:ea typeface="微软雅黑" panose="020B0503020204020204" pitchFamily="34" charset="-122"/>
              </a:rPr>
              <a:t>广告印刷】NKOJ 2150</a:t>
            </a:r>
          </a:p>
        </p:txBody>
      </p:sp>
      <p:pic>
        <p:nvPicPr>
          <p:cNvPr id="28675" name="Host Control  31746">
            <a:extLst>
              <a:ext uri="{FF2B5EF4-FFF2-40B4-BE49-F238E27FC236}">
                <a16:creationId xmlns:a16="http://schemas.microsoft.com/office/drawing/2014/main" id="{4E0F344F-561A-44FA-B740-CCB9BD81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54100"/>
            <a:ext cx="101060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4AFF0560-D54B-445B-AEF3-C7BFC24F1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93DE2-7D1A-4A5A-A18F-EE1920549BD7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CEDE75C5-D6D5-4E61-969D-6FF11BCF36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54CBA-CB4C-42AE-9FA7-8C1DD3320A0A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881" name="文本框 32880">
            <a:extLst>
              <a:ext uri="{FF2B5EF4-FFF2-40B4-BE49-F238E27FC236}">
                <a16:creationId xmlns:a16="http://schemas.microsoft.com/office/drawing/2014/main" id="{7DB39D60-ADEF-48BE-B985-111AC6B196EF}"/>
              </a:ext>
            </a:extLst>
          </p:cNvPr>
          <p:cNvSpPr txBox="1"/>
          <p:nvPr/>
        </p:nvSpPr>
        <p:spPr>
          <a:xfrm>
            <a:off x="522288" y="231775"/>
            <a:ext cx="9650412" cy="241141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【</a:t>
            </a:r>
            <a:r>
              <a:rPr lang="zh-CN" altLang="en-US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问题分析</a:t>
            </a:r>
            <a:r>
              <a:rPr lang="zh-CN" altLang="en-US" noProof="1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】</a:t>
            </a:r>
            <a:endParaRPr lang="zh-CN" altLang="en-US" noProof="1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 这道题目是要求每个建筑物向左向右能扩展到的最大宽度，即左右两边比它高的连续的宽度(向左右两个方向求最长不下降子串)。</a:t>
            </a:r>
            <a:endParaRPr lang="zh-CN" altLang="en-US" sz="1900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显然暴力枚举O(n</a:t>
            </a:r>
            <a:r>
              <a:rPr lang="zh-CN" altLang="en-US" sz="1900" baseline="300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2</a:t>
            </a:r>
            <a:r>
              <a:rPr lang="zh-CN" altLang="en-US" sz="1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)的复杂度是不可行的。</a:t>
            </a:r>
            <a:endParaRPr lang="zh-CN" altLang="en-US" sz="1900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考虑构造一个</a:t>
            </a:r>
            <a:r>
              <a:rPr lang="zh-CN" altLang="en-US" sz="19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单调非递减</a:t>
            </a:r>
            <a:r>
              <a:rPr lang="zh-CN" altLang="en-US" sz="1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队列，从左至右，依次加入到队列中，肯定会有元素出队列，设当前要插入的数为a，要出队列的数为b，必有b&gt;a，则b向右能到达的最远距离就是(a的下标)-(b的下标)。注意在求解时，最后让0入队列，这样保证每个数据都会出队列。同理，左极限也可求出。</a:t>
            </a:r>
            <a:endParaRPr lang="zh-CN" altLang="en-US" sz="19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1" name="表格占位符 32769">
            <a:extLst>
              <a:ext uri="{FF2B5EF4-FFF2-40B4-BE49-F238E27FC236}">
                <a16:creationId xmlns:a16="http://schemas.microsoft.com/office/drawing/2014/main" id="{7CEB76F9-660B-4A14-9E4E-27AB1A1E305C}"/>
              </a:ext>
            </a:extLst>
          </p:cNvPr>
          <p:cNvGraphicFramePr>
            <a:graphicFrameLocks/>
          </p:cNvGraphicFramePr>
          <p:nvPr/>
        </p:nvGraphicFramePr>
        <p:xfrm>
          <a:off x="2238375" y="5337175"/>
          <a:ext cx="5545138" cy="598488"/>
        </p:xfrm>
        <a:graphic>
          <a:graphicData uri="http://schemas.openxmlformats.org/drawingml/2006/table">
            <a:tbl>
              <a:tblPr/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4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6BBFB52E-28DD-4D94-805D-54079085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717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C6340F-903D-43AC-8D20-A55620F52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3371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63CB65E7-5CCB-40D4-8F56-7F4D0FC8C745}"/>
              </a:ext>
            </a:extLst>
          </p:cNvPr>
          <p:cNvGraphicFramePr/>
          <p:nvPr/>
        </p:nvGraphicFramePr>
        <p:xfrm>
          <a:off x="3575050" y="2960688"/>
          <a:ext cx="4783138" cy="936625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A0343C6C-1BDA-4798-A137-C4B95135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29606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7875CE-BCFF-49D1-AE87-96B2212A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29702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8EC55F-188B-47BD-8E5F-86AF0811D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29606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041C64-FAA4-477E-8148-BF707637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29606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CD08DD-0CD1-49C5-8CB9-905372E6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29606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8700F3-5DB0-42DA-A667-BDB332BE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88" y="296068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CE41A33-3672-4DA4-9017-9C4C7C55DF0C}"/>
              </a:ext>
            </a:extLst>
          </p:cNvPr>
          <p:cNvGraphicFramePr/>
          <p:nvPr/>
        </p:nvGraphicFramePr>
        <p:xfrm>
          <a:off x="3462338" y="4113213"/>
          <a:ext cx="4967288" cy="574675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u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2pPr>
                      <a:lvl3pPr marL="1143000" lvl="2" indent="-228600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3pPr>
                      <a:lvl4pPr marL="1600200" lvl="3" indent="-228600"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4pPr>
                      <a:lvl5pPr marL="2057400" lvl="4" indent="-228600"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1800" kern="1200"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63" name="文本框 32874">
            <a:extLst>
              <a:ext uri="{FF2B5EF4-FFF2-40B4-BE49-F238E27FC236}">
                <a16:creationId xmlns:a16="http://schemas.microsoft.com/office/drawing/2014/main" id="{82A15109-EC8D-4B94-987D-F3B39571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4184650"/>
            <a:ext cx="1800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向右扩展的距离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042539-AAA8-4E74-A737-A8009DD6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417036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2C7754-C01F-4C5F-B800-2377C932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18465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3A0AD3-433D-4480-9EB0-9AF12A66C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53752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333C4B-0676-4C57-AA58-399ED50D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53371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15912A-B2BE-43F0-B242-429D426B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53752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B9A0BB-0EAF-448D-B6AA-121DBE92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4140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60F2B7B-A5D2-486E-B1F9-BA334D1A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539115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891A4BB-73A3-420D-A402-917AA774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088" y="29606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E20CD1B-0BDD-452F-933F-20EC36F44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5" y="41497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F0F2DF-1842-4EC4-B7C9-4D180D4D9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416083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BB18DB-05D1-4C32-9E6B-E6CC0A59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417036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0E45293-4B31-4EAB-A0EF-777A628B9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5457825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76" name="文本框 32888">
            <a:extLst>
              <a:ext uri="{FF2B5EF4-FFF2-40B4-BE49-F238E27FC236}">
                <a16:creationId xmlns:a16="http://schemas.microsoft.com/office/drawing/2014/main" id="{6D5D15CC-2353-40A2-A07C-EFD851B7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531812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29777" name="文本框 32889">
            <a:extLst>
              <a:ext uri="{FF2B5EF4-FFF2-40B4-BE49-F238E27FC236}">
                <a16:creationId xmlns:a16="http://schemas.microsoft.com/office/drawing/2014/main" id="{5657AA9F-F2B4-4D30-A8D8-546532C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978150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高度</a:t>
            </a:r>
          </a:p>
        </p:txBody>
      </p:sp>
      <p:sp>
        <p:nvSpPr>
          <p:cNvPr id="29778" name="文本框 32890">
            <a:extLst>
              <a:ext uri="{FF2B5EF4-FFF2-40B4-BE49-F238E27FC236}">
                <a16:creationId xmlns:a16="http://schemas.microsoft.com/office/drawing/2014/main" id="{CBFA56B5-4B9B-4326-B386-5A50E200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3451225"/>
            <a:ext cx="708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latin typeface="Verdana" panose="020B0604030504040204" pitchFamily="34" charset="0"/>
                <a:ea typeface="微软雅黑" panose="020B0503020204020204" pitchFamily="34" charset="-122"/>
              </a:rPr>
              <a:t>下标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>
                                            <p:txEl>
                                              <p:charRg st="9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81">
                                            <p:txEl>
                                              <p:charRg st="99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8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8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8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8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8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8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400">
                                      <p:cBhvr>
                                        <p:cTn id="18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2" grpId="1" bldLvl="0"/>
      <p:bldP spid="32" grpId="2" bldLvl="0"/>
      <p:bldP spid="33" grpId="0" bldLvl="0"/>
      <p:bldP spid="33" grpId="1" bldLvl="0"/>
      <p:bldP spid="33" grpId="2" bldLvl="0"/>
      <p:bldP spid="35" grpId="0" bldLvl="0"/>
      <p:bldP spid="36" grpId="0" bldLvl="0"/>
      <p:bldP spid="37" grpId="0" bldLvl="0"/>
      <p:bldP spid="38" grpId="0" bldLvl="0"/>
      <p:bldP spid="39" grpId="0" bldLvl="0"/>
      <p:bldP spid="40" grpId="0" bldLvl="0"/>
      <p:bldP spid="43" grpId="0" bldLvl="0"/>
      <p:bldP spid="44" grpId="0" bldLvl="0"/>
      <p:bldP spid="45" grpId="0" bldLvl="0"/>
      <p:bldP spid="45" grpId="1" bldLvl="0"/>
      <p:bldP spid="45" grpId="2" bldLvl="0"/>
      <p:bldP spid="46" grpId="0" bldLvl="0"/>
      <p:bldP spid="46" grpId="1" bldLvl="0"/>
      <p:bldP spid="46" grpId="2" bldLvl="0"/>
      <p:bldP spid="47" grpId="0" bldLvl="0"/>
      <p:bldP spid="47" grpId="1" bldLvl="0"/>
      <p:bldP spid="47" grpId="2" bldLvl="0"/>
      <p:bldP spid="48" grpId="0" bldLvl="0"/>
      <p:bldP spid="49" grpId="0" bldLvl="0"/>
      <p:bldP spid="49" grpId="1" bldLvl="0"/>
      <p:bldP spid="49" grpId="2" bldLvl="0"/>
      <p:bldP spid="50" grpId="0" bldLvl="0"/>
      <p:bldP spid="51" grpId="0" bldLvl="0"/>
      <p:bldP spid="52" grpId="0" bldLvl="0"/>
      <p:bldP spid="53" grpId="0" bldLvl="0"/>
      <p:bldP spid="54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1745">
            <a:extLst>
              <a:ext uri="{FF2B5EF4-FFF2-40B4-BE49-F238E27FC236}">
                <a16:creationId xmlns:a16="http://schemas.microsoft.com/office/drawing/2014/main" id="{40D2D342-25F6-4DD7-ACFB-94E38688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27373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>
                <a:latin typeface="楷体_GB2312" pitchFamily="1" charset="-122"/>
                <a:ea typeface="微软雅黑" panose="020B0503020204020204" pitchFamily="34" charset="-122"/>
              </a:rPr>
              <a:t>地平线上的城市】NKOJ </a:t>
            </a:r>
            <a:r>
              <a:rPr lang="en-US" altLang="zh-CN" sz="2400" b="1">
                <a:latin typeface="楷体_GB2312" pitchFamily="1" charset="-122"/>
                <a:ea typeface="微软雅黑" panose="020B0503020204020204" pitchFamily="34" charset="-122"/>
              </a:rPr>
              <a:t>3891</a:t>
            </a:r>
            <a:endParaRPr lang="zh-CN" altLang="en-US" sz="2400" b="1">
              <a:latin typeface="楷体_GB2312" pitchFamily="1" charset="-122"/>
              <a:ea typeface="微软雅黑" panose="020B0503020204020204" pitchFamily="34" charset="-122"/>
            </a:endParaRP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4AFF0560-D54B-445B-AEF3-C7BFC24F18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93DE2-7D1A-4A5A-A18F-EE1920549BD7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://oi.nks.edu.cn/Content/Uploads/3891.jpg">
            <a:extLst>
              <a:ext uri="{FF2B5EF4-FFF2-40B4-BE49-F238E27FC236}">
                <a16:creationId xmlns:a16="http://schemas.microsoft.com/office/drawing/2014/main" id="{CDCD86A4-A946-4393-8CF2-9A5B0D07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548680"/>
            <a:ext cx="7150738" cy="61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0316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5841">
            <a:extLst>
              <a:ext uri="{FF2B5EF4-FFF2-40B4-BE49-F238E27FC236}">
                <a16:creationId xmlns:a16="http://schemas.microsoft.com/office/drawing/2014/main" id="{ECB954A3-A1F4-4BD3-BC85-F7FE5E39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1268413"/>
            <a:ext cx="6804025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【今日必做】2419,2152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,2150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5558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5559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【课后习题】2151,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3955</a:t>
            </a:r>
          </a:p>
        </p:txBody>
      </p:sp>
      <p:sp>
        <p:nvSpPr>
          <p:cNvPr id="30723" name="文本框 35842">
            <a:extLst>
              <a:ext uri="{FF2B5EF4-FFF2-40B4-BE49-F238E27FC236}">
                <a16:creationId xmlns:a16="http://schemas.microsoft.com/office/drawing/2014/main" id="{1E83B569-7A85-4CD4-87F9-720098F3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466725"/>
            <a:ext cx="285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Verdana" panose="020B0604030504040204" pitchFamily="34" charset="0"/>
                <a:ea typeface="微软雅黑" panose="020B0503020204020204" pitchFamily="34" charset="-122"/>
              </a:rPr>
              <a:t>【课后作业</a:t>
            </a:r>
            <a:r>
              <a:rPr lang="en-US" altLang="zh-CN" sz="280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Verdana" panose="020B0604030504040204" pitchFamily="34" charset="0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0B11FF74-DA38-4D9D-B433-FDA7B5E2B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76ADA-98BE-4A0B-832E-00EFA182CA0F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5841">
            <a:extLst>
              <a:ext uri="{FF2B5EF4-FFF2-40B4-BE49-F238E27FC236}">
                <a16:creationId xmlns:a16="http://schemas.microsoft.com/office/drawing/2014/main" id="{CC78566C-ADF4-461C-B228-5BC6F621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1016000"/>
            <a:ext cx="81311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【推荐习题】3661,3664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【思维习题】3662，2149，2148，1350，3659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hlin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47" name="文本框 35842">
            <a:extLst>
              <a:ext uri="{FF2B5EF4-FFF2-40B4-BE49-F238E27FC236}">
                <a16:creationId xmlns:a16="http://schemas.microsoft.com/office/drawing/2014/main" id="{A614949F-CFD2-479D-BE5B-6BC5F647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163513"/>
            <a:ext cx="2859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【课后作业</a:t>
            </a:r>
            <a:r>
              <a:rPr lang="en-US" altLang="zh-CN" sz="2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AD3C185B-07A1-4486-9790-3D28F8506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CEEFE-8883-4FEC-918B-F582EBD8B0FC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57BB87E-2DD9-4DFA-B095-CD237DA534D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7513" y="55563"/>
            <a:ext cx="69135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FFFF00"/>
                </a:solidFill>
                <a:ea typeface="微软雅黑" panose="020B0503020204020204" pitchFamily="34" charset="-122"/>
              </a:rPr>
              <a:t>queue 队列</a:t>
            </a:r>
          </a:p>
        </p:txBody>
      </p:sp>
      <p:sp>
        <p:nvSpPr>
          <p:cNvPr id="37891" name="文本框 12290">
            <a:extLst>
              <a:ext uri="{FF2B5EF4-FFF2-40B4-BE49-F238E27FC236}">
                <a16:creationId xmlns:a16="http://schemas.microsoft.com/office/drawing/2014/main" id="{0933156E-BDF3-4969-B301-A67298FEF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073150"/>
            <a:ext cx="11196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queue（队列），插入只可以在尾部进行，删除、检索和修改只允许从头部进行。</a:t>
            </a:r>
            <a:b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按照先进先出的原则。</a:t>
            </a:r>
          </a:p>
        </p:txBody>
      </p:sp>
      <p:sp>
        <p:nvSpPr>
          <p:cNvPr id="12292" name="文本框 12291">
            <a:extLst>
              <a:ext uri="{FF2B5EF4-FFF2-40B4-BE49-F238E27FC236}">
                <a16:creationId xmlns:a16="http://schemas.microsoft.com/office/drawing/2014/main" id="{3A81443F-1CD5-4AEF-9EBF-395341F6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152650"/>
            <a:ext cx="78517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#include &lt;queue&gt;</a:t>
            </a:r>
          </a:p>
          <a:p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常用函数：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push(e)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－将元素</a:t>
            </a:r>
            <a:r>
              <a:rPr lang="en-US" altLang="zh-CN" sz="2800">
                <a:latin typeface="Courier New" panose="02070309020205020404" pitchFamily="49" charset="0"/>
                <a:ea typeface="微软雅黑" panose="020B0503020204020204" pitchFamily="34" charset="-122"/>
              </a:rPr>
              <a:t>e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加入队列尾部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  <a:sym typeface="Arial" panose="020B0604020202020204" pitchFamily="34" charset="0"/>
              </a:rPr>
              <a:t>pop()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  <a:sym typeface="Arial" panose="020B0604020202020204" pitchFamily="34" charset="0"/>
              </a:rPr>
              <a:t>－将队首元素删除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front()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－返回队首元素的值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back()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－返回队尾元素的值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size()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-队列中元素的个数</a:t>
            </a:r>
          </a:p>
          <a:p>
            <a:r>
              <a:rPr lang="zh-CN" altLang="en-US" sz="2800" b="1">
                <a:latin typeface="Courier New" panose="02070309020205020404" pitchFamily="49" charset="0"/>
                <a:ea typeface="微软雅黑" panose="020B0503020204020204" pitchFamily="34" charset="-122"/>
              </a:rPr>
              <a:t>empty()</a:t>
            </a:r>
            <a:r>
              <a:rPr lang="zh-CN" altLang="en-US" sz="2800">
                <a:latin typeface="Courier New" panose="02070309020205020404" pitchFamily="49" charset="0"/>
                <a:ea typeface="微软雅黑" panose="020B0503020204020204" pitchFamily="34" charset="-122"/>
              </a:rPr>
              <a:t>-判断队列是否为空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1265">
            <a:extLst>
              <a:ext uri="{FF2B5EF4-FFF2-40B4-BE49-F238E27FC236}">
                <a16:creationId xmlns:a16="http://schemas.microsoft.com/office/drawing/2014/main" id="{00B888FB-256D-408F-9815-BE155AB3B51A}"/>
              </a:ext>
            </a:extLst>
          </p:cNvPr>
          <p:cNvSpPr txBox="1"/>
          <p:nvPr/>
        </p:nvSpPr>
        <p:spPr>
          <a:xfrm>
            <a:off x="1271588" y="1916113"/>
            <a:ext cx="9648825" cy="1631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      </a:t>
            </a:r>
            <a:r>
              <a:rPr lang="zh-CN" altLang="en-US" sz="29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单调队列</a:t>
            </a:r>
            <a:r>
              <a:rPr lang="zh-CN" altLang="en-US" sz="2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是指在一个队列中各个</a:t>
            </a:r>
            <a:r>
              <a:rPr lang="zh-CN" alt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元素单调</a:t>
            </a:r>
            <a:r>
              <a:rPr lang="zh-CN" altLang="en-US" sz="2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递增（或者递减），并且各个元素的下标单调递增。这个队列需要满足</a:t>
            </a:r>
            <a:r>
              <a:rPr lang="zh-CN" altLang="en-US" sz="2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队首</a:t>
            </a:r>
            <a:r>
              <a:rPr lang="zh-CN" altLang="en-US" sz="2900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和</a:t>
            </a:r>
            <a:r>
              <a:rPr lang="zh-CN" altLang="en-US" sz="2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队尾</a:t>
            </a:r>
            <a:r>
              <a:rPr lang="zh-CN" altLang="en-US" sz="2900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都能够</a:t>
            </a:r>
            <a:r>
              <a:rPr lang="zh-CN" altLang="en-US" sz="2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删除</a:t>
            </a:r>
            <a:r>
              <a:rPr lang="zh-CN" altLang="en-US" sz="2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元素，但是只能在</a:t>
            </a:r>
            <a:r>
              <a:rPr lang="zh-CN" altLang="en-US" sz="2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队尾插入</a:t>
            </a:r>
            <a:r>
              <a:rPr lang="zh-CN" altLang="en-US" sz="2900" noProof="1">
                <a:latin typeface="微软雅黑" panose="020B0503020204020204" charset="-122"/>
                <a:ea typeface="微软雅黑" panose="020B0503020204020204" charset="-122"/>
                <a:cs typeface="+mn-ea"/>
              </a:rPr>
              <a:t>元素。 </a:t>
            </a:r>
            <a:endParaRPr lang="zh-CN" altLang="en-US" sz="29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灯片编号占位符 1">
            <a:extLst>
              <a:ext uri="{FF2B5EF4-FFF2-40B4-BE49-F238E27FC236}">
                <a16:creationId xmlns:a16="http://schemas.microsoft.com/office/drawing/2014/main" id="{93205A42-2CEB-46F0-B554-7E5C4620B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D57E6-8AE1-442B-9DCD-A4D1D46D70DF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02073F-868F-45ED-B78F-A3770B7290AE}"/>
              </a:ext>
            </a:extLst>
          </p:cNvPr>
          <p:cNvSpPr txBox="1"/>
          <p:nvPr/>
        </p:nvSpPr>
        <p:spPr>
          <a:xfrm>
            <a:off x="911225" y="765175"/>
            <a:ext cx="9937750" cy="48307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单调队列除了用手工数组来实现还可以使用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STL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双端队列</a:t>
            </a:r>
            <a:r>
              <a:rPr lang="en-US" altLang="zh-CN" sz="2200" b="1" noProof="1">
                <a:solidFill>
                  <a:srgbClr val="FFFF5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deque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deque</a:t>
            </a:r>
            <a:r>
              <a:rPr lang="zh-CN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之前必须加上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&lt;deque&gt;</a:t>
            </a:r>
            <a:r>
              <a:rPr lang="zh-CN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头文件：</a:t>
            </a:r>
            <a:r>
              <a:rPr lang="en-US" altLang="zh-CN" sz="2200" noProof="1">
                <a:solidFill>
                  <a:srgbClr val="FFFF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#include&lt;deque&gt;;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与队列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&lt;queue&gt;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不同，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&lt;deque&gt;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</a:t>
            </a:r>
            <a:r>
              <a:rPr lang="zh-CN" altLang="en-US" sz="2200" noProof="1">
                <a:solidFill>
                  <a:srgbClr val="FFFF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在队尾和队首进行插入和删除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200" noProof="1">
              <a:solidFill>
                <a:srgbClr val="FFFF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deque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的常用函数如下：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.size( )            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返回队列中元素的个数；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.empty( )        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判断队列是否为空；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.front( )          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返回队首元素的值；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.back( )          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返回队尾元素的值；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.clear( )          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清空队列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sz="2200" noProof="1">
                <a:solidFill>
                  <a:srgbClr val="FFFF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en-US" sz="2200" noProof="1">
                <a:solidFill>
                  <a:srgbClr val="FFFF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push_back(</a:t>
            </a:r>
            <a:r>
              <a:rPr lang="en-US" altLang="zh-CN" sz="2200" noProof="1">
                <a:solidFill>
                  <a:srgbClr val="FFFF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en-US" altLang="en-US" sz="2200" noProof="1">
                <a:solidFill>
                  <a:srgbClr val="FFFF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en-US" alt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队尾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位置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插入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元素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en-US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en-US" sz="2200" noProof="1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pop_back( )</a:t>
            </a:r>
            <a:r>
              <a:rPr lang="en-US" altLang="en-US" sz="2200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en-US" alt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删除队尾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位置的元素；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sz="2200" noProof="1">
                <a:solidFill>
                  <a:srgbClr val="FFFF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en-US" sz="2200" noProof="1">
                <a:solidFill>
                  <a:srgbClr val="FFFF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push_front(</a:t>
            </a:r>
            <a:r>
              <a:rPr lang="en-US" altLang="zh-CN" sz="2200" noProof="1">
                <a:solidFill>
                  <a:srgbClr val="FFFF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en-US" altLang="en-US" sz="2200" noProof="1">
                <a:solidFill>
                  <a:srgbClr val="FFFF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en-US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队首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位置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插入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元素</a:t>
            </a:r>
            <a:r>
              <a:rPr lang="en-US" altLang="zh-CN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en-US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noProof="1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en-US" sz="2200" noProof="1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pop_front( ) </a:t>
            </a:r>
            <a:r>
              <a:rPr lang="en-US" altLang="en-US" sz="2200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en-US" sz="2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2200" b="1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删除队首</a:t>
            </a:r>
            <a:r>
              <a:rPr lang="zh-CN" altLang="en-US" sz="22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位置的元素；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>
            <a:extLst>
              <a:ext uri="{FF2B5EF4-FFF2-40B4-BE49-F238E27FC236}">
                <a16:creationId xmlns:a16="http://schemas.microsoft.com/office/drawing/2014/main" id="{B76F720F-701A-40DF-9BD2-5EC4EAC1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charset="-122"/>
              </a:rPr>
              <a:t>例题列表</a:t>
            </a:r>
          </a:p>
        </p:txBody>
      </p:sp>
      <p:sp>
        <p:nvSpPr>
          <p:cNvPr id="12291" name="文本占位符 12290">
            <a:extLst>
              <a:ext uri="{FF2B5EF4-FFF2-40B4-BE49-F238E27FC236}">
                <a16:creationId xmlns:a16="http://schemas.microsoft.com/office/drawing/2014/main" id="{8AD53E7E-1EDF-447A-BFBC-662E8DC8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628775"/>
            <a:ext cx="4619625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【集合的第N小元素】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en-US" altLang="x-none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合并果子</a:t>
            </a: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【滑动窗口】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【广告印刷】</a:t>
            </a:r>
            <a:endParaRPr lang="zh-CN" alt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hlinkClick r:id="rId2" action="ppaction://hlinksldjump"/>
            </a:endParaRPr>
          </a:p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zh-CN" altLang="en-US" b="1" noProof="1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hlinkClick r:id="rId2" action="ppaction://hlinksldjump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zh-CN" altLang="en-US" b="1" noProof="1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hlinkClick r:id="rId2" action="ppaction://hlinksldjump"/>
            </a:endParaRPr>
          </a:p>
        </p:txBody>
      </p:sp>
      <p:sp>
        <p:nvSpPr>
          <p:cNvPr id="9220" name="灯片编号占位符 1">
            <a:extLst>
              <a:ext uri="{FF2B5EF4-FFF2-40B4-BE49-F238E27FC236}">
                <a16:creationId xmlns:a16="http://schemas.microsoft.com/office/drawing/2014/main" id="{AE047448-F60D-4273-B13D-C98D785A1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0E373-490F-44A8-89A3-36F7E769D20D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3313">
            <a:extLst>
              <a:ext uri="{FF2B5EF4-FFF2-40B4-BE49-F238E27FC236}">
                <a16:creationId xmlns:a16="http://schemas.microsoft.com/office/drawing/2014/main" id="{601561B6-9980-40E4-A35C-520DA27D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1414463"/>
            <a:ext cx="83518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有一个集合满足下面的关系：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1属于该集合；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2）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如果x属于该集合，则2x+1和3x+1也属于该集合；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3）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集合中再无其它的元素。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现能否求出集合的前n小的元素(N&lt;=200000)。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0243" name="矩形 13314">
            <a:extLst>
              <a:ext uri="{FF2B5EF4-FFF2-40B4-BE49-F238E27FC236}">
                <a16:creationId xmlns:a16="http://schemas.microsoft.com/office/drawing/2014/main" id="{8E2E7015-AEED-43EC-96AD-6E19C8D2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835025"/>
            <a:ext cx="648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 b="1">
                <a:latin typeface="微软雅黑" panose="020B0503020204020204" pitchFamily="34" charset="-122"/>
                <a:ea typeface="微软雅黑" panose="020B0503020204020204" pitchFamily="34" charset="-122"/>
              </a:rPr>
              <a:t>【集合的第N小元素】 NKOJ 2419</a:t>
            </a: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F1FF5839-3816-4A32-97F8-36DF913D4A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2323C6-3B27-46A5-86B9-ED76FC4D6FA6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4337">
            <a:extLst>
              <a:ext uri="{FF2B5EF4-FFF2-40B4-BE49-F238E27FC236}">
                <a16:creationId xmlns:a16="http://schemas.microsoft.com/office/drawing/2014/main" id="{DCEF7FE8-39B6-43CB-83AE-25827ACF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58800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14339" name="文本框 14338">
            <a:extLst>
              <a:ext uri="{FF2B5EF4-FFF2-40B4-BE49-F238E27FC236}">
                <a16:creationId xmlns:a16="http://schemas.microsoft.com/office/drawing/2014/main" id="{4CF0ABC8-8A5B-4A91-8A0A-017153CA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1403350"/>
            <a:ext cx="9864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23888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如果按照每一个生成数据的顺序去扩展它的两个“子数据”，那么这样得到的序列是无序的，也就无法找到集合的第n小的元素。</a:t>
            </a:r>
            <a:b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一个简单的想法是能否先生成充足的数字，然后排序找出其中的第n小的元素。但同样有一个问题，我们不知道该生成多少元素才能生成n以内所有的元素。</a:t>
            </a:r>
            <a:b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那么我们考虑能否按序的生成所有元素呢？分析上面的过程会发现，主要问题是2*x+1和3*x+1不是按照大小顺序产生，即这两个数之间可能夹了很多其它的数据，是跳跃产生的。由此我们可以想到“排队”的方法。</a:t>
            </a:r>
          </a:p>
        </p:txBody>
      </p:sp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1F775621-99A2-4487-89C8-B53EC8926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46241-2728-4F40-8BC3-2CB0B58930A7}" type="slidenum">
              <a:rPr lang="zh-CN" altLang="en-US" sz="2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5361">
            <a:extLst>
              <a:ext uri="{FF2B5EF4-FFF2-40B4-BE49-F238E27FC236}">
                <a16:creationId xmlns:a16="http://schemas.microsoft.com/office/drawing/2014/main" id="{90431558-EE62-488B-9F0C-57B091F6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49275"/>
            <a:ext cx="7848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【问题分析】</a:t>
            </a:r>
          </a:p>
        </p:txBody>
      </p:sp>
      <p:sp>
        <p:nvSpPr>
          <p:cNvPr id="12291" name="文本框 15362">
            <a:extLst>
              <a:ext uri="{FF2B5EF4-FFF2-40B4-BE49-F238E27FC236}">
                <a16:creationId xmlns:a16="http://schemas.microsoft.com/office/drawing/2014/main" id="{2B1C36D3-53BA-4D47-80B6-0A2EEDD6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196975"/>
            <a:ext cx="8137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623888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构造三个队列：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分别表示原始的队列和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2*x+1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产生和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3*x+1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产生的数据。</a:t>
            </a:r>
          </a:p>
        </p:txBody>
      </p:sp>
      <p:sp>
        <p:nvSpPr>
          <p:cNvPr id="15364" name="矩形 15363">
            <a:extLst>
              <a:ext uri="{FF2B5EF4-FFF2-40B4-BE49-F238E27FC236}">
                <a16:creationId xmlns:a16="http://schemas.microsoft.com/office/drawing/2014/main" id="{FDE99FF5-4EA3-4DED-90CB-27793C83932E}"/>
              </a:ext>
            </a:extLst>
          </p:cNvPr>
          <p:cNvSpPr/>
          <p:nvPr/>
        </p:nvSpPr>
        <p:spPr>
          <a:xfrm>
            <a:off x="5562600" y="2636838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7</a:t>
            </a:r>
          </a:p>
        </p:txBody>
      </p:sp>
      <p:sp>
        <p:nvSpPr>
          <p:cNvPr id="15365" name="矩形 15364">
            <a:extLst>
              <a:ext uri="{FF2B5EF4-FFF2-40B4-BE49-F238E27FC236}">
                <a16:creationId xmlns:a16="http://schemas.microsoft.com/office/drawing/2014/main" id="{4F3CA5A7-922C-4CEC-BC94-A8535B962F23}"/>
              </a:ext>
            </a:extLst>
          </p:cNvPr>
          <p:cNvSpPr/>
          <p:nvPr/>
        </p:nvSpPr>
        <p:spPr>
          <a:xfrm>
            <a:off x="4949825" y="2636838"/>
            <a:ext cx="612775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4</a:t>
            </a:r>
          </a:p>
        </p:txBody>
      </p:sp>
      <p:sp>
        <p:nvSpPr>
          <p:cNvPr id="15366" name="矩形 15365">
            <a:extLst>
              <a:ext uri="{FF2B5EF4-FFF2-40B4-BE49-F238E27FC236}">
                <a16:creationId xmlns:a16="http://schemas.microsoft.com/office/drawing/2014/main" id="{C6ABE4BD-BA35-4096-93D7-F9063E51DC4C}"/>
              </a:ext>
            </a:extLst>
          </p:cNvPr>
          <p:cNvSpPr/>
          <p:nvPr/>
        </p:nvSpPr>
        <p:spPr>
          <a:xfrm>
            <a:off x="4333875" y="2636838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</a:p>
        </p:txBody>
      </p:sp>
      <p:sp>
        <p:nvSpPr>
          <p:cNvPr id="15367" name="矩形 15366">
            <a:extLst>
              <a:ext uri="{FF2B5EF4-FFF2-40B4-BE49-F238E27FC236}">
                <a16:creationId xmlns:a16="http://schemas.microsoft.com/office/drawing/2014/main" id="{D7870D1C-F2B8-428E-B514-BEA0A2761EEF}"/>
              </a:ext>
            </a:extLst>
          </p:cNvPr>
          <p:cNvSpPr/>
          <p:nvPr/>
        </p:nvSpPr>
        <p:spPr>
          <a:xfrm>
            <a:off x="3717925" y="2636838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</a:t>
            </a:r>
          </a:p>
        </p:txBody>
      </p:sp>
      <p:grpSp>
        <p:nvGrpSpPr>
          <p:cNvPr id="12296" name="组合 15367">
            <a:extLst>
              <a:ext uri="{FF2B5EF4-FFF2-40B4-BE49-F238E27FC236}">
                <a16:creationId xmlns:a16="http://schemas.microsoft.com/office/drawing/2014/main" id="{4043652A-CE9F-494F-BF7D-FB439F9020E8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2636838"/>
            <a:ext cx="4921250" cy="455612"/>
            <a:chOff x="0" y="0"/>
            <a:chExt cx="3099" cy="287"/>
          </a:xfrm>
        </p:grpSpPr>
        <p:sp>
          <p:nvSpPr>
            <p:cNvPr id="15369" name="矩形 15368">
              <a:extLst>
                <a:ext uri="{FF2B5EF4-FFF2-40B4-BE49-F238E27FC236}">
                  <a16:creationId xmlns:a16="http://schemas.microsoft.com/office/drawing/2014/main" id="{E47F0215-BFA9-42C6-BF40-FF9FF9345DA4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70" name="矩形 15369">
              <a:extLst>
                <a:ext uri="{FF2B5EF4-FFF2-40B4-BE49-F238E27FC236}">
                  <a16:creationId xmlns:a16="http://schemas.microsoft.com/office/drawing/2014/main" id="{40C349C7-B2D6-4686-B175-3E1D1BE3F258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71" name="矩形 15370">
              <a:extLst>
                <a:ext uri="{FF2B5EF4-FFF2-40B4-BE49-F238E27FC236}">
                  <a16:creationId xmlns:a16="http://schemas.microsoft.com/office/drawing/2014/main" id="{8E6FE46C-4FF9-40F5-99D6-76FEC0C61FD6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72" name="矩形 15371">
              <a:extLst>
                <a:ext uri="{FF2B5EF4-FFF2-40B4-BE49-F238E27FC236}">
                  <a16:creationId xmlns:a16="http://schemas.microsoft.com/office/drawing/2014/main" id="{07C29E5F-30CD-4B04-9300-9878ADF104D3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53" name="直接连接符 15372">
              <a:extLst>
                <a:ext uri="{FF2B5EF4-FFF2-40B4-BE49-F238E27FC236}">
                  <a16:creationId xmlns:a16="http://schemas.microsoft.com/office/drawing/2014/main" id="{E0F9FB9D-5C3F-4FDD-993C-6CCB1E2C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直接连接符 15373">
              <a:extLst>
                <a:ext uri="{FF2B5EF4-FFF2-40B4-BE49-F238E27FC236}">
                  <a16:creationId xmlns:a16="http://schemas.microsoft.com/office/drawing/2014/main" id="{8B9656D4-55CB-49A8-B434-166C4120B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直接连接符 15374">
              <a:extLst>
                <a:ext uri="{FF2B5EF4-FFF2-40B4-BE49-F238E27FC236}">
                  <a16:creationId xmlns:a16="http://schemas.microsoft.com/office/drawing/2014/main" id="{6CB2CA66-3223-4B6E-8817-C0AD0A34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直接连接符 15375">
              <a:extLst>
                <a:ext uri="{FF2B5EF4-FFF2-40B4-BE49-F238E27FC236}">
                  <a16:creationId xmlns:a16="http://schemas.microsoft.com/office/drawing/2014/main" id="{D97EED14-3352-4B4B-A90C-A73119CC6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直接连接符 15376">
              <a:extLst>
                <a:ext uri="{FF2B5EF4-FFF2-40B4-BE49-F238E27FC236}">
                  <a16:creationId xmlns:a16="http://schemas.microsoft.com/office/drawing/2014/main" id="{04F89E0C-6331-4B34-A2D5-18AA12C98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直接连接符 15377">
              <a:extLst>
                <a:ext uri="{FF2B5EF4-FFF2-40B4-BE49-F238E27FC236}">
                  <a16:creationId xmlns:a16="http://schemas.microsoft.com/office/drawing/2014/main" id="{B2BBA013-FF4F-46B0-9933-34B13B0F9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直接连接符 15378">
              <a:extLst>
                <a:ext uri="{FF2B5EF4-FFF2-40B4-BE49-F238E27FC236}">
                  <a16:creationId xmlns:a16="http://schemas.microsoft.com/office/drawing/2014/main" id="{E9B7D12D-8F45-4A0C-8E17-CAB3B91D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直接连接符 15379">
              <a:extLst>
                <a:ext uri="{FF2B5EF4-FFF2-40B4-BE49-F238E27FC236}">
                  <a16:creationId xmlns:a16="http://schemas.microsoft.com/office/drawing/2014/main" id="{E532AA42-7848-4F5D-81AC-66B977F3F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直接连接符 15380">
              <a:extLst>
                <a:ext uri="{FF2B5EF4-FFF2-40B4-BE49-F238E27FC236}">
                  <a16:creationId xmlns:a16="http://schemas.microsoft.com/office/drawing/2014/main" id="{0B774507-C74D-4192-B138-4795C950B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直接连接符 15381">
              <a:extLst>
                <a:ext uri="{FF2B5EF4-FFF2-40B4-BE49-F238E27FC236}">
                  <a16:creationId xmlns:a16="http://schemas.microsoft.com/office/drawing/2014/main" id="{56EB242C-3049-4E3B-9D08-CED26C02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直接连接符 15382">
              <a:extLst>
                <a:ext uri="{FF2B5EF4-FFF2-40B4-BE49-F238E27FC236}">
                  <a16:creationId xmlns:a16="http://schemas.microsoft.com/office/drawing/2014/main" id="{C8D20A6E-411C-499F-A996-FF08825C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4" name="矩形 15383">
            <a:extLst>
              <a:ext uri="{FF2B5EF4-FFF2-40B4-BE49-F238E27FC236}">
                <a16:creationId xmlns:a16="http://schemas.microsoft.com/office/drawing/2014/main" id="{6449EADD-A3E6-409B-BA58-FB7EB14B9DD4}"/>
              </a:ext>
            </a:extLst>
          </p:cNvPr>
          <p:cNvSpPr/>
          <p:nvPr/>
        </p:nvSpPr>
        <p:spPr>
          <a:xfrm>
            <a:off x="5591175" y="4076700"/>
            <a:ext cx="6159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15</a:t>
            </a:r>
          </a:p>
        </p:txBody>
      </p:sp>
      <p:sp>
        <p:nvSpPr>
          <p:cNvPr id="15385" name="矩形 15384">
            <a:extLst>
              <a:ext uri="{FF2B5EF4-FFF2-40B4-BE49-F238E27FC236}">
                <a16:creationId xmlns:a16="http://schemas.microsoft.com/office/drawing/2014/main" id="{E3C9C917-1D11-4F98-9C87-90D7A19B41D9}"/>
              </a:ext>
            </a:extLst>
          </p:cNvPr>
          <p:cNvSpPr/>
          <p:nvPr/>
        </p:nvSpPr>
        <p:spPr>
          <a:xfrm>
            <a:off x="4976813" y="4076700"/>
            <a:ext cx="614362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9</a:t>
            </a:r>
          </a:p>
        </p:txBody>
      </p:sp>
      <p:sp>
        <p:nvSpPr>
          <p:cNvPr id="15386" name="矩形 15385">
            <a:extLst>
              <a:ext uri="{FF2B5EF4-FFF2-40B4-BE49-F238E27FC236}">
                <a16:creationId xmlns:a16="http://schemas.microsoft.com/office/drawing/2014/main" id="{8EEB515A-CFA5-49E7-A901-1BEBEA14B804}"/>
              </a:ext>
            </a:extLst>
          </p:cNvPr>
          <p:cNvSpPr/>
          <p:nvPr/>
        </p:nvSpPr>
        <p:spPr>
          <a:xfrm>
            <a:off x="4360863" y="4076700"/>
            <a:ext cx="6159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7</a:t>
            </a:r>
          </a:p>
        </p:txBody>
      </p:sp>
      <p:sp>
        <p:nvSpPr>
          <p:cNvPr id="15387" name="矩形 15386">
            <a:extLst>
              <a:ext uri="{FF2B5EF4-FFF2-40B4-BE49-F238E27FC236}">
                <a16:creationId xmlns:a16="http://schemas.microsoft.com/office/drawing/2014/main" id="{B813C5BE-E14F-4426-BDAA-A2C1AE90A693}"/>
              </a:ext>
            </a:extLst>
          </p:cNvPr>
          <p:cNvSpPr/>
          <p:nvPr/>
        </p:nvSpPr>
        <p:spPr>
          <a:xfrm>
            <a:off x="3746500" y="4076700"/>
            <a:ext cx="6143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3</a:t>
            </a:r>
          </a:p>
        </p:txBody>
      </p:sp>
      <p:grpSp>
        <p:nvGrpSpPr>
          <p:cNvPr id="12301" name="组合 15387">
            <a:extLst>
              <a:ext uri="{FF2B5EF4-FFF2-40B4-BE49-F238E27FC236}">
                <a16:creationId xmlns:a16="http://schemas.microsoft.com/office/drawing/2014/main" id="{EDD8C492-A032-4D50-BDBF-B1D8BEE14F6E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076700"/>
            <a:ext cx="4919663" cy="457200"/>
            <a:chOff x="0" y="0"/>
            <a:chExt cx="3099" cy="287"/>
          </a:xfrm>
        </p:grpSpPr>
        <p:sp>
          <p:nvSpPr>
            <p:cNvPr id="15389" name="矩形 15388">
              <a:extLst>
                <a:ext uri="{FF2B5EF4-FFF2-40B4-BE49-F238E27FC236}">
                  <a16:creationId xmlns:a16="http://schemas.microsoft.com/office/drawing/2014/main" id="{68AC4E01-6189-4E07-B94D-D0E1880576A1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90" name="矩形 15389">
              <a:extLst>
                <a:ext uri="{FF2B5EF4-FFF2-40B4-BE49-F238E27FC236}">
                  <a16:creationId xmlns:a16="http://schemas.microsoft.com/office/drawing/2014/main" id="{C34D3F25-DDC9-41A3-8EBD-B5DD5A44A921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91" name="矩形 15390">
              <a:extLst>
                <a:ext uri="{FF2B5EF4-FFF2-40B4-BE49-F238E27FC236}">
                  <a16:creationId xmlns:a16="http://schemas.microsoft.com/office/drawing/2014/main" id="{CB3E65E9-8511-4889-9ED5-2E94D6D3F981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92" name="矩形 15391">
              <a:extLst>
                <a:ext uri="{FF2B5EF4-FFF2-40B4-BE49-F238E27FC236}">
                  <a16:creationId xmlns:a16="http://schemas.microsoft.com/office/drawing/2014/main" id="{0B714025-2779-42EE-BDFA-12A0AAA24605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38" name="直接连接符 15392">
              <a:extLst>
                <a:ext uri="{FF2B5EF4-FFF2-40B4-BE49-F238E27FC236}">
                  <a16:creationId xmlns:a16="http://schemas.microsoft.com/office/drawing/2014/main" id="{FA52E57C-CECB-4BDC-80FE-B923C3B9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直接连接符 15393">
              <a:extLst>
                <a:ext uri="{FF2B5EF4-FFF2-40B4-BE49-F238E27FC236}">
                  <a16:creationId xmlns:a16="http://schemas.microsoft.com/office/drawing/2014/main" id="{9E30ADA3-A233-4420-A04D-EE1A64BD4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直接连接符 15394">
              <a:extLst>
                <a:ext uri="{FF2B5EF4-FFF2-40B4-BE49-F238E27FC236}">
                  <a16:creationId xmlns:a16="http://schemas.microsoft.com/office/drawing/2014/main" id="{3C3D21E2-D2F6-4250-9128-617714A5E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直接连接符 15395">
              <a:extLst>
                <a:ext uri="{FF2B5EF4-FFF2-40B4-BE49-F238E27FC236}">
                  <a16:creationId xmlns:a16="http://schemas.microsoft.com/office/drawing/2014/main" id="{F0E1FA32-6AE5-499E-9053-CFCB8F2EB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直接连接符 15396">
              <a:extLst>
                <a:ext uri="{FF2B5EF4-FFF2-40B4-BE49-F238E27FC236}">
                  <a16:creationId xmlns:a16="http://schemas.microsoft.com/office/drawing/2014/main" id="{29743E8C-7448-4AC5-B24E-BFBD06BAE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直接连接符 15397">
              <a:extLst>
                <a:ext uri="{FF2B5EF4-FFF2-40B4-BE49-F238E27FC236}">
                  <a16:creationId xmlns:a16="http://schemas.microsoft.com/office/drawing/2014/main" id="{20EC5E1C-BFE7-41EC-B125-A72592CB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直接连接符 15398">
              <a:extLst>
                <a:ext uri="{FF2B5EF4-FFF2-40B4-BE49-F238E27FC236}">
                  <a16:creationId xmlns:a16="http://schemas.microsoft.com/office/drawing/2014/main" id="{C43F33FB-009D-4DB0-A51B-AB74A092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直接连接符 15399">
              <a:extLst>
                <a:ext uri="{FF2B5EF4-FFF2-40B4-BE49-F238E27FC236}">
                  <a16:creationId xmlns:a16="http://schemas.microsoft.com/office/drawing/2014/main" id="{BBD28305-323C-4266-888A-30E8E1BA4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直接连接符 15400">
              <a:extLst>
                <a:ext uri="{FF2B5EF4-FFF2-40B4-BE49-F238E27FC236}">
                  <a16:creationId xmlns:a16="http://schemas.microsoft.com/office/drawing/2014/main" id="{59A36331-6244-4D8D-B8FA-39E649AC0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直接连接符 15401">
              <a:extLst>
                <a:ext uri="{FF2B5EF4-FFF2-40B4-BE49-F238E27FC236}">
                  <a16:creationId xmlns:a16="http://schemas.microsoft.com/office/drawing/2014/main" id="{6D049922-C6E2-486A-ABC6-AC48D91A5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直接连接符 15402">
              <a:extLst>
                <a:ext uri="{FF2B5EF4-FFF2-40B4-BE49-F238E27FC236}">
                  <a16:creationId xmlns:a16="http://schemas.microsoft.com/office/drawing/2014/main" id="{8C2BE416-DF9F-4363-82A7-912AB7CFF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04" name="矩形 15403">
            <a:extLst>
              <a:ext uri="{FF2B5EF4-FFF2-40B4-BE49-F238E27FC236}">
                <a16:creationId xmlns:a16="http://schemas.microsoft.com/office/drawing/2014/main" id="{E11EC926-605F-4024-A599-036F3C117696}"/>
              </a:ext>
            </a:extLst>
          </p:cNvPr>
          <p:cNvSpPr/>
          <p:nvPr/>
        </p:nvSpPr>
        <p:spPr>
          <a:xfrm>
            <a:off x="5562600" y="53006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22</a:t>
            </a:r>
          </a:p>
        </p:txBody>
      </p:sp>
      <p:sp>
        <p:nvSpPr>
          <p:cNvPr id="15405" name="矩形 15404">
            <a:extLst>
              <a:ext uri="{FF2B5EF4-FFF2-40B4-BE49-F238E27FC236}">
                <a16:creationId xmlns:a16="http://schemas.microsoft.com/office/drawing/2014/main" id="{ECEAD8BE-7EF5-4317-B10F-631F7BE8504C}"/>
              </a:ext>
            </a:extLst>
          </p:cNvPr>
          <p:cNvSpPr/>
          <p:nvPr/>
        </p:nvSpPr>
        <p:spPr>
          <a:xfrm>
            <a:off x="4948238" y="5300663"/>
            <a:ext cx="614362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13</a:t>
            </a:r>
          </a:p>
        </p:txBody>
      </p:sp>
      <p:sp>
        <p:nvSpPr>
          <p:cNvPr id="15406" name="矩形 15405">
            <a:extLst>
              <a:ext uri="{FF2B5EF4-FFF2-40B4-BE49-F238E27FC236}">
                <a16:creationId xmlns:a16="http://schemas.microsoft.com/office/drawing/2014/main" id="{1B0DD6EE-FCCB-4725-A48A-DE4CD50899DF}"/>
              </a:ext>
            </a:extLst>
          </p:cNvPr>
          <p:cNvSpPr/>
          <p:nvPr/>
        </p:nvSpPr>
        <p:spPr>
          <a:xfrm>
            <a:off x="4332288" y="5300663"/>
            <a:ext cx="615950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10</a:t>
            </a:r>
          </a:p>
        </p:txBody>
      </p:sp>
      <p:sp>
        <p:nvSpPr>
          <p:cNvPr id="15407" name="矩形 15406">
            <a:extLst>
              <a:ext uri="{FF2B5EF4-FFF2-40B4-BE49-F238E27FC236}">
                <a16:creationId xmlns:a16="http://schemas.microsoft.com/office/drawing/2014/main" id="{5DB68797-F1EC-4553-8C2F-395C9BCF774D}"/>
              </a:ext>
            </a:extLst>
          </p:cNvPr>
          <p:cNvSpPr/>
          <p:nvPr/>
        </p:nvSpPr>
        <p:spPr>
          <a:xfrm>
            <a:off x="3717925" y="5300663"/>
            <a:ext cx="614363" cy="455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  <a:defRPr sz="28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2" charset="0"/>
                <a:ea typeface="宋体" panose="02010600030101010101" pitchFamily="2" charset="-122"/>
              </a:defRPr>
            </a:lvl1pPr>
            <a:lvl2pPr marL="742950" lvl="1" indent="-285750">
              <a:defRPr sz="2400" kern="1200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1143000" lvl="2" indent="-228600">
              <a:buClr>
                <a:schemeClr val="tx2"/>
              </a:buClr>
              <a:buSzPct val="70000"/>
              <a:buFont typeface="Wingdings" panose="05000000000000000000" pitchFamily="2" charset="2"/>
              <a:defRPr sz="2000" kern="1200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600200" lvl="3" indent="-228600"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2057400" lvl="4" indent="-228600">
              <a:buClr>
                <a:schemeClr val="folHlink"/>
              </a:buClr>
              <a:buSzPct val="70000"/>
              <a:buFont typeface="Wingdings" panose="05000000000000000000" pitchFamily="2" charset="2"/>
              <a:defRPr sz="1800" kern="1200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</a:rPr>
              <a:t>4</a:t>
            </a:r>
          </a:p>
        </p:txBody>
      </p:sp>
      <p:grpSp>
        <p:nvGrpSpPr>
          <p:cNvPr id="12306" name="组合 15407">
            <a:extLst>
              <a:ext uri="{FF2B5EF4-FFF2-40B4-BE49-F238E27FC236}">
                <a16:creationId xmlns:a16="http://schemas.microsoft.com/office/drawing/2014/main" id="{DD5BEFC0-C47C-4513-BDD0-0CA4506F51B8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5300663"/>
            <a:ext cx="4919663" cy="455612"/>
            <a:chOff x="0" y="0"/>
            <a:chExt cx="3099" cy="287"/>
          </a:xfrm>
        </p:grpSpPr>
        <p:sp>
          <p:nvSpPr>
            <p:cNvPr id="15409" name="矩形 15408">
              <a:extLst>
                <a:ext uri="{FF2B5EF4-FFF2-40B4-BE49-F238E27FC236}">
                  <a16:creationId xmlns:a16="http://schemas.microsoft.com/office/drawing/2014/main" id="{32707BA3-93D3-4118-AE1A-EF1E430033F0}"/>
                </a:ext>
              </a:extLst>
            </p:cNvPr>
            <p:cNvSpPr/>
            <p:nvPr/>
          </p:nvSpPr>
          <p:spPr>
            <a:xfrm>
              <a:off x="2712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10" name="矩形 15409">
              <a:extLst>
                <a:ext uri="{FF2B5EF4-FFF2-40B4-BE49-F238E27FC236}">
                  <a16:creationId xmlns:a16="http://schemas.microsoft.com/office/drawing/2014/main" id="{5350DB0C-DDF3-4016-A881-F3B796B3E220}"/>
                </a:ext>
              </a:extLst>
            </p:cNvPr>
            <p:cNvSpPr/>
            <p:nvPr/>
          </p:nvSpPr>
          <p:spPr>
            <a:xfrm>
              <a:off x="2324" y="0"/>
              <a:ext cx="388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11" name="矩形 15410">
              <a:extLst>
                <a:ext uri="{FF2B5EF4-FFF2-40B4-BE49-F238E27FC236}">
                  <a16:creationId xmlns:a16="http://schemas.microsoft.com/office/drawing/2014/main" id="{7B8E498F-D40E-4736-9D4F-C61003D34621}"/>
                </a:ext>
              </a:extLst>
            </p:cNvPr>
            <p:cNvSpPr/>
            <p:nvPr/>
          </p:nvSpPr>
          <p:spPr>
            <a:xfrm>
              <a:off x="1937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12" name="矩形 15411">
              <a:extLst>
                <a:ext uri="{FF2B5EF4-FFF2-40B4-BE49-F238E27FC236}">
                  <a16:creationId xmlns:a16="http://schemas.microsoft.com/office/drawing/2014/main" id="{3E5AD62B-AFB0-486E-9AC4-DBD2AB2AF648}"/>
                </a:ext>
              </a:extLst>
            </p:cNvPr>
            <p:cNvSpPr/>
            <p:nvPr/>
          </p:nvSpPr>
          <p:spPr>
            <a:xfrm>
              <a:off x="1550" y="0"/>
              <a:ext cx="387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u"/>
                <a:defRPr sz="2800" u="none" kern="1200" baseline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Verdana" panose="020B0604030504040204" pitchFamily="2" charset="0"/>
                  <a:ea typeface="宋体" panose="02010600030101010101" pitchFamily="2" charset="-122"/>
                </a:defRPr>
              </a:lvl1pPr>
              <a:lvl2pPr marL="742950" lvl="1" indent="-285750">
                <a:defRPr sz="24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2pPr>
              <a:lvl3pPr marL="1143000" lvl="2" indent="-228600">
                <a:buClr>
                  <a:schemeClr val="tx2"/>
                </a:buClr>
                <a:buSzPct val="70000"/>
                <a:buFont typeface="Wingdings" panose="05000000000000000000" pitchFamily="2" charset="2"/>
                <a:defRPr sz="20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3pPr>
              <a:lvl4pPr marL="1600200" lvl="3" indent="-228600"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4pPr>
              <a:lvl5pPr marL="2057400" lvl="4" indent="-228600">
                <a:buClr>
                  <a:schemeClr val="folHlink"/>
                </a:buClr>
                <a:buSzPct val="70000"/>
                <a:buFont typeface="Wingdings" panose="05000000000000000000" pitchFamily="2" charset="2"/>
                <a:defRPr sz="1800" kern="1200">
                  <a:effectLst>
                    <a:outerShdw blurRad="38100" dist="38100" dir="2700000">
                      <a:srgbClr val="C0C0C0"/>
                    </a:outerShdw>
                  </a:effectLst>
                </a:defRPr>
              </a:lvl5pPr>
            </a:lstStyle>
            <a:p>
              <a:pPr marL="0" indent="0">
                <a:buFont typeface="Wingdings" panose="05000000000000000000" pitchFamily="2" charset="2"/>
                <a:buNone/>
                <a:defRPr/>
              </a:pPr>
              <a:endParaRPr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23" name="直接连接符 15412">
              <a:extLst>
                <a:ext uri="{FF2B5EF4-FFF2-40B4-BE49-F238E27FC236}">
                  <a16:creationId xmlns:a16="http://schemas.microsoft.com/office/drawing/2014/main" id="{A86E2BD3-5136-40E6-A3B3-FC9FC2E42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直接连接符 15413">
              <a:extLst>
                <a:ext uri="{FF2B5EF4-FFF2-40B4-BE49-F238E27FC236}">
                  <a16:creationId xmlns:a16="http://schemas.microsoft.com/office/drawing/2014/main" id="{CDCC030E-8015-462D-8906-AAE2C080F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7"/>
              <a:ext cx="30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直接连接符 15414">
              <a:extLst>
                <a:ext uri="{FF2B5EF4-FFF2-40B4-BE49-F238E27FC236}">
                  <a16:creationId xmlns:a16="http://schemas.microsoft.com/office/drawing/2014/main" id="{33E15949-BD23-4F8D-8788-8A9F8074D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直接连接符 15415">
              <a:extLst>
                <a:ext uri="{FF2B5EF4-FFF2-40B4-BE49-F238E27FC236}">
                  <a16:creationId xmlns:a16="http://schemas.microsoft.com/office/drawing/2014/main" id="{6A56EF15-4561-4C2F-BE41-2A9E750DB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直接连接符 15416">
              <a:extLst>
                <a:ext uri="{FF2B5EF4-FFF2-40B4-BE49-F238E27FC236}">
                  <a16:creationId xmlns:a16="http://schemas.microsoft.com/office/drawing/2014/main" id="{52C387F4-D82C-4BBD-9D8A-87435E05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直接连接符 15417">
              <a:extLst>
                <a:ext uri="{FF2B5EF4-FFF2-40B4-BE49-F238E27FC236}">
                  <a16:creationId xmlns:a16="http://schemas.microsoft.com/office/drawing/2014/main" id="{EDE0D346-753A-4E3C-A301-8748F040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直接连接符 15418">
              <a:extLst>
                <a:ext uri="{FF2B5EF4-FFF2-40B4-BE49-F238E27FC236}">
                  <a16:creationId xmlns:a16="http://schemas.microsoft.com/office/drawing/2014/main" id="{98CB2472-7DA4-491E-811F-C89F68729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直接连接符 15419">
              <a:extLst>
                <a:ext uri="{FF2B5EF4-FFF2-40B4-BE49-F238E27FC236}">
                  <a16:creationId xmlns:a16="http://schemas.microsoft.com/office/drawing/2014/main" id="{3C0BC0CE-1A1C-49A9-A60D-4BE1A055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直接连接符 15420">
              <a:extLst>
                <a:ext uri="{FF2B5EF4-FFF2-40B4-BE49-F238E27FC236}">
                  <a16:creationId xmlns:a16="http://schemas.microsoft.com/office/drawing/2014/main" id="{27D69D62-BD02-46B6-BCD6-1362182B5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直接连接符 15421">
              <a:extLst>
                <a:ext uri="{FF2B5EF4-FFF2-40B4-BE49-F238E27FC236}">
                  <a16:creationId xmlns:a16="http://schemas.microsoft.com/office/drawing/2014/main" id="{A5019F48-59E0-4103-B3B5-240583B70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直接连接符 15422">
              <a:extLst>
                <a:ext uri="{FF2B5EF4-FFF2-40B4-BE49-F238E27FC236}">
                  <a16:creationId xmlns:a16="http://schemas.microsoft.com/office/drawing/2014/main" id="{D923215B-5D6C-40CD-9A71-ED8A55FE5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7" name="文本框 15423">
            <a:extLst>
              <a:ext uri="{FF2B5EF4-FFF2-40B4-BE49-F238E27FC236}">
                <a16:creationId xmlns:a16="http://schemas.microsoft.com/office/drawing/2014/main" id="{25A342EA-484F-49D6-9E7B-FFC15016168B}"/>
              </a:ext>
            </a:extLst>
          </p:cNvPr>
          <p:cNvSpPr txBox="1"/>
          <p:nvPr/>
        </p:nvSpPr>
        <p:spPr>
          <a:xfrm>
            <a:off x="2854325" y="2708275"/>
            <a:ext cx="647700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</a:p>
        </p:txBody>
      </p:sp>
      <p:sp>
        <p:nvSpPr>
          <p:cNvPr id="16448" name="文本框 15424">
            <a:extLst>
              <a:ext uri="{FF2B5EF4-FFF2-40B4-BE49-F238E27FC236}">
                <a16:creationId xmlns:a16="http://schemas.microsoft.com/office/drawing/2014/main" id="{BB40EDB9-EC70-4F9B-962C-E047FB360AD1}"/>
              </a:ext>
            </a:extLst>
          </p:cNvPr>
          <p:cNvSpPr txBox="1"/>
          <p:nvPr/>
        </p:nvSpPr>
        <p:spPr>
          <a:xfrm>
            <a:off x="2809875" y="4149725"/>
            <a:ext cx="647700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</a:p>
        </p:txBody>
      </p:sp>
      <p:sp>
        <p:nvSpPr>
          <p:cNvPr id="16449" name="文本框 15425">
            <a:extLst>
              <a:ext uri="{FF2B5EF4-FFF2-40B4-BE49-F238E27FC236}">
                <a16:creationId xmlns:a16="http://schemas.microsoft.com/office/drawing/2014/main" id="{9AA32F40-F9AF-41D6-835A-4BB13EF1D531}"/>
              </a:ext>
            </a:extLst>
          </p:cNvPr>
          <p:cNvSpPr txBox="1"/>
          <p:nvPr/>
        </p:nvSpPr>
        <p:spPr>
          <a:xfrm>
            <a:off x="2854325" y="5373688"/>
            <a:ext cx="647700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noProof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</a:t>
            </a:r>
          </a:p>
        </p:txBody>
      </p:sp>
      <p:sp>
        <p:nvSpPr>
          <p:cNvPr id="15427" name="上箭头 15426">
            <a:extLst>
              <a:ext uri="{FF2B5EF4-FFF2-40B4-BE49-F238E27FC236}">
                <a16:creationId xmlns:a16="http://schemas.microsoft.com/office/drawing/2014/main" id="{84091949-8A53-4AAF-88E3-EEAC4559D772}"/>
              </a:ext>
            </a:extLst>
          </p:cNvPr>
          <p:cNvSpPr/>
          <p:nvPr/>
        </p:nvSpPr>
        <p:spPr>
          <a:xfrm>
            <a:off x="4033838" y="4654550"/>
            <a:ext cx="144462" cy="285750"/>
          </a:xfrm>
          <a:prstGeom prst="upArrow">
            <a:avLst>
              <a:gd name="adj1" fmla="val 50000"/>
              <a:gd name="adj2" fmla="val 49432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28" name="上箭头 15427">
            <a:extLst>
              <a:ext uri="{FF2B5EF4-FFF2-40B4-BE49-F238E27FC236}">
                <a16:creationId xmlns:a16="http://schemas.microsoft.com/office/drawing/2014/main" id="{CECB40F8-E8ED-4649-B544-2A4A2C1C894C}"/>
              </a:ext>
            </a:extLst>
          </p:cNvPr>
          <p:cNvSpPr/>
          <p:nvPr/>
        </p:nvSpPr>
        <p:spPr>
          <a:xfrm>
            <a:off x="3933825" y="3211513"/>
            <a:ext cx="146050" cy="287337"/>
          </a:xfrm>
          <a:prstGeom prst="upArrow">
            <a:avLst>
              <a:gd name="adj1" fmla="val 50000"/>
              <a:gd name="adj2" fmla="val 49166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29" name="上箭头 15428">
            <a:extLst>
              <a:ext uri="{FF2B5EF4-FFF2-40B4-BE49-F238E27FC236}">
                <a16:creationId xmlns:a16="http://schemas.microsoft.com/office/drawing/2014/main" id="{42B7F9D1-086E-47C3-BE95-D65940347099}"/>
              </a:ext>
            </a:extLst>
          </p:cNvPr>
          <p:cNvSpPr/>
          <p:nvPr/>
        </p:nvSpPr>
        <p:spPr>
          <a:xfrm>
            <a:off x="3862388" y="5876925"/>
            <a:ext cx="144462" cy="287338"/>
          </a:xfrm>
          <a:prstGeom prst="upArrow">
            <a:avLst>
              <a:gd name="adj1" fmla="val 50000"/>
              <a:gd name="adj2" fmla="val 4970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30" name="上箭头 15429">
            <a:extLst>
              <a:ext uri="{FF2B5EF4-FFF2-40B4-BE49-F238E27FC236}">
                <a16:creationId xmlns:a16="http://schemas.microsoft.com/office/drawing/2014/main" id="{64FA927B-31F9-4256-916C-ADD1FC798677}"/>
              </a:ext>
            </a:extLst>
          </p:cNvPr>
          <p:cNvSpPr/>
          <p:nvPr/>
        </p:nvSpPr>
        <p:spPr>
          <a:xfrm>
            <a:off x="4178300" y="4654550"/>
            <a:ext cx="144463" cy="285750"/>
          </a:xfrm>
          <a:prstGeom prst="upArrow">
            <a:avLst>
              <a:gd name="adj1" fmla="val 50000"/>
              <a:gd name="adj2" fmla="val 49432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31" name="上箭头 15430">
            <a:extLst>
              <a:ext uri="{FF2B5EF4-FFF2-40B4-BE49-F238E27FC236}">
                <a16:creationId xmlns:a16="http://schemas.microsoft.com/office/drawing/2014/main" id="{CF37D308-5571-4704-8739-D4604F213479}"/>
              </a:ext>
            </a:extLst>
          </p:cNvPr>
          <p:cNvSpPr/>
          <p:nvPr/>
        </p:nvSpPr>
        <p:spPr>
          <a:xfrm>
            <a:off x="4078288" y="5876925"/>
            <a:ext cx="144462" cy="287338"/>
          </a:xfrm>
          <a:prstGeom prst="upArrow">
            <a:avLst>
              <a:gd name="adj1" fmla="val 50000"/>
              <a:gd name="adj2" fmla="val 4970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55" name="文本框 15431">
            <a:extLst>
              <a:ext uri="{FF2B5EF4-FFF2-40B4-BE49-F238E27FC236}">
                <a16:creationId xmlns:a16="http://schemas.microsoft.com/office/drawing/2014/main" id="{0E6657FD-70C3-4F92-84B5-268A5EC3AEB9}"/>
              </a:ext>
            </a:extLst>
          </p:cNvPr>
          <p:cNvSpPr txBox="1"/>
          <p:nvPr/>
        </p:nvSpPr>
        <p:spPr>
          <a:xfrm>
            <a:off x="1811338" y="2725738"/>
            <a:ext cx="936625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2" charset="0"/>
                <a:ea typeface="微软雅黑" panose="020B0503020204020204" charset="-122"/>
                <a:cs typeface="+mn-ea"/>
              </a:rPr>
              <a:t>（存x）</a:t>
            </a:r>
            <a:endParaRPr lang="zh-CN" altLang="en-US" sz="16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2" charset="0"/>
              <a:ea typeface="微软雅黑" panose="020B0503020204020204" charset="-122"/>
            </a:endParaRPr>
          </a:p>
        </p:txBody>
      </p:sp>
      <p:sp>
        <p:nvSpPr>
          <p:cNvPr id="16456" name="文本框 15432">
            <a:extLst>
              <a:ext uri="{FF2B5EF4-FFF2-40B4-BE49-F238E27FC236}">
                <a16:creationId xmlns:a16="http://schemas.microsoft.com/office/drawing/2014/main" id="{3AD82FE5-7E5D-4362-862E-5B40A50D2B86}"/>
              </a:ext>
            </a:extLst>
          </p:cNvPr>
          <p:cNvSpPr txBox="1"/>
          <p:nvPr/>
        </p:nvSpPr>
        <p:spPr>
          <a:xfrm>
            <a:off x="1666875" y="4187825"/>
            <a:ext cx="1260475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(存</a:t>
            </a:r>
            <a:r>
              <a:rPr lang="en-US" altLang="en-US" sz="16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2x+1)</a:t>
            </a:r>
          </a:p>
        </p:txBody>
      </p:sp>
      <p:sp>
        <p:nvSpPr>
          <p:cNvPr id="16457" name="文本框 15433">
            <a:extLst>
              <a:ext uri="{FF2B5EF4-FFF2-40B4-BE49-F238E27FC236}">
                <a16:creationId xmlns:a16="http://schemas.microsoft.com/office/drawing/2014/main" id="{6567A22A-3E70-489E-93A6-BC54A642ABA7}"/>
              </a:ext>
            </a:extLst>
          </p:cNvPr>
          <p:cNvSpPr txBox="1"/>
          <p:nvPr/>
        </p:nvSpPr>
        <p:spPr>
          <a:xfrm>
            <a:off x="1711325" y="5402263"/>
            <a:ext cx="1258888" cy="3381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(存</a:t>
            </a:r>
            <a:r>
              <a:rPr lang="en-US" altLang="en-US" sz="1600" noProof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3x+1)</a:t>
            </a:r>
          </a:p>
        </p:txBody>
      </p:sp>
      <p:sp>
        <p:nvSpPr>
          <p:cNvPr id="16458" name="灯片编号占位符 1">
            <a:extLst>
              <a:ext uri="{FF2B5EF4-FFF2-40B4-BE49-F238E27FC236}">
                <a16:creationId xmlns:a16="http://schemas.microsoft.com/office/drawing/2014/main" id="{F3EB125C-BA43-407B-85B0-CF4AB6E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63BFA-22AE-41A9-90A0-B851B573AA0A}" type="slidenum"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9</a:t>
            </a:fld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03941 0.0002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739 0.0002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4349 2.96296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6315 0.000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6 0.00023 L 0.08881 0.0002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9 2.96296E-6 L 0.10243 2.96296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6302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4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0.00023 L 0.10638 0.0002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7 2.96296E-6 L 0.13958 2.96296E-6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1 0.00023 L 0.14193 0.00023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00023 L 0.11433 2.96296E-6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38 0.00023 L 0.15364 0.00023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154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9340">
                                      <p:cBhvr>
                                        <p:cTn id="1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2.96296E-6 L 0.18685 2.96296E-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15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93 0.00023 L 0.1892 0.00023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4" grpId="1"/>
      <p:bldP spid="15365" grpId="0"/>
      <p:bldP spid="15365" grpId="1"/>
      <p:bldP spid="15366" grpId="0"/>
      <p:bldP spid="15384" grpId="0"/>
      <p:bldP spid="15385" grpId="0"/>
      <p:bldP spid="15386" grpId="0"/>
      <p:bldP spid="15386" grpId="1"/>
      <p:bldP spid="15386" grpId="2"/>
      <p:bldP spid="15387" grpId="0"/>
      <p:bldP spid="15387" grpId="1"/>
      <p:bldP spid="15404" grpId="0"/>
      <p:bldP spid="15405" grpId="0"/>
      <p:bldP spid="15406" grpId="0"/>
      <p:bldP spid="15406" grpId="1"/>
      <p:bldP spid="15407" grpId="0"/>
      <p:bldP spid="15407" grpId="1"/>
      <p:bldP spid="15407" grpId="2"/>
      <p:bldP spid="15427" grpId="0" bldLvl="0" animBg="1"/>
      <p:bldP spid="15427" grpId="1" bldLvl="0" animBg="1"/>
      <p:bldP spid="15428" grpId="0" bldLvl="0" animBg="1"/>
      <p:bldP spid="15428" grpId="1" bldLvl="0" animBg="1"/>
      <p:bldP spid="15428" grpId="2" bldLvl="0" animBg="1"/>
      <p:bldP spid="15429" grpId="0" bldLvl="0" animBg="1"/>
      <p:bldP spid="15430" grpId="0" bldLvl="0" animBg="1"/>
      <p:bldP spid="15430" grpId="1" bldLvl="0" animBg="1"/>
      <p:bldP spid="15430" grpId="2" bldLvl="0" animBg="1"/>
      <p:bldP spid="15430" grpId="3" bldLvl="0" animBg="1"/>
      <p:bldP spid="15431" grpId="0" bldLvl="0" animBg="1"/>
      <p:bldP spid="15431" grpId="1" bldLvl="0" animBg="1"/>
      <p:bldP spid="15431" grpId="2" bldLvl="0" animBg="1"/>
      <p:bldP spid="15431" grpId="3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104</TotalTime>
  <Pages>0</Pages>
  <Words>2609</Words>
  <Characters>0</Characters>
  <Application>Microsoft Office PowerPoint</Application>
  <DocSecurity>0</DocSecurity>
  <PresentationFormat>宽屏</PresentationFormat>
  <Lines>0</Lines>
  <Paragraphs>318</Paragraphs>
  <Slides>29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楷体_GB2312</vt:lpstr>
      <vt:lpstr>微软雅黑</vt:lpstr>
      <vt:lpstr>Arial</vt:lpstr>
      <vt:lpstr>Calibri</vt:lpstr>
      <vt:lpstr>Century Gothic</vt:lpstr>
      <vt:lpstr>Courier New</vt:lpstr>
      <vt:lpstr>Times New Roman</vt:lpstr>
      <vt:lpstr>Verdana</vt:lpstr>
      <vt:lpstr>Wingdings</vt:lpstr>
      <vt:lpstr>Wingdings 3</vt:lpstr>
      <vt:lpstr>离子</vt:lpstr>
      <vt:lpstr>单调队列 CQNK信竞课程 </vt:lpstr>
      <vt:lpstr>队列</vt:lpstr>
      <vt:lpstr>PowerPoint 演示文稿</vt:lpstr>
      <vt:lpstr>PowerPoint 演示文稿</vt:lpstr>
      <vt:lpstr>PowerPoint 演示文稿</vt:lpstr>
      <vt:lpstr>例题列表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 合并果子】(NOIP2004) NKOJ1134 </vt:lpstr>
      <vt:lpstr>【问题分析】</vt:lpstr>
      <vt:lpstr>【问题分析】</vt:lpstr>
      <vt:lpstr>【问题分析】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subject/>
  <dc:creator>张晨</dc:creator>
  <cp:keywords/>
  <dc:description/>
  <cp:lastModifiedBy>何浪</cp:lastModifiedBy>
  <cp:revision>492</cp:revision>
  <dcterms:created xsi:type="dcterms:W3CDTF">1999-09-02T00:43:01Z</dcterms:created>
  <dcterms:modified xsi:type="dcterms:W3CDTF">2019-04-01T09:01:44Z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