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8" r:id="rId3"/>
    <p:sldId id="461" r:id="rId4"/>
    <p:sldId id="260" r:id="rId5"/>
    <p:sldId id="509" r:id="rId7"/>
    <p:sldId id="510" r:id="rId8"/>
    <p:sldId id="518" r:id="rId9"/>
    <p:sldId id="512" r:id="rId10"/>
    <p:sldId id="513" r:id="rId11"/>
    <p:sldId id="515" r:id="rId12"/>
    <p:sldId id="516" r:id="rId13"/>
    <p:sldId id="524" r:id="rId14"/>
    <p:sldId id="525" r:id="rId15"/>
    <p:sldId id="526" r:id="rId16"/>
    <p:sldId id="527" r:id="rId17"/>
    <p:sldId id="532" r:id="rId18"/>
    <p:sldId id="534" r:id="rId19"/>
    <p:sldId id="533" r:id="rId20"/>
    <p:sldId id="517" r:id="rId21"/>
    <p:sldId id="530" r:id="rId22"/>
    <p:sldId id="28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FFCC"/>
    <a:srgbClr val="FF99FF"/>
    <a:srgbClr val="FF3399"/>
    <a:srgbClr val="FF0066"/>
    <a:srgbClr val="FF66FF"/>
    <a:srgbClr val="FFCC66"/>
    <a:srgbClr val="FFE1FF"/>
    <a:srgbClr val="FF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5" d="100"/>
          <a:sy n="85" d="100"/>
        </p:scale>
        <p:origin x="17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文本框 152"/>
          <p:cNvSpPr txBox="1">
            <a:spLocks noChangeArrowheads="1"/>
          </p:cNvSpPr>
          <p:nvPr/>
        </p:nvSpPr>
        <p:spPr bwMode="auto">
          <a:xfrm>
            <a:off x="5016500" y="1196975"/>
            <a:ext cx="6408738"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dist" eaLnBrk="1" hangingPunct="1"/>
            <a:r>
              <a:rPr lang="en-US" altLang="zh-CN" sz="19900" dirty="0">
                <a:solidFill>
                  <a:srgbClr val="FFFFFF"/>
                </a:solidFill>
                <a:effectLst>
                  <a:outerShdw blurRad="38100" dist="38100" dir="2700000" algn="tl">
                    <a:srgbClr val="000000"/>
                  </a:outerShdw>
                </a:effectLst>
              </a:rPr>
              <a:t>2017</a:t>
            </a:r>
            <a:endParaRPr lang="zh-CN" altLang="en-US" sz="19900" dirty="0">
              <a:solidFill>
                <a:srgbClr val="FFFFFF"/>
              </a:solidFill>
              <a:effectLst>
                <a:outerShdw blurRad="38100" dist="38100" dir="2700000" algn="tl">
                  <a:srgbClr val="000000"/>
                </a:outerShdw>
              </a:effectLst>
            </a:endParaRPr>
          </a:p>
        </p:txBody>
      </p:sp>
      <p:sp>
        <p:nvSpPr>
          <p:cNvPr id="8" name="矩形 149"/>
          <p:cNvSpPr>
            <a:spLocks noChangeArrowheads="1"/>
          </p:cNvSpPr>
          <p:nvPr/>
        </p:nvSpPr>
        <p:spPr bwMode="auto">
          <a:xfrm>
            <a:off x="0" y="4783138"/>
            <a:ext cx="12192000" cy="2101850"/>
          </a:xfrm>
          <a:prstGeom prst="rect">
            <a:avLst/>
          </a:prstGeom>
          <a:solidFill>
            <a:srgbClr val="FFD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grpSp>
        <p:nvGrpSpPr>
          <p:cNvPr id="9" name="组合 148"/>
          <p:cNvGrpSpPr/>
          <p:nvPr/>
        </p:nvGrpSpPr>
        <p:grpSpPr bwMode="auto">
          <a:xfrm>
            <a:off x="623888" y="1631950"/>
            <a:ext cx="4170362" cy="4460875"/>
            <a:chOff x="0" y="0"/>
            <a:chExt cx="3040063" cy="2928938"/>
          </a:xfrm>
        </p:grpSpPr>
        <p:sp>
          <p:nvSpPr>
            <p:cNvPr id="10" name="Freeform 44"/>
            <p:cNvSpPr/>
            <p:nvPr/>
          </p:nvSpPr>
          <p:spPr bwMode="auto">
            <a:xfrm>
              <a:off x="1568451" y="1527175"/>
              <a:ext cx="196850" cy="844550"/>
            </a:xfrm>
            <a:custGeom>
              <a:avLst/>
              <a:gdLst>
                <a:gd name="T0" fmla="*/ 124 w 124"/>
                <a:gd name="T1" fmla="*/ 532 h 532"/>
                <a:gd name="T2" fmla="*/ 0 w 124"/>
                <a:gd name="T3" fmla="*/ 532 h 532"/>
                <a:gd name="T4" fmla="*/ 5 w 124"/>
                <a:gd name="T5" fmla="*/ 0 h 532"/>
                <a:gd name="T6" fmla="*/ 99 w 124"/>
                <a:gd name="T7" fmla="*/ 0 h 532"/>
                <a:gd name="T8" fmla="*/ 124 w 124"/>
                <a:gd name="T9" fmla="*/ 532 h 532"/>
              </a:gdLst>
              <a:ahLst/>
              <a:cxnLst>
                <a:cxn ang="0">
                  <a:pos x="T0" y="T1"/>
                </a:cxn>
                <a:cxn ang="0">
                  <a:pos x="T2" y="T3"/>
                </a:cxn>
                <a:cxn ang="0">
                  <a:pos x="T4" y="T5"/>
                </a:cxn>
                <a:cxn ang="0">
                  <a:pos x="T6" y="T7"/>
                </a:cxn>
                <a:cxn ang="0">
                  <a:pos x="T8" y="T9"/>
                </a:cxn>
              </a:cxnLst>
              <a:rect l="0" t="0" r="r" b="b"/>
              <a:pathLst>
                <a:path w="124" h="532">
                  <a:moveTo>
                    <a:pt x="124" y="532"/>
                  </a:moveTo>
                  <a:lnTo>
                    <a:pt x="0" y="532"/>
                  </a:lnTo>
                  <a:lnTo>
                    <a:pt x="5" y="0"/>
                  </a:lnTo>
                  <a:lnTo>
                    <a:pt x="99" y="0"/>
                  </a:lnTo>
                  <a:lnTo>
                    <a:pt x="124" y="532"/>
                  </a:lnTo>
                  <a:close/>
                </a:path>
              </a:pathLst>
            </a:custGeom>
            <a:solidFill>
              <a:srgbClr val="E5BD8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45"/>
            <p:cNvSpPr/>
            <p:nvPr/>
          </p:nvSpPr>
          <p:spPr bwMode="auto">
            <a:xfrm>
              <a:off x="1525588" y="1527175"/>
              <a:ext cx="198438" cy="844550"/>
            </a:xfrm>
            <a:custGeom>
              <a:avLst/>
              <a:gdLst>
                <a:gd name="T0" fmla="*/ 125 w 125"/>
                <a:gd name="T1" fmla="*/ 532 h 532"/>
                <a:gd name="T2" fmla="*/ 0 w 125"/>
                <a:gd name="T3" fmla="*/ 532 h 532"/>
                <a:gd name="T4" fmla="*/ 5 w 125"/>
                <a:gd name="T5" fmla="*/ 0 h 532"/>
                <a:gd name="T6" fmla="*/ 99 w 125"/>
                <a:gd name="T7" fmla="*/ 0 h 532"/>
                <a:gd name="T8" fmla="*/ 125 w 125"/>
                <a:gd name="T9" fmla="*/ 532 h 532"/>
              </a:gdLst>
              <a:ahLst/>
              <a:cxnLst>
                <a:cxn ang="0">
                  <a:pos x="T0" y="T1"/>
                </a:cxn>
                <a:cxn ang="0">
                  <a:pos x="T2" y="T3"/>
                </a:cxn>
                <a:cxn ang="0">
                  <a:pos x="T4" y="T5"/>
                </a:cxn>
                <a:cxn ang="0">
                  <a:pos x="T6" y="T7"/>
                </a:cxn>
                <a:cxn ang="0">
                  <a:pos x="T8" y="T9"/>
                </a:cxn>
              </a:cxnLst>
              <a:rect l="0" t="0" r="r" b="b"/>
              <a:pathLst>
                <a:path w="125" h="532">
                  <a:moveTo>
                    <a:pt x="125" y="532"/>
                  </a:moveTo>
                  <a:lnTo>
                    <a:pt x="0" y="532"/>
                  </a:lnTo>
                  <a:lnTo>
                    <a:pt x="5" y="0"/>
                  </a:lnTo>
                  <a:lnTo>
                    <a:pt x="99" y="0"/>
                  </a:lnTo>
                  <a:lnTo>
                    <a:pt x="125" y="532"/>
                  </a:lnTo>
                  <a:close/>
                </a:path>
              </a:pathLst>
            </a:custGeom>
            <a:solidFill>
              <a:srgbClr val="FFE6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46"/>
            <p:cNvSpPr/>
            <p:nvPr/>
          </p:nvSpPr>
          <p:spPr bwMode="auto">
            <a:xfrm>
              <a:off x="1281113" y="1527175"/>
              <a:ext cx="206375" cy="847725"/>
            </a:xfrm>
            <a:custGeom>
              <a:avLst/>
              <a:gdLst>
                <a:gd name="T0" fmla="*/ 0 w 130"/>
                <a:gd name="T1" fmla="*/ 534 h 534"/>
                <a:gd name="T2" fmla="*/ 130 w 130"/>
                <a:gd name="T3" fmla="*/ 534 h 534"/>
                <a:gd name="T4" fmla="*/ 126 w 130"/>
                <a:gd name="T5" fmla="*/ 0 h 534"/>
                <a:gd name="T6" fmla="*/ 34 w 130"/>
                <a:gd name="T7" fmla="*/ 0 h 534"/>
                <a:gd name="T8" fmla="*/ 0 w 130"/>
                <a:gd name="T9" fmla="*/ 534 h 534"/>
              </a:gdLst>
              <a:ahLst/>
              <a:cxnLst>
                <a:cxn ang="0">
                  <a:pos x="T0" y="T1"/>
                </a:cxn>
                <a:cxn ang="0">
                  <a:pos x="T2" y="T3"/>
                </a:cxn>
                <a:cxn ang="0">
                  <a:pos x="T4" y="T5"/>
                </a:cxn>
                <a:cxn ang="0">
                  <a:pos x="T6" y="T7"/>
                </a:cxn>
                <a:cxn ang="0">
                  <a:pos x="T8" y="T9"/>
                </a:cxn>
              </a:cxnLst>
              <a:rect l="0" t="0" r="r" b="b"/>
              <a:pathLst>
                <a:path w="130" h="534">
                  <a:moveTo>
                    <a:pt x="0" y="534"/>
                  </a:moveTo>
                  <a:lnTo>
                    <a:pt x="130" y="534"/>
                  </a:lnTo>
                  <a:lnTo>
                    <a:pt x="126" y="0"/>
                  </a:lnTo>
                  <a:lnTo>
                    <a:pt x="34" y="0"/>
                  </a:lnTo>
                  <a:lnTo>
                    <a:pt x="0" y="534"/>
                  </a:lnTo>
                  <a:close/>
                </a:path>
              </a:pathLst>
            </a:custGeom>
            <a:solidFill>
              <a:srgbClr val="CC86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47"/>
            <p:cNvSpPr/>
            <p:nvPr/>
          </p:nvSpPr>
          <p:spPr bwMode="auto">
            <a:xfrm>
              <a:off x="1352551" y="1527175"/>
              <a:ext cx="187325" cy="844550"/>
            </a:xfrm>
            <a:custGeom>
              <a:avLst/>
              <a:gdLst>
                <a:gd name="T0" fmla="*/ 0 w 118"/>
                <a:gd name="T1" fmla="*/ 532 h 532"/>
                <a:gd name="T2" fmla="*/ 118 w 118"/>
                <a:gd name="T3" fmla="*/ 532 h 532"/>
                <a:gd name="T4" fmla="*/ 113 w 118"/>
                <a:gd name="T5" fmla="*/ 0 h 532"/>
                <a:gd name="T6" fmla="*/ 26 w 118"/>
                <a:gd name="T7" fmla="*/ 0 h 532"/>
                <a:gd name="T8" fmla="*/ 0 w 118"/>
                <a:gd name="T9" fmla="*/ 532 h 532"/>
              </a:gdLst>
              <a:ahLst/>
              <a:cxnLst>
                <a:cxn ang="0">
                  <a:pos x="T0" y="T1"/>
                </a:cxn>
                <a:cxn ang="0">
                  <a:pos x="T2" y="T3"/>
                </a:cxn>
                <a:cxn ang="0">
                  <a:pos x="T4" y="T5"/>
                </a:cxn>
                <a:cxn ang="0">
                  <a:pos x="T6" y="T7"/>
                </a:cxn>
                <a:cxn ang="0">
                  <a:pos x="T8" y="T9"/>
                </a:cxn>
              </a:cxnLst>
              <a:rect l="0" t="0" r="r" b="b"/>
              <a:pathLst>
                <a:path w="118" h="532">
                  <a:moveTo>
                    <a:pt x="0" y="532"/>
                  </a:moveTo>
                  <a:lnTo>
                    <a:pt x="118" y="532"/>
                  </a:lnTo>
                  <a:lnTo>
                    <a:pt x="113" y="0"/>
                  </a:lnTo>
                  <a:lnTo>
                    <a:pt x="26" y="0"/>
                  </a:lnTo>
                  <a:lnTo>
                    <a:pt x="0" y="532"/>
                  </a:lnTo>
                  <a:close/>
                </a:path>
              </a:pathLst>
            </a:custGeom>
            <a:solidFill>
              <a:srgbClr val="FFE6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48"/>
            <p:cNvSpPr/>
            <p:nvPr/>
          </p:nvSpPr>
          <p:spPr bwMode="auto">
            <a:xfrm>
              <a:off x="1446213" y="1527175"/>
              <a:ext cx="174625" cy="847725"/>
            </a:xfrm>
            <a:custGeom>
              <a:avLst/>
              <a:gdLst>
                <a:gd name="T0" fmla="*/ 110 w 110"/>
                <a:gd name="T1" fmla="*/ 534 h 534"/>
                <a:gd name="T2" fmla="*/ 0 w 110"/>
                <a:gd name="T3" fmla="*/ 534 h 534"/>
                <a:gd name="T4" fmla="*/ 10 w 110"/>
                <a:gd name="T5" fmla="*/ 0 h 534"/>
                <a:gd name="T6" fmla="*/ 102 w 110"/>
                <a:gd name="T7" fmla="*/ 0 h 534"/>
                <a:gd name="T8" fmla="*/ 110 w 110"/>
                <a:gd name="T9" fmla="*/ 534 h 534"/>
              </a:gdLst>
              <a:ahLst/>
              <a:cxnLst>
                <a:cxn ang="0">
                  <a:pos x="T0" y="T1"/>
                </a:cxn>
                <a:cxn ang="0">
                  <a:pos x="T2" y="T3"/>
                </a:cxn>
                <a:cxn ang="0">
                  <a:pos x="T4" y="T5"/>
                </a:cxn>
                <a:cxn ang="0">
                  <a:pos x="T6" y="T7"/>
                </a:cxn>
                <a:cxn ang="0">
                  <a:pos x="T8" y="T9"/>
                </a:cxn>
              </a:cxnLst>
              <a:rect l="0" t="0" r="r" b="b"/>
              <a:pathLst>
                <a:path w="110" h="534">
                  <a:moveTo>
                    <a:pt x="110" y="534"/>
                  </a:moveTo>
                  <a:lnTo>
                    <a:pt x="0" y="534"/>
                  </a:lnTo>
                  <a:lnTo>
                    <a:pt x="10" y="0"/>
                  </a:lnTo>
                  <a:lnTo>
                    <a:pt x="102" y="0"/>
                  </a:lnTo>
                  <a:lnTo>
                    <a:pt x="110" y="534"/>
                  </a:lnTo>
                  <a:close/>
                </a:path>
              </a:pathLst>
            </a:custGeom>
            <a:solidFill>
              <a:srgbClr val="D17D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1"/>
            <p:cNvSpPr/>
            <p:nvPr/>
          </p:nvSpPr>
          <p:spPr bwMode="auto">
            <a:xfrm>
              <a:off x="0" y="1531938"/>
              <a:ext cx="3040063" cy="1330325"/>
            </a:xfrm>
            <a:custGeom>
              <a:avLst/>
              <a:gdLst>
                <a:gd name="T0" fmla="*/ 4043 w 4415"/>
                <a:gd name="T1" fmla="*/ 27 h 1933"/>
                <a:gd name="T2" fmla="*/ 3605 w 4415"/>
                <a:gd name="T3" fmla="*/ 318 h 1933"/>
                <a:gd name="T4" fmla="*/ 3246 w 4415"/>
                <a:gd name="T5" fmla="*/ 579 h 1933"/>
                <a:gd name="T6" fmla="*/ 3165 w 4415"/>
                <a:gd name="T7" fmla="*/ 571 h 1933"/>
                <a:gd name="T8" fmla="*/ 2766 w 4415"/>
                <a:gd name="T9" fmla="*/ 954 h 1933"/>
                <a:gd name="T10" fmla="*/ 2589 w 4415"/>
                <a:gd name="T11" fmla="*/ 913 h 1933"/>
                <a:gd name="T12" fmla="*/ 2210 w 4415"/>
                <a:gd name="T13" fmla="*/ 1186 h 1933"/>
                <a:gd name="T14" fmla="*/ 1911 w 4415"/>
                <a:gd name="T15" fmla="*/ 1051 h 1933"/>
                <a:gd name="T16" fmla="*/ 1819 w 4415"/>
                <a:gd name="T17" fmla="*/ 1061 h 1933"/>
                <a:gd name="T18" fmla="*/ 1824 w 4415"/>
                <a:gd name="T19" fmla="*/ 1000 h 1933"/>
                <a:gd name="T20" fmla="*/ 1425 w 4415"/>
                <a:gd name="T21" fmla="*/ 601 h 1933"/>
                <a:gd name="T22" fmla="*/ 1098 w 4415"/>
                <a:gd name="T23" fmla="*/ 771 h 1933"/>
                <a:gd name="T24" fmla="*/ 867 w 4415"/>
                <a:gd name="T25" fmla="*/ 612 h 1933"/>
                <a:gd name="T26" fmla="*/ 495 w 4415"/>
                <a:gd name="T27" fmla="*/ 360 h 1933"/>
                <a:gd name="T28" fmla="*/ 96 w 4415"/>
                <a:gd name="T29" fmla="*/ 759 h 1933"/>
                <a:gd name="T30" fmla="*/ 175 w 4415"/>
                <a:gd name="T31" fmla="*/ 1265 h 1933"/>
                <a:gd name="T32" fmla="*/ 439 w 4415"/>
                <a:gd name="T33" fmla="*/ 1567 h 1933"/>
                <a:gd name="T34" fmla="*/ 1113 w 4415"/>
                <a:gd name="T35" fmla="*/ 1711 h 1933"/>
                <a:gd name="T36" fmla="*/ 1153 w 4415"/>
                <a:gd name="T37" fmla="*/ 1709 h 1933"/>
                <a:gd name="T38" fmla="*/ 1512 w 4415"/>
                <a:gd name="T39" fmla="*/ 1933 h 1933"/>
                <a:gd name="T40" fmla="*/ 1782 w 4415"/>
                <a:gd name="T41" fmla="*/ 1828 h 1933"/>
                <a:gd name="T42" fmla="*/ 1911 w 4415"/>
                <a:gd name="T43" fmla="*/ 1849 h 1933"/>
                <a:gd name="T44" fmla="*/ 2290 w 4415"/>
                <a:gd name="T45" fmla="*/ 1576 h 1933"/>
                <a:gd name="T46" fmla="*/ 2515 w 4415"/>
                <a:gd name="T47" fmla="*/ 1704 h 1933"/>
                <a:gd name="T48" fmla="*/ 2823 w 4415"/>
                <a:gd name="T49" fmla="*/ 1849 h 1933"/>
                <a:gd name="T50" fmla="*/ 3195 w 4415"/>
                <a:gd name="T51" fmla="*/ 1595 h 1933"/>
                <a:gd name="T52" fmla="*/ 3333 w 4415"/>
                <a:gd name="T53" fmla="*/ 1620 h 1933"/>
                <a:gd name="T54" fmla="*/ 3489 w 4415"/>
                <a:gd name="T55" fmla="*/ 1588 h 1933"/>
                <a:gd name="T56" fmla="*/ 3645 w 4415"/>
                <a:gd name="T57" fmla="*/ 1620 h 1933"/>
                <a:gd name="T58" fmla="*/ 4041 w 4415"/>
                <a:gd name="T59" fmla="*/ 1269 h 1933"/>
                <a:gd name="T60" fmla="*/ 4176 w 4415"/>
                <a:gd name="T61" fmla="*/ 970 h 1933"/>
                <a:gd name="T62" fmla="*/ 4135 w 4415"/>
                <a:gd name="T63" fmla="*/ 794 h 1933"/>
                <a:gd name="T64" fmla="*/ 4385 w 4415"/>
                <a:gd name="T65" fmla="*/ 476 h 1933"/>
                <a:gd name="T66" fmla="*/ 4043 w 4415"/>
                <a:gd name="T67" fmla="*/ 27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15" h="1933">
                  <a:moveTo>
                    <a:pt x="4043" y="27"/>
                  </a:moveTo>
                  <a:cubicBezTo>
                    <a:pt x="3842" y="0"/>
                    <a:pt x="3656" y="127"/>
                    <a:pt x="3605" y="318"/>
                  </a:cubicBezTo>
                  <a:cubicBezTo>
                    <a:pt x="3440" y="324"/>
                    <a:pt x="3300" y="431"/>
                    <a:pt x="3246" y="579"/>
                  </a:cubicBezTo>
                  <a:cubicBezTo>
                    <a:pt x="3220" y="574"/>
                    <a:pt x="3193" y="571"/>
                    <a:pt x="3165" y="571"/>
                  </a:cubicBezTo>
                  <a:cubicBezTo>
                    <a:pt x="2950" y="571"/>
                    <a:pt x="2774" y="741"/>
                    <a:pt x="2766" y="954"/>
                  </a:cubicBezTo>
                  <a:cubicBezTo>
                    <a:pt x="2713" y="928"/>
                    <a:pt x="2653" y="913"/>
                    <a:pt x="2589" y="913"/>
                  </a:cubicBezTo>
                  <a:cubicBezTo>
                    <a:pt x="2412" y="913"/>
                    <a:pt x="2263" y="1027"/>
                    <a:pt x="2210" y="1186"/>
                  </a:cubicBezTo>
                  <a:cubicBezTo>
                    <a:pt x="2137" y="1103"/>
                    <a:pt x="2030" y="1051"/>
                    <a:pt x="1911" y="1051"/>
                  </a:cubicBezTo>
                  <a:cubicBezTo>
                    <a:pt x="1879" y="1051"/>
                    <a:pt x="1849" y="1055"/>
                    <a:pt x="1819" y="1061"/>
                  </a:cubicBezTo>
                  <a:cubicBezTo>
                    <a:pt x="1823" y="1041"/>
                    <a:pt x="1824" y="1021"/>
                    <a:pt x="1824" y="1000"/>
                  </a:cubicBezTo>
                  <a:cubicBezTo>
                    <a:pt x="1824" y="780"/>
                    <a:pt x="1646" y="601"/>
                    <a:pt x="1425" y="601"/>
                  </a:cubicBezTo>
                  <a:cubicBezTo>
                    <a:pt x="1290" y="601"/>
                    <a:pt x="1170" y="668"/>
                    <a:pt x="1098" y="771"/>
                  </a:cubicBezTo>
                  <a:cubicBezTo>
                    <a:pt x="1044" y="693"/>
                    <a:pt x="962" y="636"/>
                    <a:pt x="867" y="612"/>
                  </a:cubicBezTo>
                  <a:cubicBezTo>
                    <a:pt x="808" y="464"/>
                    <a:pt x="664" y="360"/>
                    <a:pt x="495" y="360"/>
                  </a:cubicBezTo>
                  <a:cubicBezTo>
                    <a:pt x="275" y="360"/>
                    <a:pt x="96" y="538"/>
                    <a:pt x="96" y="759"/>
                  </a:cubicBezTo>
                  <a:cubicBezTo>
                    <a:pt x="96" y="946"/>
                    <a:pt x="0" y="1222"/>
                    <a:pt x="175" y="1265"/>
                  </a:cubicBezTo>
                  <a:cubicBezTo>
                    <a:pt x="227" y="1399"/>
                    <a:pt x="291" y="1549"/>
                    <a:pt x="439" y="1567"/>
                  </a:cubicBezTo>
                  <a:cubicBezTo>
                    <a:pt x="477" y="1747"/>
                    <a:pt x="921" y="1711"/>
                    <a:pt x="1113" y="1711"/>
                  </a:cubicBezTo>
                  <a:cubicBezTo>
                    <a:pt x="1126" y="1711"/>
                    <a:pt x="1140" y="1710"/>
                    <a:pt x="1153" y="1709"/>
                  </a:cubicBezTo>
                  <a:cubicBezTo>
                    <a:pt x="1218" y="1841"/>
                    <a:pt x="1354" y="1933"/>
                    <a:pt x="1512" y="1933"/>
                  </a:cubicBezTo>
                  <a:cubicBezTo>
                    <a:pt x="1616" y="1933"/>
                    <a:pt x="1711" y="1893"/>
                    <a:pt x="1782" y="1828"/>
                  </a:cubicBezTo>
                  <a:cubicBezTo>
                    <a:pt x="1822" y="1841"/>
                    <a:pt x="1866" y="1849"/>
                    <a:pt x="1911" y="1849"/>
                  </a:cubicBezTo>
                  <a:cubicBezTo>
                    <a:pt x="2087" y="1849"/>
                    <a:pt x="2237" y="1734"/>
                    <a:pt x="2290" y="1576"/>
                  </a:cubicBezTo>
                  <a:cubicBezTo>
                    <a:pt x="2347" y="1641"/>
                    <a:pt x="2426" y="1687"/>
                    <a:pt x="2515" y="1704"/>
                  </a:cubicBezTo>
                  <a:cubicBezTo>
                    <a:pt x="2588" y="1793"/>
                    <a:pt x="2699" y="1849"/>
                    <a:pt x="2823" y="1849"/>
                  </a:cubicBezTo>
                  <a:cubicBezTo>
                    <a:pt x="2992" y="1849"/>
                    <a:pt x="3137" y="1744"/>
                    <a:pt x="3195" y="1595"/>
                  </a:cubicBezTo>
                  <a:cubicBezTo>
                    <a:pt x="3238" y="1611"/>
                    <a:pt x="3284" y="1620"/>
                    <a:pt x="3333" y="1620"/>
                  </a:cubicBezTo>
                  <a:cubicBezTo>
                    <a:pt x="3388" y="1620"/>
                    <a:pt x="3441" y="1608"/>
                    <a:pt x="3489" y="1588"/>
                  </a:cubicBezTo>
                  <a:cubicBezTo>
                    <a:pt x="3537" y="1608"/>
                    <a:pt x="3589" y="1620"/>
                    <a:pt x="3645" y="1620"/>
                  </a:cubicBezTo>
                  <a:cubicBezTo>
                    <a:pt x="3849" y="1620"/>
                    <a:pt x="4017" y="1466"/>
                    <a:pt x="4041" y="1269"/>
                  </a:cubicBezTo>
                  <a:cubicBezTo>
                    <a:pt x="4124" y="1196"/>
                    <a:pt x="4176" y="1089"/>
                    <a:pt x="4176" y="970"/>
                  </a:cubicBezTo>
                  <a:cubicBezTo>
                    <a:pt x="4176" y="907"/>
                    <a:pt x="4161" y="847"/>
                    <a:pt x="4135" y="794"/>
                  </a:cubicBezTo>
                  <a:cubicBezTo>
                    <a:pt x="4265" y="743"/>
                    <a:pt x="4365" y="625"/>
                    <a:pt x="4385" y="476"/>
                  </a:cubicBezTo>
                  <a:cubicBezTo>
                    <a:pt x="4415" y="258"/>
                    <a:pt x="4262" y="57"/>
                    <a:pt x="4043" y="27"/>
                  </a:cubicBezTo>
                  <a:close/>
                </a:path>
              </a:pathLst>
            </a:cu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52"/>
            <p:cNvSpPr/>
            <p:nvPr/>
          </p:nvSpPr>
          <p:spPr bwMode="auto">
            <a:xfrm>
              <a:off x="1250951" y="1531938"/>
              <a:ext cx="1781175" cy="869950"/>
            </a:xfrm>
            <a:custGeom>
              <a:avLst/>
              <a:gdLst>
                <a:gd name="T0" fmla="*/ 5 w 2588"/>
                <a:gd name="T1" fmla="*/ 1078 h 1264"/>
                <a:gd name="T2" fmla="*/ 0 w 2588"/>
                <a:gd name="T3" fmla="*/ 1140 h 1264"/>
                <a:gd name="T4" fmla="*/ 92 w 2588"/>
                <a:gd name="T5" fmla="*/ 1129 h 1264"/>
                <a:gd name="T6" fmla="*/ 391 w 2588"/>
                <a:gd name="T7" fmla="*/ 1264 h 1264"/>
                <a:gd name="T8" fmla="*/ 770 w 2588"/>
                <a:gd name="T9" fmla="*/ 991 h 1264"/>
                <a:gd name="T10" fmla="*/ 947 w 2588"/>
                <a:gd name="T11" fmla="*/ 1033 h 1264"/>
                <a:gd name="T12" fmla="*/ 1346 w 2588"/>
                <a:gd name="T13" fmla="*/ 649 h 1264"/>
                <a:gd name="T14" fmla="*/ 1427 w 2588"/>
                <a:gd name="T15" fmla="*/ 657 h 1264"/>
                <a:gd name="T16" fmla="*/ 1892 w 2588"/>
                <a:gd name="T17" fmla="*/ 460 h 1264"/>
                <a:gd name="T18" fmla="*/ 2280 w 2588"/>
                <a:gd name="T19" fmla="*/ 191 h 1264"/>
                <a:gd name="T20" fmla="*/ 2568 w 2588"/>
                <a:gd name="T21" fmla="*/ 461 h 1264"/>
                <a:gd name="T22" fmla="*/ 2224 w 2588"/>
                <a:gd name="T23" fmla="*/ 27 h 1264"/>
                <a:gd name="T24" fmla="*/ 1785 w 2588"/>
                <a:gd name="T25" fmla="*/ 318 h 1264"/>
                <a:gd name="T26" fmla="*/ 1427 w 2588"/>
                <a:gd name="T27" fmla="*/ 579 h 1264"/>
                <a:gd name="T28" fmla="*/ 1346 w 2588"/>
                <a:gd name="T29" fmla="*/ 571 h 1264"/>
                <a:gd name="T30" fmla="*/ 947 w 2588"/>
                <a:gd name="T31" fmla="*/ 955 h 1264"/>
                <a:gd name="T32" fmla="*/ 770 w 2588"/>
                <a:gd name="T33" fmla="*/ 913 h 1264"/>
                <a:gd name="T34" fmla="*/ 391 w 2588"/>
                <a:gd name="T35" fmla="*/ 1186 h 1264"/>
                <a:gd name="T36" fmla="*/ 92 w 2588"/>
                <a:gd name="T37" fmla="*/ 1051 h 1264"/>
                <a:gd name="T38" fmla="*/ 5 w 2588"/>
                <a:gd name="T39" fmla="*/ 1061 h 1264"/>
                <a:gd name="T40" fmla="*/ 5 w 2588"/>
                <a:gd name="T41" fmla="*/ 1078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8" h="1264">
                  <a:moveTo>
                    <a:pt x="5" y="1078"/>
                  </a:moveTo>
                  <a:cubicBezTo>
                    <a:pt x="5" y="1099"/>
                    <a:pt x="3" y="1119"/>
                    <a:pt x="0" y="1140"/>
                  </a:cubicBezTo>
                  <a:cubicBezTo>
                    <a:pt x="30" y="1133"/>
                    <a:pt x="60" y="1129"/>
                    <a:pt x="92" y="1129"/>
                  </a:cubicBezTo>
                  <a:cubicBezTo>
                    <a:pt x="211" y="1129"/>
                    <a:pt x="318" y="1181"/>
                    <a:pt x="391" y="1264"/>
                  </a:cubicBezTo>
                  <a:cubicBezTo>
                    <a:pt x="444" y="1105"/>
                    <a:pt x="593" y="991"/>
                    <a:pt x="770" y="991"/>
                  </a:cubicBezTo>
                  <a:cubicBezTo>
                    <a:pt x="833" y="991"/>
                    <a:pt x="893" y="1006"/>
                    <a:pt x="947" y="1033"/>
                  </a:cubicBezTo>
                  <a:cubicBezTo>
                    <a:pt x="955" y="819"/>
                    <a:pt x="1130" y="649"/>
                    <a:pt x="1346" y="649"/>
                  </a:cubicBezTo>
                  <a:cubicBezTo>
                    <a:pt x="1373" y="649"/>
                    <a:pt x="1401" y="652"/>
                    <a:pt x="1427" y="657"/>
                  </a:cubicBezTo>
                  <a:cubicBezTo>
                    <a:pt x="1481" y="509"/>
                    <a:pt x="1727" y="467"/>
                    <a:pt x="1892" y="460"/>
                  </a:cubicBezTo>
                  <a:cubicBezTo>
                    <a:pt x="1943" y="270"/>
                    <a:pt x="2137" y="196"/>
                    <a:pt x="2280" y="191"/>
                  </a:cubicBezTo>
                  <a:cubicBezTo>
                    <a:pt x="2469" y="185"/>
                    <a:pt x="2550" y="281"/>
                    <a:pt x="2568" y="461"/>
                  </a:cubicBezTo>
                  <a:cubicBezTo>
                    <a:pt x="2588" y="249"/>
                    <a:pt x="2437" y="56"/>
                    <a:pt x="2224" y="27"/>
                  </a:cubicBezTo>
                  <a:cubicBezTo>
                    <a:pt x="2023" y="0"/>
                    <a:pt x="1837" y="127"/>
                    <a:pt x="1785" y="318"/>
                  </a:cubicBezTo>
                  <a:cubicBezTo>
                    <a:pt x="1620" y="325"/>
                    <a:pt x="1481" y="431"/>
                    <a:pt x="1427" y="579"/>
                  </a:cubicBezTo>
                  <a:cubicBezTo>
                    <a:pt x="1401" y="574"/>
                    <a:pt x="1373" y="571"/>
                    <a:pt x="1346" y="571"/>
                  </a:cubicBezTo>
                  <a:cubicBezTo>
                    <a:pt x="1130" y="571"/>
                    <a:pt x="955" y="741"/>
                    <a:pt x="947" y="955"/>
                  </a:cubicBezTo>
                  <a:cubicBezTo>
                    <a:pt x="893" y="928"/>
                    <a:pt x="833" y="913"/>
                    <a:pt x="770" y="913"/>
                  </a:cubicBezTo>
                  <a:cubicBezTo>
                    <a:pt x="593" y="913"/>
                    <a:pt x="444" y="1027"/>
                    <a:pt x="391" y="1186"/>
                  </a:cubicBezTo>
                  <a:cubicBezTo>
                    <a:pt x="318" y="1103"/>
                    <a:pt x="211" y="1051"/>
                    <a:pt x="92" y="1051"/>
                  </a:cubicBezTo>
                  <a:cubicBezTo>
                    <a:pt x="62" y="1051"/>
                    <a:pt x="33" y="1054"/>
                    <a:pt x="5" y="1061"/>
                  </a:cubicBezTo>
                  <a:cubicBezTo>
                    <a:pt x="5" y="1066"/>
                    <a:pt x="5" y="1072"/>
                    <a:pt x="5" y="1078"/>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53"/>
            <p:cNvSpPr/>
            <p:nvPr/>
          </p:nvSpPr>
          <p:spPr bwMode="auto">
            <a:xfrm>
              <a:off x="65088" y="1779588"/>
              <a:ext cx="1189038" cy="468313"/>
            </a:xfrm>
            <a:custGeom>
              <a:avLst/>
              <a:gdLst>
                <a:gd name="T0" fmla="*/ 399 w 1728"/>
                <a:gd name="T1" fmla="*/ 78 h 679"/>
                <a:gd name="T2" fmla="*/ 770 w 1728"/>
                <a:gd name="T3" fmla="*/ 331 h 679"/>
                <a:gd name="T4" fmla="*/ 1002 w 1728"/>
                <a:gd name="T5" fmla="*/ 489 h 679"/>
                <a:gd name="T6" fmla="*/ 1399 w 1728"/>
                <a:gd name="T7" fmla="*/ 363 h 679"/>
                <a:gd name="T8" fmla="*/ 1726 w 1728"/>
                <a:gd name="T9" fmla="*/ 679 h 679"/>
                <a:gd name="T10" fmla="*/ 1728 w 1728"/>
                <a:gd name="T11" fmla="*/ 640 h 679"/>
                <a:gd name="T12" fmla="*/ 1329 w 1728"/>
                <a:gd name="T13" fmla="*/ 241 h 679"/>
                <a:gd name="T14" fmla="*/ 1002 w 1728"/>
                <a:gd name="T15" fmla="*/ 411 h 679"/>
                <a:gd name="T16" fmla="*/ 770 w 1728"/>
                <a:gd name="T17" fmla="*/ 253 h 679"/>
                <a:gd name="T18" fmla="*/ 399 w 1728"/>
                <a:gd name="T19" fmla="*/ 0 h 679"/>
                <a:gd name="T20" fmla="*/ 0 w 1728"/>
                <a:gd name="T21" fmla="*/ 399 h 679"/>
                <a:gd name="T22" fmla="*/ 2 w 1728"/>
                <a:gd name="T23" fmla="*/ 437 h 679"/>
                <a:gd name="T24" fmla="*/ 399 w 1728"/>
                <a:gd name="T25" fmla="*/ 78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679">
                  <a:moveTo>
                    <a:pt x="399" y="78"/>
                  </a:moveTo>
                  <a:cubicBezTo>
                    <a:pt x="568" y="78"/>
                    <a:pt x="712" y="182"/>
                    <a:pt x="770" y="331"/>
                  </a:cubicBezTo>
                  <a:cubicBezTo>
                    <a:pt x="866" y="354"/>
                    <a:pt x="947" y="411"/>
                    <a:pt x="1002" y="489"/>
                  </a:cubicBezTo>
                  <a:cubicBezTo>
                    <a:pt x="1153" y="363"/>
                    <a:pt x="1209" y="363"/>
                    <a:pt x="1399" y="363"/>
                  </a:cubicBezTo>
                  <a:cubicBezTo>
                    <a:pt x="1563" y="363"/>
                    <a:pt x="1706" y="477"/>
                    <a:pt x="1726" y="679"/>
                  </a:cubicBezTo>
                  <a:cubicBezTo>
                    <a:pt x="1727" y="666"/>
                    <a:pt x="1728" y="653"/>
                    <a:pt x="1728" y="640"/>
                  </a:cubicBezTo>
                  <a:cubicBezTo>
                    <a:pt x="1728" y="420"/>
                    <a:pt x="1549" y="241"/>
                    <a:pt x="1329" y="241"/>
                  </a:cubicBezTo>
                  <a:cubicBezTo>
                    <a:pt x="1194" y="241"/>
                    <a:pt x="1074" y="308"/>
                    <a:pt x="1002" y="411"/>
                  </a:cubicBezTo>
                  <a:cubicBezTo>
                    <a:pt x="947" y="333"/>
                    <a:pt x="866" y="276"/>
                    <a:pt x="770" y="253"/>
                  </a:cubicBezTo>
                  <a:cubicBezTo>
                    <a:pt x="712" y="104"/>
                    <a:pt x="568" y="0"/>
                    <a:pt x="399" y="0"/>
                  </a:cubicBezTo>
                  <a:cubicBezTo>
                    <a:pt x="179" y="0"/>
                    <a:pt x="0" y="178"/>
                    <a:pt x="0" y="399"/>
                  </a:cubicBezTo>
                  <a:cubicBezTo>
                    <a:pt x="0" y="412"/>
                    <a:pt x="1" y="425"/>
                    <a:pt x="2" y="437"/>
                  </a:cubicBezTo>
                  <a:cubicBezTo>
                    <a:pt x="22" y="235"/>
                    <a:pt x="192" y="78"/>
                    <a:pt x="399" y="78"/>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54"/>
            <p:cNvSpPr/>
            <p:nvPr/>
          </p:nvSpPr>
          <p:spPr bwMode="auto">
            <a:xfrm>
              <a:off x="1530351" y="1133475"/>
              <a:ext cx="371475" cy="715963"/>
            </a:xfrm>
            <a:custGeom>
              <a:avLst/>
              <a:gdLst>
                <a:gd name="T0" fmla="*/ 187 w 540"/>
                <a:gd name="T1" fmla="*/ 72 h 1039"/>
                <a:gd name="T2" fmla="*/ 376 w 540"/>
                <a:gd name="T3" fmla="*/ 612 h 1039"/>
                <a:gd name="T4" fmla="*/ 286 w 540"/>
                <a:gd name="T5" fmla="*/ 529 h 1039"/>
                <a:gd name="T6" fmla="*/ 180 w 540"/>
                <a:gd name="T7" fmla="*/ 853 h 1039"/>
                <a:gd name="T8" fmla="*/ 0 w 540"/>
                <a:gd name="T9" fmla="*/ 1039 h 1039"/>
                <a:gd name="T10" fmla="*/ 0 w 540"/>
                <a:gd name="T11" fmla="*/ 0 h 1039"/>
                <a:gd name="T12" fmla="*/ 187 w 540"/>
                <a:gd name="T13" fmla="*/ 72 h 1039"/>
              </a:gdLst>
              <a:ahLst/>
              <a:cxnLst>
                <a:cxn ang="0">
                  <a:pos x="T0" y="T1"/>
                </a:cxn>
                <a:cxn ang="0">
                  <a:pos x="T2" y="T3"/>
                </a:cxn>
                <a:cxn ang="0">
                  <a:pos x="T4" y="T5"/>
                </a:cxn>
                <a:cxn ang="0">
                  <a:pos x="T6" y="T7"/>
                </a:cxn>
                <a:cxn ang="0">
                  <a:pos x="T8" y="T9"/>
                </a:cxn>
                <a:cxn ang="0">
                  <a:pos x="T10" y="T11"/>
                </a:cxn>
                <a:cxn ang="0">
                  <a:pos x="T12" y="T13"/>
                </a:cxn>
              </a:cxnLst>
              <a:rect l="0" t="0" r="r" b="b"/>
              <a:pathLst>
                <a:path w="540" h="1039">
                  <a:moveTo>
                    <a:pt x="187" y="72"/>
                  </a:moveTo>
                  <a:cubicBezTo>
                    <a:pt x="187" y="72"/>
                    <a:pt x="540" y="274"/>
                    <a:pt x="376" y="612"/>
                  </a:cubicBezTo>
                  <a:cubicBezTo>
                    <a:pt x="361" y="585"/>
                    <a:pt x="321" y="594"/>
                    <a:pt x="286" y="529"/>
                  </a:cubicBezTo>
                  <a:cubicBezTo>
                    <a:pt x="298" y="582"/>
                    <a:pt x="350" y="714"/>
                    <a:pt x="180" y="853"/>
                  </a:cubicBezTo>
                  <a:cubicBezTo>
                    <a:pt x="44" y="964"/>
                    <a:pt x="6" y="991"/>
                    <a:pt x="0" y="1039"/>
                  </a:cubicBezTo>
                  <a:cubicBezTo>
                    <a:pt x="0" y="0"/>
                    <a:pt x="0" y="0"/>
                    <a:pt x="0" y="0"/>
                  </a:cubicBezTo>
                  <a:lnTo>
                    <a:pt x="187" y="72"/>
                  </a:lnTo>
                  <a:close/>
                </a:path>
              </a:pathLst>
            </a:custGeom>
            <a:solidFill>
              <a:srgbClr val="B56A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55"/>
            <p:cNvSpPr/>
            <p:nvPr/>
          </p:nvSpPr>
          <p:spPr bwMode="auto">
            <a:xfrm>
              <a:off x="1158876" y="1133475"/>
              <a:ext cx="371475" cy="715963"/>
            </a:xfrm>
            <a:custGeom>
              <a:avLst/>
              <a:gdLst>
                <a:gd name="T0" fmla="*/ 352 w 540"/>
                <a:gd name="T1" fmla="*/ 72 h 1039"/>
                <a:gd name="T2" fmla="*/ 164 w 540"/>
                <a:gd name="T3" fmla="*/ 612 h 1039"/>
                <a:gd name="T4" fmla="*/ 253 w 540"/>
                <a:gd name="T5" fmla="*/ 529 h 1039"/>
                <a:gd name="T6" fmla="*/ 360 w 540"/>
                <a:gd name="T7" fmla="*/ 853 h 1039"/>
                <a:gd name="T8" fmla="*/ 540 w 540"/>
                <a:gd name="T9" fmla="*/ 1039 h 1039"/>
                <a:gd name="T10" fmla="*/ 540 w 540"/>
                <a:gd name="T11" fmla="*/ 0 h 1039"/>
                <a:gd name="T12" fmla="*/ 352 w 540"/>
                <a:gd name="T13" fmla="*/ 72 h 1039"/>
              </a:gdLst>
              <a:ahLst/>
              <a:cxnLst>
                <a:cxn ang="0">
                  <a:pos x="T0" y="T1"/>
                </a:cxn>
                <a:cxn ang="0">
                  <a:pos x="T2" y="T3"/>
                </a:cxn>
                <a:cxn ang="0">
                  <a:pos x="T4" y="T5"/>
                </a:cxn>
                <a:cxn ang="0">
                  <a:pos x="T6" y="T7"/>
                </a:cxn>
                <a:cxn ang="0">
                  <a:pos x="T8" y="T9"/>
                </a:cxn>
                <a:cxn ang="0">
                  <a:pos x="T10" y="T11"/>
                </a:cxn>
                <a:cxn ang="0">
                  <a:pos x="T12" y="T13"/>
                </a:cxn>
              </a:cxnLst>
              <a:rect l="0" t="0" r="r" b="b"/>
              <a:pathLst>
                <a:path w="540" h="1039">
                  <a:moveTo>
                    <a:pt x="352" y="72"/>
                  </a:moveTo>
                  <a:cubicBezTo>
                    <a:pt x="352" y="72"/>
                    <a:pt x="0" y="274"/>
                    <a:pt x="164" y="612"/>
                  </a:cubicBezTo>
                  <a:cubicBezTo>
                    <a:pt x="179" y="585"/>
                    <a:pt x="218" y="594"/>
                    <a:pt x="253" y="529"/>
                  </a:cubicBezTo>
                  <a:cubicBezTo>
                    <a:pt x="242" y="582"/>
                    <a:pt x="190" y="714"/>
                    <a:pt x="360" y="853"/>
                  </a:cubicBezTo>
                  <a:cubicBezTo>
                    <a:pt x="495" y="964"/>
                    <a:pt x="534" y="991"/>
                    <a:pt x="540" y="1039"/>
                  </a:cubicBezTo>
                  <a:cubicBezTo>
                    <a:pt x="540" y="0"/>
                    <a:pt x="540" y="0"/>
                    <a:pt x="540" y="0"/>
                  </a:cubicBezTo>
                  <a:lnTo>
                    <a:pt x="352" y="72"/>
                  </a:lnTo>
                  <a:close/>
                </a:path>
              </a:pathLst>
            </a:custGeom>
            <a:solidFill>
              <a:srgbClr val="E5B2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56"/>
            <p:cNvSpPr/>
            <p:nvPr/>
          </p:nvSpPr>
          <p:spPr bwMode="auto">
            <a:xfrm>
              <a:off x="1241426" y="1152525"/>
              <a:ext cx="577850" cy="557213"/>
            </a:xfrm>
            <a:custGeom>
              <a:avLst/>
              <a:gdLst>
                <a:gd name="T0" fmla="*/ 565 w 839"/>
                <a:gd name="T1" fmla="*/ 56 h 808"/>
                <a:gd name="T2" fmla="*/ 420 w 839"/>
                <a:gd name="T3" fmla="*/ 0 h 808"/>
                <a:gd name="T4" fmla="*/ 274 w 839"/>
                <a:gd name="T5" fmla="*/ 56 h 808"/>
                <a:gd name="T6" fmla="*/ 128 w 839"/>
                <a:gd name="T7" fmla="*/ 475 h 808"/>
                <a:gd name="T8" fmla="*/ 197 w 839"/>
                <a:gd name="T9" fmla="*/ 411 h 808"/>
                <a:gd name="T10" fmla="*/ 280 w 839"/>
                <a:gd name="T11" fmla="*/ 663 h 808"/>
                <a:gd name="T12" fmla="*/ 420 w 839"/>
                <a:gd name="T13" fmla="*/ 808 h 808"/>
                <a:gd name="T14" fmla="*/ 559 w 839"/>
                <a:gd name="T15" fmla="*/ 663 h 808"/>
                <a:gd name="T16" fmla="*/ 642 w 839"/>
                <a:gd name="T17" fmla="*/ 411 h 808"/>
                <a:gd name="T18" fmla="*/ 712 w 839"/>
                <a:gd name="T19" fmla="*/ 475 h 808"/>
                <a:gd name="T20" fmla="*/ 565 w 839"/>
                <a:gd name="T21" fmla="*/ 5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9" h="808">
                  <a:moveTo>
                    <a:pt x="565" y="56"/>
                  </a:moveTo>
                  <a:cubicBezTo>
                    <a:pt x="420" y="0"/>
                    <a:pt x="420" y="0"/>
                    <a:pt x="420" y="0"/>
                  </a:cubicBezTo>
                  <a:cubicBezTo>
                    <a:pt x="274" y="56"/>
                    <a:pt x="274" y="56"/>
                    <a:pt x="274" y="56"/>
                  </a:cubicBezTo>
                  <a:cubicBezTo>
                    <a:pt x="274" y="56"/>
                    <a:pt x="0" y="213"/>
                    <a:pt x="128" y="475"/>
                  </a:cubicBezTo>
                  <a:cubicBezTo>
                    <a:pt x="139" y="455"/>
                    <a:pt x="170" y="462"/>
                    <a:pt x="197" y="411"/>
                  </a:cubicBezTo>
                  <a:cubicBezTo>
                    <a:pt x="188" y="452"/>
                    <a:pt x="148" y="555"/>
                    <a:pt x="280" y="663"/>
                  </a:cubicBezTo>
                  <a:cubicBezTo>
                    <a:pt x="385" y="749"/>
                    <a:pt x="415" y="770"/>
                    <a:pt x="420" y="808"/>
                  </a:cubicBezTo>
                  <a:cubicBezTo>
                    <a:pt x="424" y="770"/>
                    <a:pt x="454" y="749"/>
                    <a:pt x="559" y="663"/>
                  </a:cubicBezTo>
                  <a:cubicBezTo>
                    <a:pt x="691" y="555"/>
                    <a:pt x="651" y="452"/>
                    <a:pt x="642" y="411"/>
                  </a:cubicBezTo>
                  <a:cubicBezTo>
                    <a:pt x="669" y="462"/>
                    <a:pt x="700" y="455"/>
                    <a:pt x="712" y="475"/>
                  </a:cubicBezTo>
                  <a:cubicBezTo>
                    <a:pt x="839" y="213"/>
                    <a:pt x="565" y="56"/>
                    <a:pt x="565" y="56"/>
                  </a:cubicBezTo>
                  <a:close/>
                </a:path>
              </a:pathLst>
            </a:custGeom>
            <a:solidFill>
              <a:srgbClr val="FFE6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57"/>
            <p:cNvSpPr/>
            <p:nvPr/>
          </p:nvSpPr>
          <p:spPr bwMode="auto">
            <a:xfrm>
              <a:off x="1360488" y="1146175"/>
              <a:ext cx="349250" cy="334963"/>
            </a:xfrm>
            <a:custGeom>
              <a:avLst/>
              <a:gdLst>
                <a:gd name="T0" fmla="*/ 341 w 507"/>
                <a:gd name="T1" fmla="*/ 34 h 488"/>
                <a:gd name="T2" fmla="*/ 253 w 507"/>
                <a:gd name="T3" fmla="*/ 0 h 488"/>
                <a:gd name="T4" fmla="*/ 166 w 507"/>
                <a:gd name="T5" fmla="*/ 34 h 488"/>
                <a:gd name="T6" fmla="*/ 77 w 507"/>
                <a:gd name="T7" fmla="*/ 287 h 488"/>
                <a:gd name="T8" fmla="*/ 119 w 507"/>
                <a:gd name="T9" fmla="*/ 249 h 488"/>
                <a:gd name="T10" fmla="*/ 169 w 507"/>
                <a:gd name="T11" fmla="*/ 401 h 488"/>
                <a:gd name="T12" fmla="*/ 253 w 507"/>
                <a:gd name="T13" fmla="*/ 488 h 488"/>
                <a:gd name="T14" fmla="*/ 338 w 507"/>
                <a:gd name="T15" fmla="*/ 401 h 488"/>
                <a:gd name="T16" fmla="*/ 388 w 507"/>
                <a:gd name="T17" fmla="*/ 249 h 488"/>
                <a:gd name="T18" fmla="*/ 430 w 507"/>
                <a:gd name="T19" fmla="*/ 287 h 488"/>
                <a:gd name="T20" fmla="*/ 341 w 507"/>
                <a:gd name="T21" fmla="*/ 3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7" h="488">
                  <a:moveTo>
                    <a:pt x="341" y="34"/>
                  </a:moveTo>
                  <a:cubicBezTo>
                    <a:pt x="253" y="0"/>
                    <a:pt x="253" y="0"/>
                    <a:pt x="253" y="0"/>
                  </a:cubicBezTo>
                  <a:cubicBezTo>
                    <a:pt x="166" y="34"/>
                    <a:pt x="166" y="34"/>
                    <a:pt x="166" y="34"/>
                  </a:cubicBezTo>
                  <a:cubicBezTo>
                    <a:pt x="166" y="34"/>
                    <a:pt x="0" y="129"/>
                    <a:pt x="77" y="287"/>
                  </a:cubicBezTo>
                  <a:cubicBezTo>
                    <a:pt x="84" y="275"/>
                    <a:pt x="103" y="279"/>
                    <a:pt x="119" y="249"/>
                  </a:cubicBezTo>
                  <a:cubicBezTo>
                    <a:pt x="113" y="273"/>
                    <a:pt x="89" y="336"/>
                    <a:pt x="169" y="401"/>
                  </a:cubicBezTo>
                  <a:cubicBezTo>
                    <a:pt x="232" y="453"/>
                    <a:pt x="251" y="466"/>
                    <a:pt x="253" y="488"/>
                  </a:cubicBezTo>
                  <a:cubicBezTo>
                    <a:pt x="256" y="466"/>
                    <a:pt x="274" y="453"/>
                    <a:pt x="338" y="401"/>
                  </a:cubicBezTo>
                  <a:cubicBezTo>
                    <a:pt x="418" y="336"/>
                    <a:pt x="393" y="273"/>
                    <a:pt x="388" y="249"/>
                  </a:cubicBezTo>
                  <a:cubicBezTo>
                    <a:pt x="404" y="279"/>
                    <a:pt x="423" y="275"/>
                    <a:pt x="430" y="287"/>
                  </a:cubicBezTo>
                  <a:cubicBezTo>
                    <a:pt x="507" y="129"/>
                    <a:pt x="341" y="34"/>
                    <a:pt x="341" y="34"/>
                  </a:cubicBezTo>
                  <a:close/>
                </a:path>
              </a:pathLst>
            </a:custGeom>
            <a:solidFill>
              <a:srgbClr val="F9C5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Oval 58"/>
            <p:cNvSpPr>
              <a:spLocks noChangeArrowheads="1"/>
            </p:cNvSpPr>
            <p:nvPr/>
          </p:nvSpPr>
          <p:spPr bwMode="auto">
            <a:xfrm>
              <a:off x="1376363" y="1074738"/>
              <a:ext cx="307975" cy="141288"/>
            </a:xfrm>
            <a:prstGeom prst="ellipse">
              <a:avLst/>
            </a:pr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endParaRPr>
            </a:p>
          </p:txBody>
        </p:sp>
        <p:sp>
          <p:nvSpPr>
            <p:cNvPr id="23" name="Freeform 59"/>
            <p:cNvSpPr/>
            <p:nvPr/>
          </p:nvSpPr>
          <p:spPr bwMode="auto">
            <a:xfrm>
              <a:off x="1509713" y="1092200"/>
              <a:ext cx="176213" cy="123825"/>
            </a:xfrm>
            <a:custGeom>
              <a:avLst/>
              <a:gdLst>
                <a:gd name="T0" fmla="*/ 176 w 256"/>
                <a:gd name="T1" fmla="*/ 0 h 181"/>
                <a:gd name="T2" fmla="*/ 215 w 256"/>
                <a:gd name="T3" fmla="*/ 51 h 181"/>
                <a:gd name="T4" fmla="*/ 7 w 256"/>
                <a:gd name="T5" fmla="*/ 179 h 181"/>
                <a:gd name="T6" fmla="*/ 0 w 256"/>
                <a:gd name="T7" fmla="*/ 180 h 181"/>
                <a:gd name="T8" fmla="*/ 31 w 256"/>
                <a:gd name="T9" fmla="*/ 181 h 181"/>
                <a:gd name="T10" fmla="*/ 256 w 256"/>
                <a:gd name="T11" fmla="*/ 84 h 181"/>
                <a:gd name="T12" fmla="*/ 176 w 256"/>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256" h="181">
                  <a:moveTo>
                    <a:pt x="176" y="0"/>
                  </a:moveTo>
                  <a:cubicBezTo>
                    <a:pt x="198" y="13"/>
                    <a:pt x="211" y="31"/>
                    <a:pt x="215" y="51"/>
                  </a:cubicBezTo>
                  <a:cubicBezTo>
                    <a:pt x="233" y="145"/>
                    <a:pt x="113" y="175"/>
                    <a:pt x="7" y="179"/>
                  </a:cubicBezTo>
                  <a:cubicBezTo>
                    <a:pt x="5" y="180"/>
                    <a:pt x="2" y="180"/>
                    <a:pt x="0" y="180"/>
                  </a:cubicBezTo>
                  <a:cubicBezTo>
                    <a:pt x="10" y="181"/>
                    <a:pt x="21" y="181"/>
                    <a:pt x="31" y="181"/>
                  </a:cubicBezTo>
                  <a:cubicBezTo>
                    <a:pt x="155" y="181"/>
                    <a:pt x="256" y="145"/>
                    <a:pt x="256" y="84"/>
                  </a:cubicBezTo>
                  <a:cubicBezTo>
                    <a:pt x="256" y="50"/>
                    <a:pt x="225" y="20"/>
                    <a:pt x="176"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60"/>
            <p:cNvSpPr/>
            <p:nvPr/>
          </p:nvSpPr>
          <p:spPr bwMode="auto">
            <a:xfrm>
              <a:off x="1376363" y="1074738"/>
              <a:ext cx="158750" cy="141288"/>
            </a:xfrm>
            <a:custGeom>
              <a:avLst/>
              <a:gdLst>
                <a:gd name="T0" fmla="*/ 31 w 231"/>
                <a:gd name="T1" fmla="*/ 98 h 207"/>
                <a:gd name="T2" fmla="*/ 231 w 231"/>
                <a:gd name="T3" fmla="*/ 0 h 207"/>
                <a:gd name="T4" fmla="*/ 225 w 231"/>
                <a:gd name="T5" fmla="*/ 0 h 207"/>
                <a:gd name="T6" fmla="*/ 0 w 231"/>
                <a:gd name="T7" fmla="*/ 110 h 207"/>
                <a:gd name="T8" fmla="*/ 225 w 231"/>
                <a:gd name="T9" fmla="*/ 207 h 207"/>
                <a:gd name="T10" fmla="*/ 224 w 231"/>
                <a:gd name="T11" fmla="*/ 203 h 207"/>
                <a:gd name="T12" fmla="*/ 31 w 231"/>
                <a:gd name="T13" fmla="*/ 98 h 207"/>
              </a:gdLst>
              <a:ahLst/>
              <a:cxnLst>
                <a:cxn ang="0">
                  <a:pos x="T0" y="T1"/>
                </a:cxn>
                <a:cxn ang="0">
                  <a:pos x="T2" y="T3"/>
                </a:cxn>
                <a:cxn ang="0">
                  <a:pos x="T4" y="T5"/>
                </a:cxn>
                <a:cxn ang="0">
                  <a:pos x="T6" y="T7"/>
                </a:cxn>
                <a:cxn ang="0">
                  <a:pos x="T8" y="T9"/>
                </a:cxn>
                <a:cxn ang="0">
                  <a:pos x="T10" y="T11"/>
                </a:cxn>
                <a:cxn ang="0">
                  <a:pos x="T12" y="T13"/>
                </a:cxn>
              </a:cxnLst>
              <a:rect l="0" t="0" r="r" b="b"/>
              <a:pathLst>
                <a:path w="231" h="207">
                  <a:moveTo>
                    <a:pt x="31" y="98"/>
                  </a:moveTo>
                  <a:cubicBezTo>
                    <a:pt x="31" y="38"/>
                    <a:pt x="111" y="2"/>
                    <a:pt x="231" y="0"/>
                  </a:cubicBezTo>
                  <a:cubicBezTo>
                    <a:pt x="229" y="0"/>
                    <a:pt x="227" y="0"/>
                    <a:pt x="225" y="0"/>
                  </a:cubicBezTo>
                  <a:cubicBezTo>
                    <a:pt x="101" y="0"/>
                    <a:pt x="0" y="49"/>
                    <a:pt x="0" y="110"/>
                  </a:cubicBezTo>
                  <a:cubicBezTo>
                    <a:pt x="0" y="171"/>
                    <a:pt x="101" y="207"/>
                    <a:pt x="225" y="207"/>
                  </a:cubicBezTo>
                  <a:cubicBezTo>
                    <a:pt x="227" y="207"/>
                    <a:pt x="221" y="203"/>
                    <a:pt x="224" y="203"/>
                  </a:cubicBezTo>
                  <a:cubicBezTo>
                    <a:pt x="103" y="201"/>
                    <a:pt x="31" y="157"/>
                    <a:pt x="31" y="98"/>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61"/>
            <p:cNvSpPr/>
            <p:nvPr/>
          </p:nvSpPr>
          <p:spPr bwMode="auto">
            <a:xfrm>
              <a:off x="1133476" y="820738"/>
              <a:ext cx="390525" cy="460375"/>
            </a:xfrm>
            <a:custGeom>
              <a:avLst/>
              <a:gdLst>
                <a:gd name="T0" fmla="*/ 205 w 568"/>
                <a:gd name="T1" fmla="*/ 412 h 668"/>
                <a:gd name="T2" fmla="*/ 525 w 568"/>
                <a:gd name="T3" fmla="*/ 374 h 668"/>
                <a:gd name="T4" fmla="*/ 500 w 568"/>
                <a:gd name="T5" fmla="*/ 242 h 668"/>
                <a:gd name="T6" fmla="*/ 297 w 568"/>
                <a:gd name="T7" fmla="*/ 14 h 668"/>
                <a:gd name="T8" fmla="*/ 14 w 568"/>
                <a:gd name="T9" fmla="*/ 343 h 668"/>
                <a:gd name="T10" fmla="*/ 111 w 568"/>
                <a:gd name="T11" fmla="*/ 668 h 668"/>
                <a:gd name="T12" fmla="*/ 205 w 568"/>
                <a:gd name="T13" fmla="*/ 412 h 668"/>
              </a:gdLst>
              <a:ahLst/>
              <a:cxnLst>
                <a:cxn ang="0">
                  <a:pos x="T0" y="T1"/>
                </a:cxn>
                <a:cxn ang="0">
                  <a:pos x="T2" y="T3"/>
                </a:cxn>
                <a:cxn ang="0">
                  <a:pos x="T4" y="T5"/>
                </a:cxn>
                <a:cxn ang="0">
                  <a:pos x="T6" y="T7"/>
                </a:cxn>
                <a:cxn ang="0">
                  <a:pos x="T8" y="T9"/>
                </a:cxn>
                <a:cxn ang="0">
                  <a:pos x="T10" y="T11"/>
                </a:cxn>
                <a:cxn ang="0">
                  <a:pos x="T12" y="T13"/>
                </a:cxn>
              </a:cxnLst>
              <a:rect l="0" t="0" r="r" b="b"/>
              <a:pathLst>
                <a:path w="568" h="668">
                  <a:moveTo>
                    <a:pt x="205" y="412"/>
                  </a:moveTo>
                  <a:cubicBezTo>
                    <a:pt x="304" y="347"/>
                    <a:pt x="389" y="360"/>
                    <a:pt x="525" y="374"/>
                  </a:cubicBezTo>
                  <a:cubicBezTo>
                    <a:pt x="568" y="378"/>
                    <a:pt x="468" y="211"/>
                    <a:pt x="500" y="242"/>
                  </a:cubicBezTo>
                  <a:cubicBezTo>
                    <a:pt x="473" y="117"/>
                    <a:pt x="396" y="24"/>
                    <a:pt x="297" y="14"/>
                  </a:cubicBezTo>
                  <a:cubicBezTo>
                    <a:pt x="161" y="0"/>
                    <a:pt x="34" y="147"/>
                    <a:pt x="14" y="343"/>
                  </a:cubicBezTo>
                  <a:cubicBezTo>
                    <a:pt x="0" y="477"/>
                    <a:pt x="40" y="600"/>
                    <a:pt x="111" y="668"/>
                  </a:cubicBezTo>
                  <a:cubicBezTo>
                    <a:pt x="101" y="621"/>
                    <a:pt x="105" y="477"/>
                    <a:pt x="205" y="412"/>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62"/>
            <p:cNvSpPr/>
            <p:nvPr/>
          </p:nvSpPr>
          <p:spPr bwMode="auto">
            <a:xfrm>
              <a:off x="1136651" y="820738"/>
              <a:ext cx="277813" cy="382588"/>
            </a:xfrm>
            <a:custGeom>
              <a:avLst/>
              <a:gdLst>
                <a:gd name="T0" fmla="*/ 43 w 402"/>
                <a:gd name="T1" fmla="*/ 333 h 554"/>
                <a:gd name="T2" fmla="*/ 378 w 402"/>
                <a:gd name="T3" fmla="*/ 58 h 554"/>
                <a:gd name="T4" fmla="*/ 402 w 402"/>
                <a:gd name="T5" fmla="*/ 67 h 554"/>
                <a:gd name="T6" fmla="*/ 291 w 402"/>
                <a:gd name="T7" fmla="*/ 14 h 554"/>
                <a:gd name="T8" fmla="*/ 8 w 402"/>
                <a:gd name="T9" fmla="*/ 343 h 554"/>
                <a:gd name="T10" fmla="*/ 33 w 402"/>
                <a:gd name="T11" fmla="*/ 554 h 554"/>
                <a:gd name="T12" fmla="*/ 43 w 402"/>
                <a:gd name="T13" fmla="*/ 333 h 554"/>
              </a:gdLst>
              <a:ahLst/>
              <a:cxnLst>
                <a:cxn ang="0">
                  <a:pos x="T0" y="T1"/>
                </a:cxn>
                <a:cxn ang="0">
                  <a:pos x="T2" y="T3"/>
                </a:cxn>
                <a:cxn ang="0">
                  <a:pos x="T4" y="T5"/>
                </a:cxn>
                <a:cxn ang="0">
                  <a:pos x="T6" y="T7"/>
                </a:cxn>
                <a:cxn ang="0">
                  <a:pos x="T8" y="T9"/>
                </a:cxn>
                <a:cxn ang="0">
                  <a:pos x="T10" y="T11"/>
                </a:cxn>
                <a:cxn ang="0">
                  <a:pos x="T12" y="T13"/>
                </a:cxn>
              </a:cxnLst>
              <a:rect l="0" t="0" r="r" b="b"/>
              <a:pathLst>
                <a:path w="402" h="554">
                  <a:moveTo>
                    <a:pt x="43" y="333"/>
                  </a:moveTo>
                  <a:cubicBezTo>
                    <a:pt x="96" y="144"/>
                    <a:pt x="247" y="21"/>
                    <a:pt x="378" y="58"/>
                  </a:cubicBezTo>
                  <a:cubicBezTo>
                    <a:pt x="387" y="61"/>
                    <a:pt x="394" y="63"/>
                    <a:pt x="402" y="67"/>
                  </a:cubicBezTo>
                  <a:cubicBezTo>
                    <a:pt x="370" y="37"/>
                    <a:pt x="333" y="18"/>
                    <a:pt x="291" y="14"/>
                  </a:cubicBezTo>
                  <a:cubicBezTo>
                    <a:pt x="155" y="0"/>
                    <a:pt x="28" y="147"/>
                    <a:pt x="8" y="343"/>
                  </a:cubicBezTo>
                  <a:cubicBezTo>
                    <a:pt x="0" y="420"/>
                    <a:pt x="10" y="493"/>
                    <a:pt x="33" y="554"/>
                  </a:cubicBezTo>
                  <a:cubicBezTo>
                    <a:pt x="19" y="488"/>
                    <a:pt x="21" y="411"/>
                    <a:pt x="43" y="333"/>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63"/>
            <p:cNvSpPr/>
            <p:nvPr/>
          </p:nvSpPr>
          <p:spPr bwMode="auto">
            <a:xfrm>
              <a:off x="1165226" y="842963"/>
              <a:ext cx="358775" cy="438150"/>
            </a:xfrm>
            <a:custGeom>
              <a:avLst/>
              <a:gdLst>
                <a:gd name="T0" fmla="*/ 454 w 522"/>
                <a:gd name="T1" fmla="*/ 212 h 638"/>
                <a:gd name="T2" fmla="*/ 309 w 522"/>
                <a:gd name="T3" fmla="*/ 0 h 638"/>
                <a:gd name="T4" fmla="*/ 392 w 522"/>
                <a:gd name="T5" fmla="*/ 167 h 638"/>
                <a:gd name="T6" fmla="*/ 417 w 522"/>
                <a:gd name="T7" fmla="*/ 299 h 638"/>
                <a:gd name="T8" fmla="*/ 97 w 522"/>
                <a:gd name="T9" fmla="*/ 337 h 638"/>
                <a:gd name="T10" fmla="*/ 0 w 522"/>
                <a:gd name="T11" fmla="*/ 541 h 638"/>
                <a:gd name="T12" fmla="*/ 65 w 522"/>
                <a:gd name="T13" fmla="*/ 638 h 638"/>
                <a:gd name="T14" fmla="*/ 159 w 522"/>
                <a:gd name="T15" fmla="*/ 382 h 638"/>
                <a:gd name="T16" fmla="*/ 479 w 522"/>
                <a:gd name="T17" fmla="*/ 344 h 638"/>
                <a:gd name="T18" fmla="*/ 454 w 522"/>
                <a:gd name="T19" fmla="*/ 21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638">
                  <a:moveTo>
                    <a:pt x="454" y="212"/>
                  </a:moveTo>
                  <a:cubicBezTo>
                    <a:pt x="433" y="112"/>
                    <a:pt x="380" y="34"/>
                    <a:pt x="309" y="0"/>
                  </a:cubicBezTo>
                  <a:cubicBezTo>
                    <a:pt x="348" y="41"/>
                    <a:pt x="378" y="99"/>
                    <a:pt x="392" y="167"/>
                  </a:cubicBezTo>
                  <a:cubicBezTo>
                    <a:pt x="360" y="136"/>
                    <a:pt x="460" y="304"/>
                    <a:pt x="417" y="299"/>
                  </a:cubicBezTo>
                  <a:cubicBezTo>
                    <a:pt x="281" y="285"/>
                    <a:pt x="197" y="272"/>
                    <a:pt x="97" y="337"/>
                  </a:cubicBezTo>
                  <a:cubicBezTo>
                    <a:pt x="23" y="386"/>
                    <a:pt x="2" y="478"/>
                    <a:pt x="0" y="541"/>
                  </a:cubicBezTo>
                  <a:cubicBezTo>
                    <a:pt x="17" y="579"/>
                    <a:pt x="39" y="612"/>
                    <a:pt x="65" y="638"/>
                  </a:cubicBezTo>
                  <a:cubicBezTo>
                    <a:pt x="55" y="591"/>
                    <a:pt x="59" y="447"/>
                    <a:pt x="159" y="382"/>
                  </a:cubicBezTo>
                  <a:cubicBezTo>
                    <a:pt x="258" y="317"/>
                    <a:pt x="343" y="330"/>
                    <a:pt x="479" y="344"/>
                  </a:cubicBezTo>
                  <a:cubicBezTo>
                    <a:pt x="522" y="348"/>
                    <a:pt x="422" y="181"/>
                    <a:pt x="454" y="212"/>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64"/>
            <p:cNvSpPr/>
            <p:nvPr/>
          </p:nvSpPr>
          <p:spPr bwMode="auto">
            <a:xfrm>
              <a:off x="1539876" y="820738"/>
              <a:ext cx="392113" cy="460375"/>
            </a:xfrm>
            <a:custGeom>
              <a:avLst/>
              <a:gdLst>
                <a:gd name="T0" fmla="*/ 363 w 568"/>
                <a:gd name="T1" fmla="*/ 412 h 668"/>
                <a:gd name="T2" fmla="*/ 43 w 568"/>
                <a:gd name="T3" fmla="*/ 374 h 668"/>
                <a:gd name="T4" fmla="*/ 68 w 568"/>
                <a:gd name="T5" fmla="*/ 242 h 668"/>
                <a:gd name="T6" fmla="*/ 271 w 568"/>
                <a:gd name="T7" fmla="*/ 14 h 668"/>
                <a:gd name="T8" fmla="*/ 554 w 568"/>
                <a:gd name="T9" fmla="*/ 343 h 668"/>
                <a:gd name="T10" fmla="*/ 457 w 568"/>
                <a:gd name="T11" fmla="*/ 668 h 668"/>
                <a:gd name="T12" fmla="*/ 363 w 568"/>
                <a:gd name="T13" fmla="*/ 412 h 668"/>
              </a:gdLst>
              <a:ahLst/>
              <a:cxnLst>
                <a:cxn ang="0">
                  <a:pos x="T0" y="T1"/>
                </a:cxn>
                <a:cxn ang="0">
                  <a:pos x="T2" y="T3"/>
                </a:cxn>
                <a:cxn ang="0">
                  <a:pos x="T4" y="T5"/>
                </a:cxn>
                <a:cxn ang="0">
                  <a:pos x="T6" y="T7"/>
                </a:cxn>
                <a:cxn ang="0">
                  <a:pos x="T8" y="T9"/>
                </a:cxn>
                <a:cxn ang="0">
                  <a:pos x="T10" y="T11"/>
                </a:cxn>
                <a:cxn ang="0">
                  <a:pos x="T12" y="T13"/>
                </a:cxn>
              </a:cxnLst>
              <a:rect l="0" t="0" r="r" b="b"/>
              <a:pathLst>
                <a:path w="568" h="668">
                  <a:moveTo>
                    <a:pt x="363" y="412"/>
                  </a:moveTo>
                  <a:cubicBezTo>
                    <a:pt x="264" y="347"/>
                    <a:pt x="179" y="360"/>
                    <a:pt x="43" y="374"/>
                  </a:cubicBezTo>
                  <a:cubicBezTo>
                    <a:pt x="0" y="378"/>
                    <a:pt x="100" y="211"/>
                    <a:pt x="68" y="242"/>
                  </a:cubicBezTo>
                  <a:cubicBezTo>
                    <a:pt x="95" y="117"/>
                    <a:pt x="172" y="24"/>
                    <a:pt x="271" y="14"/>
                  </a:cubicBezTo>
                  <a:cubicBezTo>
                    <a:pt x="407" y="0"/>
                    <a:pt x="534" y="147"/>
                    <a:pt x="554" y="343"/>
                  </a:cubicBezTo>
                  <a:cubicBezTo>
                    <a:pt x="568" y="477"/>
                    <a:pt x="528" y="600"/>
                    <a:pt x="457" y="668"/>
                  </a:cubicBezTo>
                  <a:cubicBezTo>
                    <a:pt x="467" y="621"/>
                    <a:pt x="463" y="477"/>
                    <a:pt x="363" y="412"/>
                  </a:cubicBezTo>
                  <a:close/>
                </a:path>
              </a:pathLst>
            </a:custGeom>
            <a:solidFill>
              <a:srgbClr val="8712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65"/>
            <p:cNvSpPr/>
            <p:nvPr/>
          </p:nvSpPr>
          <p:spPr bwMode="auto">
            <a:xfrm>
              <a:off x="1651001" y="820738"/>
              <a:ext cx="276225" cy="382588"/>
            </a:xfrm>
            <a:custGeom>
              <a:avLst/>
              <a:gdLst>
                <a:gd name="T0" fmla="*/ 359 w 402"/>
                <a:gd name="T1" fmla="*/ 333 h 554"/>
                <a:gd name="T2" fmla="*/ 24 w 402"/>
                <a:gd name="T3" fmla="*/ 58 h 554"/>
                <a:gd name="T4" fmla="*/ 0 w 402"/>
                <a:gd name="T5" fmla="*/ 67 h 554"/>
                <a:gd name="T6" fmla="*/ 111 w 402"/>
                <a:gd name="T7" fmla="*/ 14 h 554"/>
                <a:gd name="T8" fmla="*/ 394 w 402"/>
                <a:gd name="T9" fmla="*/ 343 h 554"/>
                <a:gd name="T10" fmla="*/ 369 w 402"/>
                <a:gd name="T11" fmla="*/ 554 h 554"/>
                <a:gd name="T12" fmla="*/ 359 w 402"/>
                <a:gd name="T13" fmla="*/ 333 h 554"/>
              </a:gdLst>
              <a:ahLst/>
              <a:cxnLst>
                <a:cxn ang="0">
                  <a:pos x="T0" y="T1"/>
                </a:cxn>
                <a:cxn ang="0">
                  <a:pos x="T2" y="T3"/>
                </a:cxn>
                <a:cxn ang="0">
                  <a:pos x="T4" y="T5"/>
                </a:cxn>
                <a:cxn ang="0">
                  <a:pos x="T6" y="T7"/>
                </a:cxn>
                <a:cxn ang="0">
                  <a:pos x="T8" y="T9"/>
                </a:cxn>
                <a:cxn ang="0">
                  <a:pos x="T10" y="T11"/>
                </a:cxn>
                <a:cxn ang="0">
                  <a:pos x="T12" y="T13"/>
                </a:cxn>
              </a:cxnLst>
              <a:rect l="0" t="0" r="r" b="b"/>
              <a:pathLst>
                <a:path w="402" h="554">
                  <a:moveTo>
                    <a:pt x="359" y="333"/>
                  </a:moveTo>
                  <a:cubicBezTo>
                    <a:pt x="306" y="144"/>
                    <a:pt x="156" y="21"/>
                    <a:pt x="24" y="58"/>
                  </a:cubicBezTo>
                  <a:cubicBezTo>
                    <a:pt x="16" y="61"/>
                    <a:pt x="8" y="63"/>
                    <a:pt x="0" y="67"/>
                  </a:cubicBezTo>
                  <a:cubicBezTo>
                    <a:pt x="32" y="37"/>
                    <a:pt x="69" y="18"/>
                    <a:pt x="111" y="14"/>
                  </a:cubicBezTo>
                  <a:cubicBezTo>
                    <a:pt x="247" y="0"/>
                    <a:pt x="374" y="147"/>
                    <a:pt x="394" y="343"/>
                  </a:cubicBezTo>
                  <a:cubicBezTo>
                    <a:pt x="402" y="420"/>
                    <a:pt x="392" y="493"/>
                    <a:pt x="369" y="554"/>
                  </a:cubicBezTo>
                  <a:cubicBezTo>
                    <a:pt x="383" y="488"/>
                    <a:pt x="381" y="411"/>
                    <a:pt x="359" y="333"/>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Freeform 66"/>
            <p:cNvSpPr/>
            <p:nvPr/>
          </p:nvSpPr>
          <p:spPr bwMode="auto">
            <a:xfrm>
              <a:off x="1539876" y="842963"/>
              <a:ext cx="360363" cy="438150"/>
            </a:xfrm>
            <a:custGeom>
              <a:avLst/>
              <a:gdLst>
                <a:gd name="T0" fmla="*/ 68 w 522"/>
                <a:gd name="T1" fmla="*/ 212 h 638"/>
                <a:gd name="T2" fmla="*/ 213 w 522"/>
                <a:gd name="T3" fmla="*/ 0 h 638"/>
                <a:gd name="T4" fmla="*/ 130 w 522"/>
                <a:gd name="T5" fmla="*/ 167 h 638"/>
                <a:gd name="T6" fmla="*/ 105 w 522"/>
                <a:gd name="T7" fmla="*/ 299 h 638"/>
                <a:gd name="T8" fmla="*/ 425 w 522"/>
                <a:gd name="T9" fmla="*/ 337 h 638"/>
                <a:gd name="T10" fmla="*/ 522 w 522"/>
                <a:gd name="T11" fmla="*/ 541 h 638"/>
                <a:gd name="T12" fmla="*/ 457 w 522"/>
                <a:gd name="T13" fmla="*/ 638 h 638"/>
                <a:gd name="T14" fmla="*/ 363 w 522"/>
                <a:gd name="T15" fmla="*/ 382 h 638"/>
                <a:gd name="T16" fmla="*/ 43 w 522"/>
                <a:gd name="T17" fmla="*/ 344 h 638"/>
                <a:gd name="T18" fmla="*/ 68 w 522"/>
                <a:gd name="T19" fmla="*/ 21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638">
                  <a:moveTo>
                    <a:pt x="68" y="212"/>
                  </a:moveTo>
                  <a:cubicBezTo>
                    <a:pt x="90" y="112"/>
                    <a:pt x="143" y="34"/>
                    <a:pt x="213" y="0"/>
                  </a:cubicBezTo>
                  <a:cubicBezTo>
                    <a:pt x="174" y="41"/>
                    <a:pt x="144" y="99"/>
                    <a:pt x="130" y="167"/>
                  </a:cubicBezTo>
                  <a:cubicBezTo>
                    <a:pt x="162" y="136"/>
                    <a:pt x="62" y="304"/>
                    <a:pt x="105" y="299"/>
                  </a:cubicBezTo>
                  <a:cubicBezTo>
                    <a:pt x="241" y="285"/>
                    <a:pt x="325" y="272"/>
                    <a:pt x="425" y="337"/>
                  </a:cubicBezTo>
                  <a:cubicBezTo>
                    <a:pt x="499" y="386"/>
                    <a:pt x="520" y="478"/>
                    <a:pt x="522" y="541"/>
                  </a:cubicBezTo>
                  <a:cubicBezTo>
                    <a:pt x="505" y="579"/>
                    <a:pt x="483" y="612"/>
                    <a:pt x="457" y="638"/>
                  </a:cubicBezTo>
                  <a:cubicBezTo>
                    <a:pt x="467" y="591"/>
                    <a:pt x="463" y="447"/>
                    <a:pt x="363" y="382"/>
                  </a:cubicBezTo>
                  <a:cubicBezTo>
                    <a:pt x="264" y="317"/>
                    <a:pt x="179" y="330"/>
                    <a:pt x="43" y="344"/>
                  </a:cubicBezTo>
                  <a:cubicBezTo>
                    <a:pt x="0" y="348"/>
                    <a:pt x="100" y="181"/>
                    <a:pt x="68" y="212"/>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Freeform 67"/>
            <p:cNvSpPr/>
            <p:nvPr/>
          </p:nvSpPr>
          <p:spPr bwMode="auto">
            <a:xfrm>
              <a:off x="1239838" y="0"/>
              <a:ext cx="581025" cy="1166813"/>
            </a:xfrm>
            <a:custGeom>
              <a:avLst/>
              <a:gdLst>
                <a:gd name="T0" fmla="*/ 845 w 845"/>
                <a:gd name="T1" fmla="*/ 919 h 1695"/>
                <a:gd name="T2" fmla="*/ 423 w 845"/>
                <a:gd name="T3" fmla="*/ 1695 h 1695"/>
                <a:gd name="T4" fmla="*/ 0 w 845"/>
                <a:gd name="T5" fmla="*/ 919 h 1695"/>
                <a:gd name="T6" fmla="*/ 423 w 845"/>
                <a:gd name="T7" fmla="*/ 0 h 1695"/>
                <a:gd name="T8" fmla="*/ 845 w 845"/>
                <a:gd name="T9" fmla="*/ 919 h 1695"/>
              </a:gdLst>
              <a:ahLst/>
              <a:cxnLst>
                <a:cxn ang="0">
                  <a:pos x="T0" y="T1"/>
                </a:cxn>
                <a:cxn ang="0">
                  <a:pos x="T2" y="T3"/>
                </a:cxn>
                <a:cxn ang="0">
                  <a:pos x="T4" y="T5"/>
                </a:cxn>
                <a:cxn ang="0">
                  <a:pos x="T6" y="T7"/>
                </a:cxn>
                <a:cxn ang="0">
                  <a:pos x="T8" y="T9"/>
                </a:cxn>
              </a:cxnLst>
              <a:rect l="0" t="0" r="r" b="b"/>
              <a:pathLst>
                <a:path w="845" h="1695">
                  <a:moveTo>
                    <a:pt x="845" y="919"/>
                  </a:moveTo>
                  <a:cubicBezTo>
                    <a:pt x="845" y="1614"/>
                    <a:pt x="773" y="1695"/>
                    <a:pt x="423" y="1695"/>
                  </a:cubicBezTo>
                  <a:cubicBezTo>
                    <a:pt x="72" y="1695"/>
                    <a:pt x="0" y="1607"/>
                    <a:pt x="0" y="919"/>
                  </a:cubicBezTo>
                  <a:cubicBezTo>
                    <a:pt x="0" y="350"/>
                    <a:pt x="326" y="0"/>
                    <a:pt x="423" y="0"/>
                  </a:cubicBezTo>
                  <a:cubicBezTo>
                    <a:pt x="520" y="0"/>
                    <a:pt x="845" y="361"/>
                    <a:pt x="845" y="919"/>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Freeform 68"/>
            <p:cNvSpPr/>
            <p:nvPr/>
          </p:nvSpPr>
          <p:spPr bwMode="auto">
            <a:xfrm>
              <a:off x="1530351" y="0"/>
              <a:ext cx="290513" cy="1166813"/>
            </a:xfrm>
            <a:custGeom>
              <a:avLst/>
              <a:gdLst>
                <a:gd name="T0" fmla="*/ 9 w 422"/>
                <a:gd name="T1" fmla="*/ 0 h 1695"/>
                <a:gd name="T2" fmla="*/ 332 w 422"/>
                <a:gd name="T3" fmla="*/ 886 h 1695"/>
                <a:gd name="T4" fmla="*/ 0 w 422"/>
                <a:gd name="T5" fmla="*/ 1695 h 1695"/>
                <a:gd name="T6" fmla="*/ 0 w 422"/>
                <a:gd name="T7" fmla="*/ 1695 h 1695"/>
                <a:gd name="T8" fmla="*/ 422 w 422"/>
                <a:gd name="T9" fmla="*/ 919 h 1695"/>
                <a:gd name="T10" fmla="*/ 9 w 422"/>
                <a:gd name="T11" fmla="*/ 0 h 1695"/>
              </a:gdLst>
              <a:ahLst/>
              <a:cxnLst>
                <a:cxn ang="0">
                  <a:pos x="T0" y="T1"/>
                </a:cxn>
                <a:cxn ang="0">
                  <a:pos x="T2" y="T3"/>
                </a:cxn>
                <a:cxn ang="0">
                  <a:pos x="T4" y="T5"/>
                </a:cxn>
                <a:cxn ang="0">
                  <a:pos x="T6" y="T7"/>
                </a:cxn>
                <a:cxn ang="0">
                  <a:pos x="T8" y="T9"/>
                </a:cxn>
                <a:cxn ang="0">
                  <a:pos x="T10" y="T11"/>
                </a:cxn>
              </a:cxnLst>
              <a:rect l="0" t="0" r="r" b="b"/>
              <a:pathLst>
                <a:path w="422" h="1695">
                  <a:moveTo>
                    <a:pt x="9" y="0"/>
                  </a:moveTo>
                  <a:cubicBezTo>
                    <a:pt x="146" y="136"/>
                    <a:pt x="332" y="454"/>
                    <a:pt x="332" y="886"/>
                  </a:cubicBezTo>
                  <a:cubicBezTo>
                    <a:pt x="332" y="1572"/>
                    <a:pt x="317" y="1685"/>
                    <a:pt x="0" y="1695"/>
                  </a:cubicBezTo>
                  <a:cubicBezTo>
                    <a:pt x="0" y="1695"/>
                    <a:pt x="0" y="1695"/>
                    <a:pt x="0" y="1695"/>
                  </a:cubicBezTo>
                  <a:cubicBezTo>
                    <a:pt x="350" y="1695"/>
                    <a:pt x="422" y="1613"/>
                    <a:pt x="422" y="919"/>
                  </a:cubicBezTo>
                  <a:cubicBezTo>
                    <a:pt x="422" y="376"/>
                    <a:pt x="115" y="20"/>
                    <a:pt x="9"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69"/>
            <p:cNvSpPr/>
            <p:nvPr/>
          </p:nvSpPr>
          <p:spPr bwMode="auto">
            <a:xfrm>
              <a:off x="1239838" y="0"/>
              <a:ext cx="304800" cy="1166813"/>
            </a:xfrm>
            <a:custGeom>
              <a:avLst/>
              <a:gdLst>
                <a:gd name="T0" fmla="*/ 40 w 443"/>
                <a:gd name="T1" fmla="*/ 919 h 1695"/>
                <a:gd name="T2" fmla="*/ 443 w 443"/>
                <a:gd name="T3" fmla="*/ 4 h 1695"/>
                <a:gd name="T4" fmla="*/ 423 w 443"/>
                <a:gd name="T5" fmla="*/ 0 h 1695"/>
                <a:gd name="T6" fmla="*/ 0 w 443"/>
                <a:gd name="T7" fmla="*/ 919 h 1695"/>
                <a:gd name="T8" fmla="*/ 424 w 443"/>
                <a:gd name="T9" fmla="*/ 1695 h 1695"/>
                <a:gd name="T10" fmla="*/ 423 w 443"/>
                <a:gd name="T11" fmla="*/ 1695 h 1695"/>
                <a:gd name="T12" fmla="*/ 40 w 443"/>
                <a:gd name="T13" fmla="*/ 919 h 1695"/>
              </a:gdLst>
              <a:ahLst/>
              <a:cxnLst>
                <a:cxn ang="0">
                  <a:pos x="T0" y="T1"/>
                </a:cxn>
                <a:cxn ang="0">
                  <a:pos x="T2" y="T3"/>
                </a:cxn>
                <a:cxn ang="0">
                  <a:pos x="T4" y="T5"/>
                </a:cxn>
                <a:cxn ang="0">
                  <a:pos x="T6" y="T7"/>
                </a:cxn>
                <a:cxn ang="0">
                  <a:pos x="T8" y="T9"/>
                </a:cxn>
                <a:cxn ang="0">
                  <a:pos x="T10" y="T11"/>
                </a:cxn>
                <a:cxn ang="0">
                  <a:pos x="T12" y="T13"/>
                </a:cxn>
              </a:cxnLst>
              <a:rect l="0" t="0" r="r" b="b"/>
              <a:pathLst>
                <a:path w="443" h="1695">
                  <a:moveTo>
                    <a:pt x="40" y="919"/>
                  </a:moveTo>
                  <a:cubicBezTo>
                    <a:pt x="40" y="384"/>
                    <a:pt x="327" y="43"/>
                    <a:pt x="443" y="4"/>
                  </a:cubicBezTo>
                  <a:cubicBezTo>
                    <a:pt x="435" y="1"/>
                    <a:pt x="429" y="0"/>
                    <a:pt x="423" y="0"/>
                  </a:cubicBezTo>
                  <a:cubicBezTo>
                    <a:pt x="326" y="0"/>
                    <a:pt x="0" y="350"/>
                    <a:pt x="0" y="919"/>
                  </a:cubicBezTo>
                  <a:cubicBezTo>
                    <a:pt x="0" y="1607"/>
                    <a:pt x="74" y="1695"/>
                    <a:pt x="424" y="1695"/>
                  </a:cubicBezTo>
                  <a:cubicBezTo>
                    <a:pt x="423" y="1695"/>
                    <a:pt x="423" y="1695"/>
                    <a:pt x="423" y="1695"/>
                  </a:cubicBezTo>
                  <a:cubicBezTo>
                    <a:pt x="90" y="1691"/>
                    <a:pt x="40" y="1594"/>
                    <a:pt x="40" y="919"/>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Freeform 70"/>
            <p:cNvSpPr/>
            <p:nvPr/>
          </p:nvSpPr>
          <p:spPr bwMode="auto">
            <a:xfrm>
              <a:off x="1239838" y="252413"/>
              <a:ext cx="581025" cy="661988"/>
            </a:xfrm>
            <a:custGeom>
              <a:avLst/>
              <a:gdLst>
                <a:gd name="T0" fmla="*/ 87 w 845"/>
                <a:gd name="T1" fmla="*/ 64 h 960"/>
                <a:gd name="T2" fmla="*/ 0 w 845"/>
                <a:gd name="T3" fmla="*/ 552 h 960"/>
                <a:gd name="T4" fmla="*/ 8 w 845"/>
                <a:gd name="T5" fmla="*/ 859 h 960"/>
                <a:gd name="T6" fmla="*/ 423 w 845"/>
                <a:gd name="T7" fmla="*/ 960 h 960"/>
                <a:gd name="T8" fmla="*/ 838 w 845"/>
                <a:gd name="T9" fmla="*/ 858 h 960"/>
                <a:gd name="T10" fmla="*/ 845 w 845"/>
                <a:gd name="T11" fmla="*/ 552 h 960"/>
                <a:gd name="T12" fmla="*/ 756 w 845"/>
                <a:gd name="T13" fmla="*/ 63 h 960"/>
                <a:gd name="T14" fmla="*/ 423 w 845"/>
                <a:gd name="T15" fmla="*/ 0 h 960"/>
                <a:gd name="T16" fmla="*/ 87 w 845"/>
                <a:gd name="T17" fmla="*/ 64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5" h="960">
                  <a:moveTo>
                    <a:pt x="87" y="64"/>
                  </a:moveTo>
                  <a:cubicBezTo>
                    <a:pt x="36" y="199"/>
                    <a:pt x="0" y="364"/>
                    <a:pt x="0" y="552"/>
                  </a:cubicBezTo>
                  <a:cubicBezTo>
                    <a:pt x="0" y="672"/>
                    <a:pt x="2" y="773"/>
                    <a:pt x="8" y="859"/>
                  </a:cubicBezTo>
                  <a:cubicBezTo>
                    <a:pt x="122" y="923"/>
                    <a:pt x="266" y="960"/>
                    <a:pt x="423" y="960"/>
                  </a:cubicBezTo>
                  <a:cubicBezTo>
                    <a:pt x="579" y="960"/>
                    <a:pt x="723" y="922"/>
                    <a:pt x="838" y="858"/>
                  </a:cubicBezTo>
                  <a:cubicBezTo>
                    <a:pt x="843" y="772"/>
                    <a:pt x="845" y="672"/>
                    <a:pt x="845" y="552"/>
                  </a:cubicBezTo>
                  <a:cubicBezTo>
                    <a:pt x="845" y="365"/>
                    <a:pt x="809" y="199"/>
                    <a:pt x="756" y="63"/>
                  </a:cubicBezTo>
                  <a:cubicBezTo>
                    <a:pt x="658" y="23"/>
                    <a:pt x="544" y="0"/>
                    <a:pt x="423" y="0"/>
                  </a:cubicBezTo>
                  <a:cubicBezTo>
                    <a:pt x="301" y="0"/>
                    <a:pt x="186" y="23"/>
                    <a:pt x="87" y="64"/>
                  </a:cubicBezTo>
                  <a:close/>
                </a:path>
              </a:pathLst>
            </a:custGeom>
            <a:solidFill>
              <a:srgbClr val="FFDC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Freeform 71"/>
            <p:cNvSpPr/>
            <p:nvPr/>
          </p:nvSpPr>
          <p:spPr bwMode="auto">
            <a:xfrm>
              <a:off x="1701801" y="276225"/>
              <a:ext cx="120650" cy="596900"/>
            </a:xfrm>
            <a:custGeom>
              <a:avLst/>
              <a:gdLst>
                <a:gd name="T0" fmla="*/ 84 w 174"/>
                <a:gd name="T1" fmla="*/ 27 h 866"/>
                <a:gd name="T2" fmla="*/ 0 w 174"/>
                <a:gd name="T3" fmla="*/ 0 h 866"/>
                <a:gd name="T4" fmla="*/ 89 w 174"/>
                <a:gd name="T5" fmla="*/ 526 h 866"/>
                <a:gd name="T6" fmla="*/ 78 w 174"/>
                <a:gd name="T7" fmla="*/ 866 h 866"/>
                <a:gd name="T8" fmla="*/ 166 w 174"/>
                <a:gd name="T9" fmla="*/ 824 h 866"/>
                <a:gd name="T10" fmla="*/ 174 w 174"/>
                <a:gd name="T11" fmla="*/ 517 h 866"/>
                <a:gd name="T12" fmla="*/ 84 w 174"/>
                <a:gd name="T13" fmla="*/ 27 h 866"/>
              </a:gdLst>
              <a:ahLst/>
              <a:cxnLst>
                <a:cxn ang="0">
                  <a:pos x="T0" y="T1"/>
                </a:cxn>
                <a:cxn ang="0">
                  <a:pos x="T2" y="T3"/>
                </a:cxn>
                <a:cxn ang="0">
                  <a:pos x="T4" y="T5"/>
                </a:cxn>
                <a:cxn ang="0">
                  <a:pos x="T6" y="T7"/>
                </a:cxn>
                <a:cxn ang="0">
                  <a:pos x="T8" y="T9"/>
                </a:cxn>
                <a:cxn ang="0">
                  <a:pos x="T10" y="T11"/>
                </a:cxn>
                <a:cxn ang="0">
                  <a:pos x="T12" y="T13"/>
                </a:cxn>
              </a:cxnLst>
              <a:rect l="0" t="0" r="r" b="b"/>
              <a:pathLst>
                <a:path w="174" h="866">
                  <a:moveTo>
                    <a:pt x="84" y="27"/>
                  </a:moveTo>
                  <a:cubicBezTo>
                    <a:pt x="56" y="16"/>
                    <a:pt x="30" y="8"/>
                    <a:pt x="0" y="0"/>
                  </a:cubicBezTo>
                  <a:cubicBezTo>
                    <a:pt x="54" y="149"/>
                    <a:pt x="89" y="326"/>
                    <a:pt x="89" y="526"/>
                  </a:cubicBezTo>
                  <a:cubicBezTo>
                    <a:pt x="89" y="657"/>
                    <a:pt x="87" y="792"/>
                    <a:pt x="78" y="866"/>
                  </a:cubicBezTo>
                  <a:cubicBezTo>
                    <a:pt x="114" y="851"/>
                    <a:pt x="139" y="839"/>
                    <a:pt x="166" y="824"/>
                  </a:cubicBezTo>
                  <a:cubicBezTo>
                    <a:pt x="171" y="738"/>
                    <a:pt x="174" y="637"/>
                    <a:pt x="174" y="517"/>
                  </a:cubicBezTo>
                  <a:cubicBezTo>
                    <a:pt x="174" y="330"/>
                    <a:pt x="136" y="164"/>
                    <a:pt x="84" y="27"/>
                  </a:cubicBezTo>
                  <a:close/>
                </a:path>
              </a:pathLst>
            </a:custGeom>
            <a:solidFill>
              <a:srgbClr val="C698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Freeform 72"/>
            <p:cNvSpPr/>
            <p:nvPr/>
          </p:nvSpPr>
          <p:spPr bwMode="auto">
            <a:xfrm>
              <a:off x="1238251" y="265113"/>
              <a:ext cx="163513" cy="636588"/>
            </a:xfrm>
            <a:custGeom>
              <a:avLst/>
              <a:gdLst>
                <a:gd name="T0" fmla="*/ 61 w 237"/>
                <a:gd name="T1" fmla="*/ 852 h 923"/>
                <a:gd name="T2" fmla="*/ 53 w 237"/>
                <a:gd name="T3" fmla="*/ 536 h 923"/>
                <a:gd name="T4" fmla="*/ 143 w 237"/>
                <a:gd name="T5" fmla="*/ 32 h 923"/>
                <a:gd name="T6" fmla="*/ 237 w 237"/>
                <a:gd name="T7" fmla="*/ 0 h 923"/>
                <a:gd name="T8" fmla="*/ 87 w 237"/>
                <a:gd name="T9" fmla="*/ 45 h 923"/>
                <a:gd name="T10" fmla="*/ 0 w 237"/>
                <a:gd name="T11" fmla="*/ 533 h 923"/>
                <a:gd name="T12" fmla="*/ 8 w 237"/>
                <a:gd name="T13" fmla="*/ 840 h 923"/>
                <a:gd name="T14" fmla="*/ 236 w 237"/>
                <a:gd name="T15" fmla="*/ 923 h 923"/>
                <a:gd name="T16" fmla="*/ 61 w 237"/>
                <a:gd name="T17" fmla="*/ 852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923">
                  <a:moveTo>
                    <a:pt x="61" y="852"/>
                  </a:moveTo>
                  <a:cubicBezTo>
                    <a:pt x="55" y="764"/>
                    <a:pt x="53" y="659"/>
                    <a:pt x="53" y="536"/>
                  </a:cubicBezTo>
                  <a:cubicBezTo>
                    <a:pt x="53" y="341"/>
                    <a:pt x="90" y="172"/>
                    <a:pt x="143" y="32"/>
                  </a:cubicBezTo>
                  <a:cubicBezTo>
                    <a:pt x="173" y="19"/>
                    <a:pt x="204" y="9"/>
                    <a:pt x="237" y="0"/>
                  </a:cubicBezTo>
                  <a:cubicBezTo>
                    <a:pt x="184" y="10"/>
                    <a:pt x="134" y="25"/>
                    <a:pt x="87" y="45"/>
                  </a:cubicBezTo>
                  <a:cubicBezTo>
                    <a:pt x="36" y="180"/>
                    <a:pt x="0" y="345"/>
                    <a:pt x="0" y="533"/>
                  </a:cubicBezTo>
                  <a:cubicBezTo>
                    <a:pt x="0" y="653"/>
                    <a:pt x="2" y="754"/>
                    <a:pt x="8" y="840"/>
                  </a:cubicBezTo>
                  <a:cubicBezTo>
                    <a:pt x="75" y="878"/>
                    <a:pt x="152" y="906"/>
                    <a:pt x="236" y="923"/>
                  </a:cubicBezTo>
                  <a:cubicBezTo>
                    <a:pt x="173" y="905"/>
                    <a:pt x="114" y="882"/>
                    <a:pt x="61" y="852"/>
                  </a:cubicBezTo>
                  <a:close/>
                </a:path>
              </a:pathLst>
            </a:custGeom>
            <a:solidFill>
              <a:srgbClr val="FFED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Oval 73"/>
            <p:cNvSpPr>
              <a:spLocks noChangeArrowheads="1"/>
            </p:cNvSpPr>
            <p:nvPr/>
          </p:nvSpPr>
          <p:spPr bwMode="auto">
            <a:xfrm>
              <a:off x="1382713" y="342900"/>
              <a:ext cx="296863" cy="296863"/>
            </a:xfrm>
            <a:prstGeom prst="ellipse">
              <a:avLst/>
            </a:pr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endParaRPr>
            </a:p>
          </p:txBody>
        </p:sp>
        <p:sp>
          <p:nvSpPr>
            <p:cNvPr id="38" name="Freeform 74"/>
            <p:cNvSpPr/>
            <p:nvPr/>
          </p:nvSpPr>
          <p:spPr bwMode="auto">
            <a:xfrm>
              <a:off x="1528763" y="342900"/>
              <a:ext cx="149225" cy="296863"/>
            </a:xfrm>
            <a:custGeom>
              <a:avLst/>
              <a:gdLst>
                <a:gd name="T0" fmla="*/ 0 w 216"/>
                <a:gd name="T1" fmla="*/ 0 h 432"/>
                <a:gd name="T2" fmla="*/ 0 w 216"/>
                <a:gd name="T3" fmla="*/ 432 h 432"/>
                <a:gd name="T4" fmla="*/ 216 w 216"/>
                <a:gd name="T5" fmla="*/ 216 h 432"/>
                <a:gd name="T6" fmla="*/ 0 w 216"/>
                <a:gd name="T7" fmla="*/ 0 h 432"/>
              </a:gdLst>
              <a:ahLst/>
              <a:cxnLst>
                <a:cxn ang="0">
                  <a:pos x="T0" y="T1"/>
                </a:cxn>
                <a:cxn ang="0">
                  <a:pos x="T2" y="T3"/>
                </a:cxn>
                <a:cxn ang="0">
                  <a:pos x="T4" y="T5"/>
                </a:cxn>
                <a:cxn ang="0">
                  <a:pos x="T6" y="T7"/>
                </a:cxn>
              </a:cxnLst>
              <a:rect l="0" t="0" r="r" b="b"/>
              <a:pathLst>
                <a:path w="216" h="432">
                  <a:moveTo>
                    <a:pt x="0" y="0"/>
                  </a:moveTo>
                  <a:cubicBezTo>
                    <a:pt x="0" y="432"/>
                    <a:pt x="0" y="432"/>
                    <a:pt x="0" y="432"/>
                  </a:cubicBezTo>
                  <a:cubicBezTo>
                    <a:pt x="119" y="432"/>
                    <a:pt x="216" y="335"/>
                    <a:pt x="216" y="216"/>
                  </a:cubicBezTo>
                  <a:cubicBezTo>
                    <a:pt x="216" y="96"/>
                    <a:pt x="119" y="0"/>
                    <a:pt x="0"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Oval 75"/>
            <p:cNvSpPr>
              <a:spLocks noChangeArrowheads="1"/>
            </p:cNvSpPr>
            <p:nvPr/>
          </p:nvSpPr>
          <p:spPr bwMode="auto">
            <a:xfrm>
              <a:off x="1411288" y="371475"/>
              <a:ext cx="238125" cy="239713"/>
            </a:xfrm>
            <a:prstGeom prst="ellipse">
              <a:avLst/>
            </a:prstGeom>
            <a:solidFill>
              <a:srgbClr val="486A9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endParaRPr>
            </a:p>
          </p:txBody>
        </p:sp>
        <p:sp>
          <p:nvSpPr>
            <p:cNvPr id="40" name="Freeform 76"/>
            <p:cNvSpPr/>
            <p:nvPr/>
          </p:nvSpPr>
          <p:spPr bwMode="auto">
            <a:xfrm>
              <a:off x="1411288" y="371475"/>
              <a:ext cx="217488" cy="225425"/>
            </a:xfrm>
            <a:custGeom>
              <a:avLst/>
              <a:gdLst>
                <a:gd name="T0" fmla="*/ 60 w 317"/>
                <a:gd name="T1" fmla="*/ 228 h 326"/>
                <a:gd name="T2" fmla="*/ 234 w 317"/>
                <a:gd name="T3" fmla="*/ 54 h 326"/>
                <a:gd name="T4" fmla="*/ 317 w 317"/>
                <a:gd name="T5" fmla="*/ 75 h 326"/>
                <a:gd name="T6" fmla="*/ 174 w 317"/>
                <a:gd name="T7" fmla="*/ 0 h 326"/>
                <a:gd name="T8" fmla="*/ 0 w 317"/>
                <a:gd name="T9" fmla="*/ 174 h 326"/>
                <a:gd name="T10" fmla="*/ 91 w 317"/>
                <a:gd name="T11" fmla="*/ 326 h 326"/>
                <a:gd name="T12" fmla="*/ 60 w 317"/>
                <a:gd name="T13" fmla="*/ 228 h 326"/>
              </a:gdLst>
              <a:ahLst/>
              <a:cxnLst>
                <a:cxn ang="0">
                  <a:pos x="T0" y="T1"/>
                </a:cxn>
                <a:cxn ang="0">
                  <a:pos x="T2" y="T3"/>
                </a:cxn>
                <a:cxn ang="0">
                  <a:pos x="T4" y="T5"/>
                </a:cxn>
                <a:cxn ang="0">
                  <a:pos x="T6" y="T7"/>
                </a:cxn>
                <a:cxn ang="0">
                  <a:pos x="T8" y="T9"/>
                </a:cxn>
                <a:cxn ang="0">
                  <a:pos x="T10" y="T11"/>
                </a:cxn>
                <a:cxn ang="0">
                  <a:pos x="T12" y="T13"/>
                </a:cxn>
              </a:cxnLst>
              <a:rect l="0" t="0" r="r" b="b"/>
              <a:pathLst>
                <a:path w="317" h="326">
                  <a:moveTo>
                    <a:pt x="60" y="228"/>
                  </a:moveTo>
                  <a:cubicBezTo>
                    <a:pt x="60" y="132"/>
                    <a:pt x="138" y="54"/>
                    <a:pt x="234" y="54"/>
                  </a:cubicBezTo>
                  <a:cubicBezTo>
                    <a:pt x="264" y="54"/>
                    <a:pt x="292" y="62"/>
                    <a:pt x="317" y="75"/>
                  </a:cubicBezTo>
                  <a:cubicBezTo>
                    <a:pt x="285" y="30"/>
                    <a:pt x="233" y="0"/>
                    <a:pt x="174" y="0"/>
                  </a:cubicBezTo>
                  <a:cubicBezTo>
                    <a:pt x="78" y="0"/>
                    <a:pt x="0" y="78"/>
                    <a:pt x="0" y="174"/>
                  </a:cubicBezTo>
                  <a:cubicBezTo>
                    <a:pt x="0" y="239"/>
                    <a:pt x="37" y="297"/>
                    <a:pt x="91" y="326"/>
                  </a:cubicBezTo>
                  <a:cubicBezTo>
                    <a:pt x="72" y="298"/>
                    <a:pt x="60" y="264"/>
                    <a:pt x="60" y="228"/>
                  </a:cubicBezTo>
                  <a:close/>
                </a:path>
              </a:pathLst>
            </a:custGeom>
            <a:solidFill>
              <a:srgbClr val="283D6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Oval 77"/>
            <p:cNvSpPr>
              <a:spLocks noChangeArrowheads="1"/>
            </p:cNvSpPr>
            <p:nvPr/>
          </p:nvSpPr>
          <p:spPr bwMode="auto">
            <a:xfrm>
              <a:off x="1458913" y="687388"/>
              <a:ext cx="142875" cy="142875"/>
            </a:xfrm>
            <a:prstGeom prst="ellipse">
              <a:avLst/>
            </a:pr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endParaRPr>
            </a:p>
          </p:txBody>
        </p:sp>
        <p:sp>
          <p:nvSpPr>
            <p:cNvPr id="42" name="Freeform 78"/>
            <p:cNvSpPr/>
            <p:nvPr/>
          </p:nvSpPr>
          <p:spPr bwMode="auto">
            <a:xfrm>
              <a:off x="1528763" y="687388"/>
              <a:ext cx="73025" cy="142875"/>
            </a:xfrm>
            <a:custGeom>
              <a:avLst/>
              <a:gdLst>
                <a:gd name="T0" fmla="*/ 0 w 104"/>
                <a:gd name="T1" fmla="*/ 0 h 207"/>
                <a:gd name="T2" fmla="*/ 0 w 104"/>
                <a:gd name="T3" fmla="*/ 207 h 207"/>
                <a:gd name="T4" fmla="*/ 104 w 104"/>
                <a:gd name="T5" fmla="*/ 104 h 207"/>
                <a:gd name="T6" fmla="*/ 0 w 104"/>
                <a:gd name="T7" fmla="*/ 0 h 207"/>
              </a:gdLst>
              <a:ahLst/>
              <a:cxnLst>
                <a:cxn ang="0">
                  <a:pos x="T0" y="T1"/>
                </a:cxn>
                <a:cxn ang="0">
                  <a:pos x="T2" y="T3"/>
                </a:cxn>
                <a:cxn ang="0">
                  <a:pos x="T4" y="T5"/>
                </a:cxn>
                <a:cxn ang="0">
                  <a:pos x="T6" y="T7"/>
                </a:cxn>
              </a:cxnLst>
              <a:rect l="0" t="0" r="r" b="b"/>
              <a:pathLst>
                <a:path w="104" h="207">
                  <a:moveTo>
                    <a:pt x="0" y="0"/>
                  </a:moveTo>
                  <a:cubicBezTo>
                    <a:pt x="0" y="207"/>
                    <a:pt x="0" y="207"/>
                    <a:pt x="0" y="207"/>
                  </a:cubicBezTo>
                  <a:cubicBezTo>
                    <a:pt x="58" y="207"/>
                    <a:pt x="104" y="161"/>
                    <a:pt x="104" y="104"/>
                  </a:cubicBezTo>
                  <a:cubicBezTo>
                    <a:pt x="104" y="47"/>
                    <a:pt x="58" y="0"/>
                    <a:pt x="0"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Oval 79"/>
            <p:cNvSpPr>
              <a:spLocks noChangeArrowheads="1"/>
            </p:cNvSpPr>
            <p:nvPr/>
          </p:nvSpPr>
          <p:spPr bwMode="auto">
            <a:xfrm>
              <a:off x="1473201" y="701675"/>
              <a:ext cx="114300" cy="114300"/>
            </a:xfrm>
            <a:prstGeom prst="ellipse">
              <a:avLst/>
            </a:prstGeom>
            <a:solidFill>
              <a:srgbClr val="486A9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endParaRPr>
            </a:p>
          </p:txBody>
        </p:sp>
        <p:sp>
          <p:nvSpPr>
            <p:cNvPr id="44" name="Freeform 80"/>
            <p:cNvSpPr/>
            <p:nvPr/>
          </p:nvSpPr>
          <p:spPr bwMode="auto">
            <a:xfrm>
              <a:off x="1473201" y="701675"/>
              <a:ext cx="104775" cy="107950"/>
            </a:xfrm>
            <a:custGeom>
              <a:avLst/>
              <a:gdLst>
                <a:gd name="T0" fmla="*/ 28 w 151"/>
                <a:gd name="T1" fmla="*/ 109 h 156"/>
                <a:gd name="T2" fmla="*/ 111 w 151"/>
                <a:gd name="T3" fmla="*/ 25 h 156"/>
                <a:gd name="T4" fmla="*/ 151 w 151"/>
                <a:gd name="T5" fmla="*/ 36 h 156"/>
                <a:gd name="T6" fmla="*/ 83 w 151"/>
                <a:gd name="T7" fmla="*/ 0 h 156"/>
                <a:gd name="T8" fmla="*/ 0 w 151"/>
                <a:gd name="T9" fmla="*/ 83 h 156"/>
                <a:gd name="T10" fmla="*/ 43 w 151"/>
                <a:gd name="T11" fmla="*/ 156 h 156"/>
                <a:gd name="T12" fmla="*/ 28 w 151"/>
                <a:gd name="T13" fmla="*/ 109 h 156"/>
              </a:gdLst>
              <a:ahLst/>
              <a:cxnLst>
                <a:cxn ang="0">
                  <a:pos x="T0" y="T1"/>
                </a:cxn>
                <a:cxn ang="0">
                  <a:pos x="T2" y="T3"/>
                </a:cxn>
                <a:cxn ang="0">
                  <a:pos x="T4" y="T5"/>
                </a:cxn>
                <a:cxn ang="0">
                  <a:pos x="T6" y="T7"/>
                </a:cxn>
                <a:cxn ang="0">
                  <a:pos x="T8" y="T9"/>
                </a:cxn>
                <a:cxn ang="0">
                  <a:pos x="T10" y="T11"/>
                </a:cxn>
                <a:cxn ang="0">
                  <a:pos x="T12" y="T13"/>
                </a:cxn>
              </a:cxnLst>
              <a:rect l="0" t="0" r="r" b="b"/>
              <a:pathLst>
                <a:path w="151" h="156">
                  <a:moveTo>
                    <a:pt x="28" y="109"/>
                  </a:moveTo>
                  <a:cubicBezTo>
                    <a:pt x="28" y="63"/>
                    <a:pt x="66" y="25"/>
                    <a:pt x="111" y="25"/>
                  </a:cubicBezTo>
                  <a:cubicBezTo>
                    <a:pt x="126" y="25"/>
                    <a:pt x="139" y="29"/>
                    <a:pt x="151" y="36"/>
                  </a:cubicBezTo>
                  <a:cubicBezTo>
                    <a:pt x="136" y="14"/>
                    <a:pt x="111" y="0"/>
                    <a:pt x="83" y="0"/>
                  </a:cubicBezTo>
                  <a:cubicBezTo>
                    <a:pt x="37" y="0"/>
                    <a:pt x="0" y="37"/>
                    <a:pt x="0" y="83"/>
                  </a:cubicBezTo>
                  <a:cubicBezTo>
                    <a:pt x="0" y="114"/>
                    <a:pt x="17" y="142"/>
                    <a:pt x="43" y="156"/>
                  </a:cubicBezTo>
                  <a:cubicBezTo>
                    <a:pt x="34" y="142"/>
                    <a:pt x="28" y="126"/>
                    <a:pt x="28" y="109"/>
                  </a:cubicBezTo>
                  <a:close/>
                </a:path>
              </a:pathLst>
            </a:custGeom>
            <a:solidFill>
              <a:srgbClr val="283D6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81"/>
            <p:cNvSpPr/>
            <p:nvPr/>
          </p:nvSpPr>
          <p:spPr bwMode="auto">
            <a:xfrm>
              <a:off x="1497013" y="1025525"/>
              <a:ext cx="68263" cy="404813"/>
            </a:xfrm>
            <a:custGeom>
              <a:avLst/>
              <a:gdLst>
                <a:gd name="T0" fmla="*/ 99 w 99"/>
                <a:gd name="T1" fmla="*/ 71 h 589"/>
                <a:gd name="T2" fmla="*/ 50 w 99"/>
                <a:gd name="T3" fmla="*/ 589 h 589"/>
                <a:gd name="T4" fmla="*/ 0 w 99"/>
                <a:gd name="T5" fmla="*/ 71 h 589"/>
                <a:gd name="T6" fmla="*/ 50 w 99"/>
                <a:gd name="T7" fmla="*/ 0 h 589"/>
                <a:gd name="T8" fmla="*/ 99 w 99"/>
                <a:gd name="T9" fmla="*/ 71 h 589"/>
              </a:gdLst>
              <a:ahLst/>
              <a:cxnLst>
                <a:cxn ang="0">
                  <a:pos x="T0" y="T1"/>
                </a:cxn>
                <a:cxn ang="0">
                  <a:pos x="T2" y="T3"/>
                </a:cxn>
                <a:cxn ang="0">
                  <a:pos x="T4" y="T5"/>
                </a:cxn>
                <a:cxn ang="0">
                  <a:pos x="T6" y="T7"/>
                </a:cxn>
                <a:cxn ang="0">
                  <a:pos x="T8" y="T9"/>
                </a:cxn>
              </a:cxnLst>
              <a:rect l="0" t="0" r="r" b="b"/>
              <a:pathLst>
                <a:path w="99" h="589">
                  <a:moveTo>
                    <a:pt x="99" y="71"/>
                  </a:moveTo>
                  <a:cubicBezTo>
                    <a:pt x="99" y="171"/>
                    <a:pt x="71" y="589"/>
                    <a:pt x="50" y="589"/>
                  </a:cubicBezTo>
                  <a:cubicBezTo>
                    <a:pt x="28" y="589"/>
                    <a:pt x="0" y="173"/>
                    <a:pt x="0" y="71"/>
                  </a:cubicBezTo>
                  <a:cubicBezTo>
                    <a:pt x="0" y="18"/>
                    <a:pt x="22" y="0"/>
                    <a:pt x="50" y="0"/>
                  </a:cubicBezTo>
                  <a:cubicBezTo>
                    <a:pt x="77" y="0"/>
                    <a:pt x="99" y="18"/>
                    <a:pt x="99" y="71"/>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82"/>
            <p:cNvSpPr/>
            <p:nvPr/>
          </p:nvSpPr>
          <p:spPr bwMode="auto">
            <a:xfrm>
              <a:off x="1497013" y="1035050"/>
              <a:ext cx="34925" cy="395288"/>
            </a:xfrm>
            <a:custGeom>
              <a:avLst/>
              <a:gdLst>
                <a:gd name="T0" fmla="*/ 51 w 52"/>
                <a:gd name="T1" fmla="*/ 573 h 574"/>
                <a:gd name="T2" fmla="*/ 10 w 52"/>
                <a:gd name="T3" fmla="*/ 39 h 574"/>
                <a:gd name="T4" fmla="*/ 15 w 52"/>
                <a:gd name="T5" fmla="*/ 0 h 574"/>
                <a:gd name="T6" fmla="*/ 0 w 52"/>
                <a:gd name="T7" fmla="*/ 56 h 574"/>
                <a:gd name="T8" fmla="*/ 50 w 52"/>
                <a:gd name="T9" fmla="*/ 574 h 574"/>
                <a:gd name="T10" fmla="*/ 52 w 52"/>
                <a:gd name="T11" fmla="*/ 572 h 574"/>
                <a:gd name="T12" fmla="*/ 51 w 52"/>
                <a:gd name="T13" fmla="*/ 573 h 574"/>
              </a:gdLst>
              <a:ahLst/>
              <a:cxnLst>
                <a:cxn ang="0">
                  <a:pos x="T0" y="T1"/>
                </a:cxn>
                <a:cxn ang="0">
                  <a:pos x="T2" y="T3"/>
                </a:cxn>
                <a:cxn ang="0">
                  <a:pos x="T4" y="T5"/>
                </a:cxn>
                <a:cxn ang="0">
                  <a:pos x="T6" y="T7"/>
                </a:cxn>
                <a:cxn ang="0">
                  <a:pos x="T8" y="T9"/>
                </a:cxn>
                <a:cxn ang="0">
                  <a:pos x="T10" y="T11"/>
                </a:cxn>
                <a:cxn ang="0">
                  <a:pos x="T12" y="T13"/>
                </a:cxn>
              </a:cxnLst>
              <a:rect l="0" t="0" r="r" b="b"/>
              <a:pathLst>
                <a:path w="52" h="574">
                  <a:moveTo>
                    <a:pt x="51" y="573"/>
                  </a:moveTo>
                  <a:cubicBezTo>
                    <a:pt x="29" y="573"/>
                    <a:pt x="10" y="141"/>
                    <a:pt x="10" y="39"/>
                  </a:cubicBezTo>
                  <a:cubicBezTo>
                    <a:pt x="10" y="23"/>
                    <a:pt x="12" y="10"/>
                    <a:pt x="15" y="0"/>
                  </a:cubicBezTo>
                  <a:cubicBezTo>
                    <a:pt x="6" y="11"/>
                    <a:pt x="0" y="29"/>
                    <a:pt x="0" y="56"/>
                  </a:cubicBezTo>
                  <a:cubicBezTo>
                    <a:pt x="0" y="158"/>
                    <a:pt x="28" y="574"/>
                    <a:pt x="50" y="574"/>
                  </a:cubicBezTo>
                  <a:cubicBezTo>
                    <a:pt x="51" y="574"/>
                    <a:pt x="51" y="573"/>
                    <a:pt x="52" y="572"/>
                  </a:cubicBezTo>
                  <a:cubicBezTo>
                    <a:pt x="52" y="572"/>
                    <a:pt x="51" y="573"/>
                    <a:pt x="51" y="573"/>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83"/>
            <p:cNvSpPr/>
            <p:nvPr/>
          </p:nvSpPr>
          <p:spPr bwMode="auto">
            <a:xfrm>
              <a:off x="1511301" y="1025525"/>
              <a:ext cx="53975" cy="404813"/>
            </a:xfrm>
            <a:custGeom>
              <a:avLst/>
              <a:gdLst>
                <a:gd name="T0" fmla="*/ 29 w 78"/>
                <a:gd name="T1" fmla="*/ 0 h 589"/>
                <a:gd name="T2" fmla="*/ 0 w 78"/>
                <a:gd name="T3" fmla="*/ 9 h 589"/>
                <a:gd name="T4" fmla="*/ 33 w 78"/>
                <a:gd name="T5" fmla="*/ 73 h 589"/>
                <a:gd name="T6" fmla="*/ 30 w 78"/>
                <a:gd name="T7" fmla="*/ 586 h 589"/>
                <a:gd name="T8" fmla="*/ 29 w 78"/>
                <a:gd name="T9" fmla="*/ 589 h 589"/>
                <a:gd name="T10" fmla="*/ 78 w 78"/>
                <a:gd name="T11" fmla="*/ 71 h 589"/>
                <a:gd name="T12" fmla="*/ 29 w 78"/>
                <a:gd name="T13" fmla="*/ 0 h 589"/>
              </a:gdLst>
              <a:ahLst/>
              <a:cxnLst>
                <a:cxn ang="0">
                  <a:pos x="T0" y="T1"/>
                </a:cxn>
                <a:cxn ang="0">
                  <a:pos x="T2" y="T3"/>
                </a:cxn>
                <a:cxn ang="0">
                  <a:pos x="T4" y="T5"/>
                </a:cxn>
                <a:cxn ang="0">
                  <a:pos x="T6" y="T7"/>
                </a:cxn>
                <a:cxn ang="0">
                  <a:pos x="T8" y="T9"/>
                </a:cxn>
                <a:cxn ang="0">
                  <a:pos x="T10" y="T11"/>
                </a:cxn>
                <a:cxn ang="0">
                  <a:pos x="T12" y="T13"/>
                </a:cxn>
              </a:cxnLst>
              <a:rect l="0" t="0" r="r" b="b"/>
              <a:pathLst>
                <a:path w="78" h="589">
                  <a:moveTo>
                    <a:pt x="29" y="0"/>
                  </a:moveTo>
                  <a:cubicBezTo>
                    <a:pt x="18" y="0"/>
                    <a:pt x="8" y="3"/>
                    <a:pt x="0" y="9"/>
                  </a:cubicBezTo>
                  <a:cubicBezTo>
                    <a:pt x="17" y="16"/>
                    <a:pt x="30" y="35"/>
                    <a:pt x="33" y="73"/>
                  </a:cubicBezTo>
                  <a:cubicBezTo>
                    <a:pt x="40" y="167"/>
                    <a:pt x="48" y="545"/>
                    <a:pt x="30" y="586"/>
                  </a:cubicBezTo>
                  <a:cubicBezTo>
                    <a:pt x="29" y="588"/>
                    <a:pt x="29" y="589"/>
                    <a:pt x="29" y="589"/>
                  </a:cubicBezTo>
                  <a:cubicBezTo>
                    <a:pt x="50" y="589"/>
                    <a:pt x="78" y="171"/>
                    <a:pt x="78" y="71"/>
                  </a:cubicBezTo>
                  <a:cubicBezTo>
                    <a:pt x="78" y="18"/>
                    <a:pt x="56" y="0"/>
                    <a:pt x="29"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Oval 130"/>
            <p:cNvSpPr>
              <a:spLocks noChangeArrowheads="1"/>
            </p:cNvSpPr>
            <p:nvPr/>
          </p:nvSpPr>
          <p:spPr bwMode="auto">
            <a:xfrm>
              <a:off x="422276" y="2055813"/>
              <a:ext cx="296863" cy="296863"/>
            </a:xfrm>
            <a:prstGeom prst="ellipse">
              <a:avLst/>
            </a:pr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endParaRPr>
            </a:p>
          </p:txBody>
        </p:sp>
        <p:sp>
          <p:nvSpPr>
            <p:cNvPr id="49" name="Freeform 131"/>
            <p:cNvSpPr/>
            <p:nvPr/>
          </p:nvSpPr>
          <p:spPr bwMode="auto">
            <a:xfrm>
              <a:off x="238126" y="2147888"/>
              <a:ext cx="1028700" cy="687388"/>
            </a:xfrm>
            <a:custGeom>
              <a:avLst/>
              <a:gdLst>
                <a:gd name="T0" fmla="*/ 1322 w 1495"/>
                <a:gd name="T1" fmla="*/ 391 h 999"/>
                <a:gd name="T2" fmla="*/ 1279 w 1495"/>
                <a:gd name="T3" fmla="*/ 396 h 999"/>
                <a:gd name="T4" fmla="*/ 1149 w 1495"/>
                <a:gd name="T5" fmla="*/ 337 h 999"/>
                <a:gd name="T6" fmla="*/ 1014 w 1495"/>
                <a:gd name="T7" fmla="*/ 402 h 999"/>
                <a:gd name="T8" fmla="*/ 872 w 1495"/>
                <a:gd name="T9" fmla="*/ 349 h 999"/>
                <a:gd name="T10" fmla="*/ 819 w 1495"/>
                <a:gd name="T11" fmla="*/ 356 h 999"/>
                <a:gd name="T12" fmla="*/ 819 w 1495"/>
                <a:gd name="T13" fmla="*/ 337 h 999"/>
                <a:gd name="T14" fmla="*/ 482 w 1495"/>
                <a:gd name="T15" fmla="*/ 0 h 999"/>
                <a:gd name="T16" fmla="*/ 144 w 1495"/>
                <a:gd name="T17" fmla="*/ 337 h 999"/>
                <a:gd name="T18" fmla="*/ 161 w 1495"/>
                <a:gd name="T19" fmla="*/ 442 h 999"/>
                <a:gd name="T20" fmla="*/ 0 w 1495"/>
                <a:gd name="T21" fmla="*/ 615 h 999"/>
                <a:gd name="T22" fmla="*/ 173 w 1495"/>
                <a:gd name="T23" fmla="*/ 788 h 999"/>
                <a:gd name="T24" fmla="*/ 288 w 1495"/>
                <a:gd name="T25" fmla="*/ 744 h 999"/>
                <a:gd name="T26" fmla="*/ 484 w 1495"/>
                <a:gd name="T27" fmla="*/ 870 h 999"/>
                <a:gd name="T28" fmla="*/ 595 w 1495"/>
                <a:gd name="T29" fmla="*/ 840 h 999"/>
                <a:gd name="T30" fmla="*/ 767 w 1495"/>
                <a:gd name="T31" fmla="*/ 999 h 999"/>
                <a:gd name="T32" fmla="*/ 940 w 1495"/>
                <a:gd name="T33" fmla="*/ 826 h 999"/>
                <a:gd name="T34" fmla="*/ 931 w 1495"/>
                <a:gd name="T35" fmla="*/ 770 h 999"/>
                <a:gd name="T36" fmla="*/ 1064 w 1495"/>
                <a:gd name="T37" fmla="*/ 661 h 999"/>
                <a:gd name="T38" fmla="*/ 1149 w 1495"/>
                <a:gd name="T39" fmla="*/ 683 h 999"/>
                <a:gd name="T40" fmla="*/ 1192 w 1495"/>
                <a:gd name="T41" fmla="*/ 678 h 999"/>
                <a:gd name="T42" fmla="*/ 1322 w 1495"/>
                <a:gd name="T43" fmla="*/ 737 h 999"/>
                <a:gd name="T44" fmla="*/ 1495 w 1495"/>
                <a:gd name="T45" fmla="*/ 564 h 999"/>
                <a:gd name="T46" fmla="*/ 1322 w 1495"/>
                <a:gd name="T47" fmla="*/ 39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5" h="999">
                  <a:moveTo>
                    <a:pt x="1322" y="391"/>
                  </a:moveTo>
                  <a:cubicBezTo>
                    <a:pt x="1307" y="391"/>
                    <a:pt x="1293" y="392"/>
                    <a:pt x="1279" y="396"/>
                  </a:cubicBezTo>
                  <a:cubicBezTo>
                    <a:pt x="1247" y="360"/>
                    <a:pt x="1201" y="337"/>
                    <a:pt x="1149" y="337"/>
                  </a:cubicBezTo>
                  <a:cubicBezTo>
                    <a:pt x="1094" y="337"/>
                    <a:pt x="1045" y="363"/>
                    <a:pt x="1014" y="402"/>
                  </a:cubicBezTo>
                  <a:cubicBezTo>
                    <a:pt x="976" y="369"/>
                    <a:pt x="927" y="349"/>
                    <a:pt x="872" y="349"/>
                  </a:cubicBezTo>
                  <a:cubicBezTo>
                    <a:pt x="854" y="349"/>
                    <a:pt x="836" y="351"/>
                    <a:pt x="819" y="356"/>
                  </a:cubicBezTo>
                  <a:cubicBezTo>
                    <a:pt x="819" y="350"/>
                    <a:pt x="819" y="344"/>
                    <a:pt x="819" y="337"/>
                  </a:cubicBezTo>
                  <a:cubicBezTo>
                    <a:pt x="819" y="151"/>
                    <a:pt x="668" y="0"/>
                    <a:pt x="482" y="0"/>
                  </a:cubicBezTo>
                  <a:cubicBezTo>
                    <a:pt x="295" y="0"/>
                    <a:pt x="144" y="151"/>
                    <a:pt x="144" y="337"/>
                  </a:cubicBezTo>
                  <a:cubicBezTo>
                    <a:pt x="144" y="374"/>
                    <a:pt x="150" y="409"/>
                    <a:pt x="161" y="442"/>
                  </a:cubicBezTo>
                  <a:cubicBezTo>
                    <a:pt x="71" y="449"/>
                    <a:pt x="0" y="524"/>
                    <a:pt x="0" y="615"/>
                  </a:cubicBezTo>
                  <a:cubicBezTo>
                    <a:pt x="0" y="711"/>
                    <a:pt x="77" y="788"/>
                    <a:pt x="173" y="788"/>
                  </a:cubicBezTo>
                  <a:cubicBezTo>
                    <a:pt x="217" y="788"/>
                    <a:pt x="258" y="771"/>
                    <a:pt x="288" y="744"/>
                  </a:cubicBezTo>
                  <a:cubicBezTo>
                    <a:pt x="322" y="819"/>
                    <a:pt x="397" y="870"/>
                    <a:pt x="484" y="870"/>
                  </a:cubicBezTo>
                  <a:cubicBezTo>
                    <a:pt x="524" y="870"/>
                    <a:pt x="562" y="859"/>
                    <a:pt x="595" y="840"/>
                  </a:cubicBezTo>
                  <a:cubicBezTo>
                    <a:pt x="602" y="929"/>
                    <a:pt x="676" y="999"/>
                    <a:pt x="767" y="999"/>
                  </a:cubicBezTo>
                  <a:cubicBezTo>
                    <a:pt x="863" y="999"/>
                    <a:pt x="940" y="921"/>
                    <a:pt x="940" y="826"/>
                  </a:cubicBezTo>
                  <a:cubicBezTo>
                    <a:pt x="940" y="806"/>
                    <a:pt x="937" y="788"/>
                    <a:pt x="931" y="770"/>
                  </a:cubicBezTo>
                  <a:cubicBezTo>
                    <a:pt x="989" y="754"/>
                    <a:pt x="1037" y="714"/>
                    <a:pt x="1064" y="661"/>
                  </a:cubicBezTo>
                  <a:cubicBezTo>
                    <a:pt x="1089" y="675"/>
                    <a:pt x="1118" y="683"/>
                    <a:pt x="1149" y="683"/>
                  </a:cubicBezTo>
                  <a:cubicBezTo>
                    <a:pt x="1164" y="683"/>
                    <a:pt x="1178" y="681"/>
                    <a:pt x="1192" y="678"/>
                  </a:cubicBezTo>
                  <a:cubicBezTo>
                    <a:pt x="1224" y="714"/>
                    <a:pt x="1270" y="737"/>
                    <a:pt x="1322" y="737"/>
                  </a:cubicBezTo>
                  <a:cubicBezTo>
                    <a:pt x="1418" y="737"/>
                    <a:pt x="1495" y="659"/>
                    <a:pt x="1495" y="564"/>
                  </a:cubicBezTo>
                  <a:cubicBezTo>
                    <a:pt x="1495" y="468"/>
                    <a:pt x="1418" y="391"/>
                    <a:pt x="1322" y="391"/>
                  </a:cubicBezTo>
                  <a:close/>
                </a:path>
              </a:pathLst>
            </a:cu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Freeform 132"/>
            <p:cNvSpPr/>
            <p:nvPr/>
          </p:nvSpPr>
          <p:spPr bwMode="auto">
            <a:xfrm>
              <a:off x="1041401" y="2379663"/>
              <a:ext cx="36513" cy="12700"/>
            </a:xfrm>
            <a:custGeom>
              <a:avLst/>
              <a:gdLst>
                <a:gd name="T0" fmla="*/ 21 w 54"/>
                <a:gd name="T1" fmla="*/ 20 h 20"/>
                <a:gd name="T2" fmla="*/ 54 w 54"/>
                <a:gd name="T3" fmla="*/ 15 h 20"/>
                <a:gd name="T4" fmla="*/ 0 w 54"/>
                <a:gd name="T5" fmla="*/ 0 h 20"/>
                <a:gd name="T6" fmla="*/ 21 w 54"/>
                <a:gd name="T7" fmla="*/ 20 h 20"/>
              </a:gdLst>
              <a:ahLst/>
              <a:cxnLst>
                <a:cxn ang="0">
                  <a:pos x="T0" y="T1"/>
                </a:cxn>
                <a:cxn ang="0">
                  <a:pos x="T2" y="T3"/>
                </a:cxn>
                <a:cxn ang="0">
                  <a:pos x="T4" y="T5"/>
                </a:cxn>
                <a:cxn ang="0">
                  <a:pos x="T6" y="T7"/>
                </a:cxn>
              </a:cxnLst>
              <a:rect l="0" t="0" r="r" b="b"/>
              <a:pathLst>
                <a:path w="54" h="20">
                  <a:moveTo>
                    <a:pt x="21" y="20"/>
                  </a:moveTo>
                  <a:cubicBezTo>
                    <a:pt x="31" y="17"/>
                    <a:pt x="42" y="16"/>
                    <a:pt x="54" y="15"/>
                  </a:cubicBezTo>
                  <a:cubicBezTo>
                    <a:pt x="37" y="8"/>
                    <a:pt x="19" y="2"/>
                    <a:pt x="0" y="0"/>
                  </a:cubicBezTo>
                  <a:cubicBezTo>
                    <a:pt x="8" y="6"/>
                    <a:pt x="15" y="13"/>
                    <a:pt x="21" y="20"/>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Freeform 133"/>
            <p:cNvSpPr/>
            <p:nvPr/>
          </p:nvSpPr>
          <p:spPr bwMode="auto">
            <a:xfrm>
              <a:off x="236538" y="2414588"/>
              <a:ext cx="1028700" cy="419100"/>
            </a:xfrm>
            <a:custGeom>
              <a:avLst/>
              <a:gdLst>
                <a:gd name="T0" fmla="*/ 1328 w 1495"/>
                <a:gd name="T1" fmla="*/ 0 h 608"/>
                <a:gd name="T2" fmla="*/ 1380 w 1495"/>
                <a:gd name="T3" fmla="*/ 115 h 608"/>
                <a:gd name="T4" fmla="*/ 1227 w 1495"/>
                <a:gd name="T5" fmla="*/ 268 h 608"/>
                <a:gd name="T6" fmla="*/ 1112 w 1495"/>
                <a:gd name="T7" fmla="*/ 216 h 608"/>
                <a:gd name="T8" fmla="*/ 1074 w 1495"/>
                <a:gd name="T9" fmla="*/ 220 h 608"/>
                <a:gd name="T10" fmla="*/ 999 w 1495"/>
                <a:gd name="T11" fmla="*/ 201 h 608"/>
                <a:gd name="T12" fmla="*/ 882 w 1495"/>
                <a:gd name="T13" fmla="*/ 297 h 608"/>
                <a:gd name="T14" fmla="*/ 890 w 1495"/>
                <a:gd name="T15" fmla="*/ 346 h 608"/>
                <a:gd name="T16" fmla="*/ 737 w 1495"/>
                <a:gd name="T17" fmla="*/ 499 h 608"/>
                <a:gd name="T18" fmla="*/ 585 w 1495"/>
                <a:gd name="T19" fmla="*/ 359 h 608"/>
                <a:gd name="T20" fmla="*/ 487 w 1495"/>
                <a:gd name="T21" fmla="*/ 386 h 608"/>
                <a:gd name="T22" fmla="*/ 314 w 1495"/>
                <a:gd name="T23" fmla="*/ 274 h 608"/>
                <a:gd name="T24" fmla="*/ 212 w 1495"/>
                <a:gd name="T25" fmla="*/ 313 h 608"/>
                <a:gd name="T26" fmla="*/ 59 w 1495"/>
                <a:gd name="T27" fmla="*/ 160 h 608"/>
                <a:gd name="T28" fmla="*/ 86 w 1495"/>
                <a:gd name="T29" fmla="*/ 75 h 608"/>
                <a:gd name="T30" fmla="*/ 0 w 1495"/>
                <a:gd name="T31" fmla="*/ 224 h 608"/>
                <a:gd name="T32" fmla="*/ 173 w 1495"/>
                <a:gd name="T33" fmla="*/ 397 h 608"/>
                <a:gd name="T34" fmla="*/ 288 w 1495"/>
                <a:gd name="T35" fmla="*/ 353 h 608"/>
                <a:gd name="T36" fmla="*/ 484 w 1495"/>
                <a:gd name="T37" fmla="*/ 479 h 608"/>
                <a:gd name="T38" fmla="*/ 595 w 1495"/>
                <a:gd name="T39" fmla="*/ 449 h 608"/>
                <a:gd name="T40" fmla="*/ 767 w 1495"/>
                <a:gd name="T41" fmla="*/ 608 h 608"/>
                <a:gd name="T42" fmla="*/ 940 w 1495"/>
                <a:gd name="T43" fmla="*/ 435 h 608"/>
                <a:gd name="T44" fmla="*/ 931 w 1495"/>
                <a:gd name="T45" fmla="*/ 379 h 608"/>
                <a:gd name="T46" fmla="*/ 1064 w 1495"/>
                <a:gd name="T47" fmla="*/ 270 h 608"/>
                <a:gd name="T48" fmla="*/ 1149 w 1495"/>
                <a:gd name="T49" fmla="*/ 292 h 608"/>
                <a:gd name="T50" fmla="*/ 1192 w 1495"/>
                <a:gd name="T51" fmla="*/ 287 h 608"/>
                <a:gd name="T52" fmla="*/ 1322 w 1495"/>
                <a:gd name="T53" fmla="*/ 346 h 608"/>
                <a:gd name="T54" fmla="*/ 1495 w 1495"/>
                <a:gd name="T55" fmla="*/ 173 h 608"/>
                <a:gd name="T56" fmla="*/ 1328 w 1495"/>
                <a:gd name="T57"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5" h="608">
                  <a:moveTo>
                    <a:pt x="1328" y="0"/>
                  </a:moveTo>
                  <a:cubicBezTo>
                    <a:pt x="1360" y="28"/>
                    <a:pt x="1380" y="69"/>
                    <a:pt x="1380" y="115"/>
                  </a:cubicBezTo>
                  <a:cubicBezTo>
                    <a:pt x="1380" y="199"/>
                    <a:pt x="1311" y="268"/>
                    <a:pt x="1227" y="268"/>
                  </a:cubicBezTo>
                  <a:cubicBezTo>
                    <a:pt x="1181" y="268"/>
                    <a:pt x="1140" y="248"/>
                    <a:pt x="1112" y="216"/>
                  </a:cubicBezTo>
                  <a:cubicBezTo>
                    <a:pt x="1100" y="219"/>
                    <a:pt x="1087" y="220"/>
                    <a:pt x="1074" y="220"/>
                  </a:cubicBezTo>
                  <a:cubicBezTo>
                    <a:pt x="1047" y="220"/>
                    <a:pt x="1021" y="213"/>
                    <a:pt x="999" y="201"/>
                  </a:cubicBezTo>
                  <a:cubicBezTo>
                    <a:pt x="975" y="247"/>
                    <a:pt x="933" y="283"/>
                    <a:pt x="882" y="297"/>
                  </a:cubicBezTo>
                  <a:cubicBezTo>
                    <a:pt x="887" y="313"/>
                    <a:pt x="890" y="329"/>
                    <a:pt x="890" y="346"/>
                  </a:cubicBezTo>
                  <a:cubicBezTo>
                    <a:pt x="890" y="431"/>
                    <a:pt x="822" y="499"/>
                    <a:pt x="737" y="499"/>
                  </a:cubicBezTo>
                  <a:cubicBezTo>
                    <a:pt x="657" y="499"/>
                    <a:pt x="591" y="437"/>
                    <a:pt x="585" y="359"/>
                  </a:cubicBezTo>
                  <a:cubicBezTo>
                    <a:pt x="556" y="376"/>
                    <a:pt x="523" y="386"/>
                    <a:pt x="487" y="386"/>
                  </a:cubicBezTo>
                  <a:cubicBezTo>
                    <a:pt x="410" y="386"/>
                    <a:pt x="344" y="340"/>
                    <a:pt x="314" y="274"/>
                  </a:cubicBezTo>
                  <a:cubicBezTo>
                    <a:pt x="287" y="298"/>
                    <a:pt x="251" y="313"/>
                    <a:pt x="212" y="313"/>
                  </a:cubicBezTo>
                  <a:cubicBezTo>
                    <a:pt x="128" y="313"/>
                    <a:pt x="59" y="245"/>
                    <a:pt x="59" y="160"/>
                  </a:cubicBezTo>
                  <a:cubicBezTo>
                    <a:pt x="59" y="128"/>
                    <a:pt x="69" y="99"/>
                    <a:pt x="86" y="75"/>
                  </a:cubicBezTo>
                  <a:cubicBezTo>
                    <a:pt x="34" y="104"/>
                    <a:pt x="0" y="160"/>
                    <a:pt x="0" y="224"/>
                  </a:cubicBezTo>
                  <a:cubicBezTo>
                    <a:pt x="0" y="320"/>
                    <a:pt x="77" y="397"/>
                    <a:pt x="173" y="397"/>
                  </a:cubicBezTo>
                  <a:cubicBezTo>
                    <a:pt x="217" y="397"/>
                    <a:pt x="257" y="381"/>
                    <a:pt x="288" y="353"/>
                  </a:cubicBezTo>
                  <a:cubicBezTo>
                    <a:pt x="322" y="428"/>
                    <a:pt x="397" y="479"/>
                    <a:pt x="484" y="479"/>
                  </a:cubicBezTo>
                  <a:cubicBezTo>
                    <a:pt x="524" y="479"/>
                    <a:pt x="562" y="468"/>
                    <a:pt x="595" y="449"/>
                  </a:cubicBezTo>
                  <a:cubicBezTo>
                    <a:pt x="602" y="538"/>
                    <a:pt x="676" y="608"/>
                    <a:pt x="767" y="608"/>
                  </a:cubicBezTo>
                  <a:cubicBezTo>
                    <a:pt x="863" y="608"/>
                    <a:pt x="940" y="530"/>
                    <a:pt x="940" y="435"/>
                  </a:cubicBezTo>
                  <a:cubicBezTo>
                    <a:pt x="940" y="415"/>
                    <a:pt x="937" y="397"/>
                    <a:pt x="931" y="379"/>
                  </a:cubicBezTo>
                  <a:cubicBezTo>
                    <a:pt x="989" y="363"/>
                    <a:pt x="1037" y="323"/>
                    <a:pt x="1064" y="270"/>
                  </a:cubicBezTo>
                  <a:cubicBezTo>
                    <a:pt x="1089" y="284"/>
                    <a:pt x="1118" y="292"/>
                    <a:pt x="1149" y="292"/>
                  </a:cubicBezTo>
                  <a:cubicBezTo>
                    <a:pt x="1164" y="292"/>
                    <a:pt x="1178" y="290"/>
                    <a:pt x="1192" y="287"/>
                  </a:cubicBezTo>
                  <a:cubicBezTo>
                    <a:pt x="1224" y="323"/>
                    <a:pt x="1270" y="346"/>
                    <a:pt x="1322" y="346"/>
                  </a:cubicBezTo>
                  <a:cubicBezTo>
                    <a:pt x="1417" y="346"/>
                    <a:pt x="1495" y="268"/>
                    <a:pt x="1495" y="173"/>
                  </a:cubicBezTo>
                  <a:cubicBezTo>
                    <a:pt x="1495" y="79"/>
                    <a:pt x="1420" y="3"/>
                    <a:pt x="1328" y="0"/>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134"/>
            <p:cNvSpPr/>
            <p:nvPr/>
          </p:nvSpPr>
          <p:spPr bwMode="auto">
            <a:xfrm>
              <a:off x="336551" y="2146300"/>
              <a:ext cx="463550" cy="282575"/>
            </a:xfrm>
            <a:custGeom>
              <a:avLst/>
              <a:gdLst>
                <a:gd name="T0" fmla="*/ 58 w 674"/>
                <a:gd name="T1" fmla="*/ 399 h 411"/>
                <a:gd name="T2" fmla="*/ 43 w 674"/>
                <a:gd name="T3" fmla="*/ 306 h 411"/>
                <a:gd name="T4" fmla="*/ 341 w 674"/>
                <a:gd name="T5" fmla="*/ 8 h 411"/>
                <a:gd name="T6" fmla="*/ 639 w 674"/>
                <a:gd name="T7" fmla="*/ 306 h 411"/>
                <a:gd name="T8" fmla="*/ 638 w 674"/>
                <a:gd name="T9" fmla="*/ 322 h 411"/>
                <a:gd name="T10" fmla="*/ 674 w 674"/>
                <a:gd name="T11" fmla="*/ 317 h 411"/>
                <a:gd name="T12" fmla="*/ 337 w 674"/>
                <a:gd name="T13" fmla="*/ 0 h 411"/>
                <a:gd name="T14" fmla="*/ 0 w 674"/>
                <a:gd name="T15" fmla="*/ 337 h 411"/>
                <a:gd name="T16" fmla="*/ 8 w 674"/>
                <a:gd name="T17" fmla="*/ 411 h 411"/>
                <a:gd name="T18" fmla="*/ 58 w 674"/>
                <a:gd name="T19" fmla="*/ 39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4" h="411">
                  <a:moveTo>
                    <a:pt x="58" y="399"/>
                  </a:moveTo>
                  <a:cubicBezTo>
                    <a:pt x="48" y="370"/>
                    <a:pt x="43" y="338"/>
                    <a:pt x="43" y="306"/>
                  </a:cubicBezTo>
                  <a:cubicBezTo>
                    <a:pt x="43" y="141"/>
                    <a:pt x="176" y="8"/>
                    <a:pt x="341" y="8"/>
                  </a:cubicBezTo>
                  <a:cubicBezTo>
                    <a:pt x="505" y="8"/>
                    <a:pt x="639" y="141"/>
                    <a:pt x="639" y="306"/>
                  </a:cubicBezTo>
                  <a:cubicBezTo>
                    <a:pt x="639" y="311"/>
                    <a:pt x="639" y="317"/>
                    <a:pt x="638" y="322"/>
                  </a:cubicBezTo>
                  <a:cubicBezTo>
                    <a:pt x="650" y="319"/>
                    <a:pt x="662" y="317"/>
                    <a:pt x="674" y="317"/>
                  </a:cubicBezTo>
                  <a:cubicBezTo>
                    <a:pt x="663" y="140"/>
                    <a:pt x="517" y="0"/>
                    <a:pt x="337" y="0"/>
                  </a:cubicBezTo>
                  <a:cubicBezTo>
                    <a:pt x="151" y="0"/>
                    <a:pt x="0" y="151"/>
                    <a:pt x="0" y="337"/>
                  </a:cubicBezTo>
                  <a:cubicBezTo>
                    <a:pt x="0" y="363"/>
                    <a:pt x="3" y="387"/>
                    <a:pt x="8" y="411"/>
                  </a:cubicBezTo>
                  <a:cubicBezTo>
                    <a:pt x="23" y="404"/>
                    <a:pt x="40" y="400"/>
                    <a:pt x="58" y="399"/>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138"/>
            <p:cNvSpPr/>
            <p:nvPr/>
          </p:nvSpPr>
          <p:spPr bwMode="auto">
            <a:xfrm>
              <a:off x="1446213" y="2416175"/>
              <a:ext cx="1104900" cy="512763"/>
            </a:xfrm>
            <a:custGeom>
              <a:avLst/>
              <a:gdLst>
                <a:gd name="T0" fmla="*/ 1431 w 1604"/>
                <a:gd name="T1" fmla="*/ 51 h 743"/>
                <a:gd name="T2" fmla="*/ 1288 w 1604"/>
                <a:gd name="T3" fmla="*/ 126 h 743"/>
                <a:gd name="T4" fmla="*/ 1099 w 1604"/>
                <a:gd name="T5" fmla="*/ 68 h 743"/>
                <a:gd name="T6" fmla="*/ 797 w 1604"/>
                <a:gd name="T7" fmla="*/ 256 h 743"/>
                <a:gd name="T8" fmla="*/ 694 w 1604"/>
                <a:gd name="T9" fmla="*/ 222 h 743"/>
                <a:gd name="T10" fmla="*/ 608 w 1604"/>
                <a:gd name="T11" fmla="*/ 244 h 743"/>
                <a:gd name="T12" fmla="*/ 404 w 1604"/>
                <a:gd name="T13" fmla="*/ 98 h 743"/>
                <a:gd name="T14" fmla="*/ 334 w 1604"/>
                <a:gd name="T15" fmla="*/ 110 h 743"/>
                <a:gd name="T16" fmla="*/ 173 w 1604"/>
                <a:gd name="T17" fmla="*/ 0 h 743"/>
                <a:gd name="T18" fmla="*/ 0 w 1604"/>
                <a:gd name="T19" fmla="*/ 173 h 743"/>
                <a:gd name="T20" fmla="*/ 173 w 1604"/>
                <a:gd name="T21" fmla="*/ 346 h 743"/>
                <a:gd name="T22" fmla="*/ 192 w 1604"/>
                <a:gd name="T23" fmla="*/ 345 h 743"/>
                <a:gd name="T24" fmla="*/ 404 w 1604"/>
                <a:gd name="T25" fmla="*/ 528 h 743"/>
                <a:gd name="T26" fmla="*/ 542 w 1604"/>
                <a:gd name="T27" fmla="*/ 478 h 743"/>
                <a:gd name="T28" fmla="*/ 694 w 1604"/>
                <a:gd name="T29" fmla="*/ 568 h 743"/>
                <a:gd name="T30" fmla="*/ 789 w 1604"/>
                <a:gd name="T31" fmla="*/ 539 h 743"/>
                <a:gd name="T32" fmla="*/ 1099 w 1604"/>
                <a:gd name="T33" fmla="*/ 743 h 743"/>
                <a:gd name="T34" fmla="*/ 1437 w 1604"/>
                <a:gd name="T35" fmla="*/ 406 h 743"/>
                <a:gd name="T36" fmla="*/ 1437 w 1604"/>
                <a:gd name="T37" fmla="*/ 397 h 743"/>
                <a:gd name="T38" fmla="*/ 1604 w 1604"/>
                <a:gd name="T39" fmla="*/ 224 h 743"/>
                <a:gd name="T40" fmla="*/ 1431 w 1604"/>
                <a:gd name="T41" fmla="*/ 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4" h="743">
                  <a:moveTo>
                    <a:pt x="1431" y="51"/>
                  </a:moveTo>
                  <a:cubicBezTo>
                    <a:pt x="1372" y="51"/>
                    <a:pt x="1320" y="81"/>
                    <a:pt x="1288" y="126"/>
                  </a:cubicBezTo>
                  <a:cubicBezTo>
                    <a:pt x="1234" y="89"/>
                    <a:pt x="1169" y="68"/>
                    <a:pt x="1099" y="68"/>
                  </a:cubicBezTo>
                  <a:cubicBezTo>
                    <a:pt x="967" y="68"/>
                    <a:pt x="852" y="145"/>
                    <a:pt x="797" y="256"/>
                  </a:cubicBezTo>
                  <a:cubicBezTo>
                    <a:pt x="768" y="234"/>
                    <a:pt x="732" y="222"/>
                    <a:pt x="694" y="222"/>
                  </a:cubicBezTo>
                  <a:cubicBezTo>
                    <a:pt x="662" y="222"/>
                    <a:pt x="633" y="230"/>
                    <a:pt x="608" y="244"/>
                  </a:cubicBezTo>
                  <a:cubicBezTo>
                    <a:pt x="579" y="159"/>
                    <a:pt x="499" y="98"/>
                    <a:pt x="404" y="98"/>
                  </a:cubicBezTo>
                  <a:cubicBezTo>
                    <a:pt x="380" y="98"/>
                    <a:pt x="356" y="102"/>
                    <a:pt x="334" y="110"/>
                  </a:cubicBezTo>
                  <a:cubicBezTo>
                    <a:pt x="309" y="45"/>
                    <a:pt x="247" y="0"/>
                    <a:pt x="173" y="0"/>
                  </a:cubicBezTo>
                  <a:cubicBezTo>
                    <a:pt x="78" y="0"/>
                    <a:pt x="0" y="77"/>
                    <a:pt x="0" y="173"/>
                  </a:cubicBezTo>
                  <a:cubicBezTo>
                    <a:pt x="0" y="268"/>
                    <a:pt x="78" y="346"/>
                    <a:pt x="173" y="346"/>
                  </a:cubicBezTo>
                  <a:cubicBezTo>
                    <a:pt x="180" y="346"/>
                    <a:pt x="186" y="345"/>
                    <a:pt x="192" y="345"/>
                  </a:cubicBezTo>
                  <a:cubicBezTo>
                    <a:pt x="207" y="448"/>
                    <a:pt x="297" y="528"/>
                    <a:pt x="404" y="528"/>
                  </a:cubicBezTo>
                  <a:cubicBezTo>
                    <a:pt x="457" y="528"/>
                    <a:pt x="505" y="509"/>
                    <a:pt x="542" y="478"/>
                  </a:cubicBezTo>
                  <a:cubicBezTo>
                    <a:pt x="571" y="531"/>
                    <a:pt x="628" y="568"/>
                    <a:pt x="694" y="568"/>
                  </a:cubicBezTo>
                  <a:cubicBezTo>
                    <a:pt x="729" y="568"/>
                    <a:pt x="762" y="557"/>
                    <a:pt x="789" y="539"/>
                  </a:cubicBezTo>
                  <a:cubicBezTo>
                    <a:pt x="841" y="659"/>
                    <a:pt x="960" y="743"/>
                    <a:pt x="1099" y="743"/>
                  </a:cubicBezTo>
                  <a:cubicBezTo>
                    <a:pt x="1286" y="743"/>
                    <a:pt x="1437" y="592"/>
                    <a:pt x="1437" y="406"/>
                  </a:cubicBezTo>
                  <a:cubicBezTo>
                    <a:pt x="1437" y="403"/>
                    <a:pt x="1437" y="400"/>
                    <a:pt x="1437" y="397"/>
                  </a:cubicBezTo>
                  <a:cubicBezTo>
                    <a:pt x="1530" y="394"/>
                    <a:pt x="1604" y="318"/>
                    <a:pt x="1604" y="224"/>
                  </a:cubicBezTo>
                  <a:cubicBezTo>
                    <a:pt x="1604" y="128"/>
                    <a:pt x="1526" y="51"/>
                    <a:pt x="1431" y="51"/>
                  </a:cubicBezTo>
                  <a:close/>
                </a:path>
              </a:pathLst>
            </a:cu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140"/>
            <p:cNvSpPr/>
            <p:nvPr/>
          </p:nvSpPr>
          <p:spPr bwMode="auto">
            <a:xfrm>
              <a:off x="1446213" y="2416175"/>
              <a:ext cx="1104900" cy="512763"/>
            </a:xfrm>
            <a:custGeom>
              <a:avLst/>
              <a:gdLst>
                <a:gd name="T0" fmla="*/ 1604 w 1604"/>
                <a:gd name="T1" fmla="*/ 224 h 743"/>
                <a:gd name="T2" fmla="*/ 1431 w 1604"/>
                <a:gd name="T3" fmla="*/ 51 h 743"/>
                <a:gd name="T4" fmla="*/ 1336 w 1604"/>
                <a:gd name="T5" fmla="*/ 79 h 743"/>
                <a:gd name="T6" fmla="*/ 1400 w 1604"/>
                <a:gd name="T7" fmla="*/ 195 h 743"/>
                <a:gd name="T8" fmla="*/ 1267 w 1604"/>
                <a:gd name="T9" fmla="*/ 333 h 743"/>
                <a:gd name="T10" fmla="*/ 1267 w 1604"/>
                <a:gd name="T11" fmla="*/ 340 h 743"/>
                <a:gd name="T12" fmla="*/ 999 w 1604"/>
                <a:gd name="T13" fmla="*/ 609 h 743"/>
                <a:gd name="T14" fmla="*/ 752 w 1604"/>
                <a:gd name="T15" fmla="*/ 446 h 743"/>
                <a:gd name="T16" fmla="*/ 676 w 1604"/>
                <a:gd name="T17" fmla="*/ 469 h 743"/>
                <a:gd name="T18" fmla="*/ 555 w 1604"/>
                <a:gd name="T19" fmla="*/ 397 h 743"/>
                <a:gd name="T20" fmla="*/ 445 w 1604"/>
                <a:gd name="T21" fmla="*/ 437 h 743"/>
                <a:gd name="T22" fmla="*/ 276 w 1604"/>
                <a:gd name="T23" fmla="*/ 292 h 743"/>
                <a:gd name="T24" fmla="*/ 261 w 1604"/>
                <a:gd name="T25" fmla="*/ 292 h 743"/>
                <a:gd name="T26" fmla="*/ 124 w 1604"/>
                <a:gd name="T27" fmla="*/ 155 h 743"/>
                <a:gd name="T28" fmla="*/ 250 w 1604"/>
                <a:gd name="T29" fmla="*/ 17 h 743"/>
                <a:gd name="T30" fmla="*/ 173 w 1604"/>
                <a:gd name="T31" fmla="*/ 0 h 743"/>
                <a:gd name="T32" fmla="*/ 0 w 1604"/>
                <a:gd name="T33" fmla="*/ 173 h 743"/>
                <a:gd name="T34" fmla="*/ 173 w 1604"/>
                <a:gd name="T35" fmla="*/ 346 h 743"/>
                <a:gd name="T36" fmla="*/ 192 w 1604"/>
                <a:gd name="T37" fmla="*/ 345 h 743"/>
                <a:gd name="T38" fmla="*/ 404 w 1604"/>
                <a:gd name="T39" fmla="*/ 528 h 743"/>
                <a:gd name="T40" fmla="*/ 542 w 1604"/>
                <a:gd name="T41" fmla="*/ 478 h 743"/>
                <a:gd name="T42" fmla="*/ 694 w 1604"/>
                <a:gd name="T43" fmla="*/ 568 h 743"/>
                <a:gd name="T44" fmla="*/ 789 w 1604"/>
                <a:gd name="T45" fmla="*/ 539 h 743"/>
                <a:gd name="T46" fmla="*/ 1099 w 1604"/>
                <a:gd name="T47" fmla="*/ 743 h 743"/>
                <a:gd name="T48" fmla="*/ 1437 w 1604"/>
                <a:gd name="T49" fmla="*/ 406 h 743"/>
                <a:gd name="T50" fmla="*/ 1437 w 1604"/>
                <a:gd name="T51" fmla="*/ 397 h 743"/>
                <a:gd name="T52" fmla="*/ 1604 w 1604"/>
                <a:gd name="T53" fmla="*/ 224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4" h="743">
                  <a:moveTo>
                    <a:pt x="1604" y="224"/>
                  </a:moveTo>
                  <a:cubicBezTo>
                    <a:pt x="1604" y="128"/>
                    <a:pt x="1526" y="51"/>
                    <a:pt x="1431" y="51"/>
                  </a:cubicBezTo>
                  <a:cubicBezTo>
                    <a:pt x="1396" y="51"/>
                    <a:pt x="1363" y="61"/>
                    <a:pt x="1336" y="79"/>
                  </a:cubicBezTo>
                  <a:cubicBezTo>
                    <a:pt x="1375" y="104"/>
                    <a:pt x="1400" y="147"/>
                    <a:pt x="1400" y="195"/>
                  </a:cubicBezTo>
                  <a:cubicBezTo>
                    <a:pt x="1400" y="270"/>
                    <a:pt x="1341" y="331"/>
                    <a:pt x="1267" y="333"/>
                  </a:cubicBezTo>
                  <a:cubicBezTo>
                    <a:pt x="1267" y="335"/>
                    <a:pt x="1267" y="338"/>
                    <a:pt x="1267" y="340"/>
                  </a:cubicBezTo>
                  <a:cubicBezTo>
                    <a:pt x="1267" y="488"/>
                    <a:pt x="1147" y="609"/>
                    <a:pt x="999" y="609"/>
                  </a:cubicBezTo>
                  <a:cubicBezTo>
                    <a:pt x="888" y="609"/>
                    <a:pt x="793" y="542"/>
                    <a:pt x="752" y="446"/>
                  </a:cubicBezTo>
                  <a:cubicBezTo>
                    <a:pt x="730" y="461"/>
                    <a:pt x="704" y="469"/>
                    <a:pt x="676" y="469"/>
                  </a:cubicBezTo>
                  <a:cubicBezTo>
                    <a:pt x="624" y="469"/>
                    <a:pt x="578" y="440"/>
                    <a:pt x="555" y="397"/>
                  </a:cubicBezTo>
                  <a:cubicBezTo>
                    <a:pt x="525" y="422"/>
                    <a:pt x="487" y="437"/>
                    <a:pt x="445" y="437"/>
                  </a:cubicBezTo>
                  <a:cubicBezTo>
                    <a:pt x="360" y="437"/>
                    <a:pt x="289" y="374"/>
                    <a:pt x="276" y="292"/>
                  </a:cubicBezTo>
                  <a:cubicBezTo>
                    <a:pt x="272" y="292"/>
                    <a:pt x="267" y="292"/>
                    <a:pt x="261" y="292"/>
                  </a:cubicBezTo>
                  <a:cubicBezTo>
                    <a:pt x="185" y="292"/>
                    <a:pt x="124" y="231"/>
                    <a:pt x="124" y="155"/>
                  </a:cubicBezTo>
                  <a:cubicBezTo>
                    <a:pt x="124" y="82"/>
                    <a:pt x="179" y="23"/>
                    <a:pt x="250" y="17"/>
                  </a:cubicBezTo>
                  <a:cubicBezTo>
                    <a:pt x="227" y="6"/>
                    <a:pt x="201" y="0"/>
                    <a:pt x="173" y="0"/>
                  </a:cubicBezTo>
                  <a:cubicBezTo>
                    <a:pt x="78" y="0"/>
                    <a:pt x="0" y="77"/>
                    <a:pt x="0" y="173"/>
                  </a:cubicBezTo>
                  <a:cubicBezTo>
                    <a:pt x="0" y="268"/>
                    <a:pt x="78" y="346"/>
                    <a:pt x="173" y="346"/>
                  </a:cubicBezTo>
                  <a:cubicBezTo>
                    <a:pt x="180" y="346"/>
                    <a:pt x="186" y="345"/>
                    <a:pt x="192" y="345"/>
                  </a:cubicBezTo>
                  <a:cubicBezTo>
                    <a:pt x="207" y="448"/>
                    <a:pt x="297" y="528"/>
                    <a:pt x="404" y="528"/>
                  </a:cubicBezTo>
                  <a:cubicBezTo>
                    <a:pt x="457" y="528"/>
                    <a:pt x="505" y="509"/>
                    <a:pt x="542" y="478"/>
                  </a:cubicBezTo>
                  <a:cubicBezTo>
                    <a:pt x="571" y="531"/>
                    <a:pt x="628" y="568"/>
                    <a:pt x="694" y="568"/>
                  </a:cubicBezTo>
                  <a:cubicBezTo>
                    <a:pt x="729" y="568"/>
                    <a:pt x="762" y="557"/>
                    <a:pt x="789" y="539"/>
                  </a:cubicBezTo>
                  <a:cubicBezTo>
                    <a:pt x="841" y="659"/>
                    <a:pt x="960" y="743"/>
                    <a:pt x="1099" y="743"/>
                  </a:cubicBezTo>
                  <a:cubicBezTo>
                    <a:pt x="1286" y="743"/>
                    <a:pt x="1437" y="592"/>
                    <a:pt x="1437" y="406"/>
                  </a:cubicBezTo>
                  <a:cubicBezTo>
                    <a:pt x="1437" y="403"/>
                    <a:pt x="1437" y="400"/>
                    <a:pt x="1437" y="397"/>
                  </a:cubicBezTo>
                  <a:cubicBezTo>
                    <a:pt x="1530" y="394"/>
                    <a:pt x="1604" y="318"/>
                    <a:pt x="1604" y="224"/>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6" name="组合 160"/>
          <p:cNvGrpSpPr/>
          <p:nvPr/>
        </p:nvGrpSpPr>
        <p:grpSpPr bwMode="auto">
          <a:xfrm>
            <a:off x="9409113" y="5503863"/>
            <a:ext cx="1624012" cy="487362"/>
            <a:chOff x="0" y="0"/>
            <a:chExt cx="1624069" cy="488446"/>
          </a:xfrm>
        </p:grpSpPr>
        <p:sp>
          <p:nvSpPr>
            <p:cNvPr id="57" name="椭圆 154"/>
            <p:cNvSpPr>
              <a:spLocks noChangeArrowheads="1"/>
            </p:cNvSpPr>
            <p:nvPr/>
          </p:nvSpPr>
          <p:spPr bwMode="auto">
            <a:xfrm>
              <a:off x="0" y="154731"/>
              <a:ext cx="188663" cy="188663"/>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sp>
          <p:nvSpPr>
            <p:cNvPr id="58" name="椭圆 155"/>
            <p:cNvSpPr>
              <a:spLocks noChangeArrowheads="1"/>
            </p:cNvSpPr>
            <p:nvPr/>
          </p:nvSpPr>
          <p:spPr bwMode="auto">
            <a:xfrm>
              <a:off x="360040" y="0"/>
              <a:ext cx="257571" cy="257571"/>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sp>
          <p:nvSpPr>
            <p:cNvPr id="59" name="椭圆 156"/>
            <p:cNvSpPr>
              <a:spLocks noChangeArrowheads="1"/>
            </p:cNvSpPr>
            <p:nvPr/>
          </p:nvSpPr>
          <p:spPr bwMode="auto">
            <a:xfrm>
              <a:off x="428947" y="348549"/>
              <a:ext cx="139897" cy="139897"/>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sp>
          <p:nvSpPr>
            <p:cNvPr id="60" name="椭圆 157"/>
            <p:cNvSpPr>
              <a:spLocks noChangeArrowheads="1"/>
            </p:cNvSpPr>
            <p:nvPr/>
          </p:nvSpPr>
          <p:spPr bwMode="auto">
            <a:xfrm>
              <a:off x="788988" y="193819"/>
              <a:ext cx="190994" cy="190994"/>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sp>
          <p:nvSpPr>
            <p:cNvPr id="61" name="椭圆 158"/>
            <p:cNvSpPr>
              <a:spLocks noChangeArrowheads="1"/>
            </p:cNvSpPr>
            <p:nvPr/>
          </p:nvSpPr>
          <p:spPr bwMode="auto">
            <a:xfrm>
              <a:off x="1170249" y="281973"/>
              <a:ext cx="188663" cy="188663"/>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sp>
          <p:nvSpPr>
            <p:cNvPr id="62" name="椭圆 159"/>
            <p:cNvSpPr>
              <a:spLocks noChangeArrowheads="1"/>
            </p:cNvSpPr>
            <p:nvPr/>
          </p:nvSpPr>
          <p:spPr bwMode="auto">
            <a:xfrm>
              <a:off x="1410147" y="85823"/>
              <a:ext cx="213922" cy="213922"/>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endParaRPr>
            </a:p>
          </p:txBody>
        </p:sp>
      </p:grpSp>
      <p:sp>
        <p:nvSpPr>
          <p:cNvPr id="2" name="标题 1"/>
          <p:cNvSpPr>
            <a:spLocks noGrp="1"/>
          </p:cNvSpPr>
          <p:nvPr>
            <p:ph type="ctrTitle"/>
          </p:nvPr>
        </p:nvSpPr>
        <p:spPr>
          <a:xfrm>
            <a:off x="5181668" y="3717032"/>
            <a:ext cx="6172132" cy="544284"/>
          </a:xfrm>
        </p:spPr>
        <p:txBody>
          <a:bodyPr anchor="b"/>
          <a:lstStyle>
            <a:lvl1pPr algn="l">
              <a:defRPr sz="18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5181668" y="4293096"/>
            <a:ext cx="6172132" cy="406297"/>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fld id="{07F31E45-8D7C-44B5-BA18-213FA4AD8EC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39EAABB-F839-4D06-BE7C-177C65B4288A}"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直接连接符 3"/>
          <p:cNvCxnSpPr>
            <a:cxnSpLocks noChangeShapeType="1"/>
          </p:cNvCxnSpPr>
          <p:nvPr/>
        </p:nvCxnSpPr>
        <p:spPr bwMode="auto">
          <a:xfrm>
            <a:off x="0" y="1268760"/>
            <a:ext cx="12192000" cy="0"/>
          </a:xfrm>
          <a:prstGeom prst="line">
            <a:avLst/>
          </a:prstGeom>
          <a:noFill/>
          <a:ln w="9525" cmpd="sng">
            <a:solidFill>
              <a:schemeClr val="bg1"/>
            </a:solidFill>
            <a:round/>
          </a:ln>
          <a:extLst>
            <a:ext uri="{909E8E84-426E-40DD-AFC4-6F175D3DCCD1}">
              <a14:hiddenFill xmlns:a14="http://schemas.microsoft.com/office/drawing/2010/main">
                <a:noFill/>
              </a14:hiddenFill>
            </a:ext>
          </a:extLst>
        </p:spPr>
      </p:cxnSp>
      <p:sp>
        <p:nvSpPr>
          <p:cNvPr id="8" name="燕尾形 4"/>
          <p:cNvSpPr>
            <a:spLocks noChangeArrowheads="1"/>
          </p:cNvSpPr>
          <p:nvPr/>
        </p:nvSpPr>
        <p:spPr bwMode="auto">
          <a:xfrm>
            <a:off x="263525" y="627237"/>
            <a:ext cx="215900" cy="200025"/>
          </a:xfrm>
          <a:prstGeom prst="chevron">
            <a:avLst>
              <a:gd name="adj" fmla="val 49981"/>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
        <p:nvSpPr>
          <p:cNvPr id="2" name="标题 1"/>
          <p:cNvSpPr>
            <a:spLocks noGrp="1"/>
          </p:cNvSpPr>
          <p:nvPr>
            <p:ph type="title"/>
          </p:nvPr>
        </p:nvSpPr>
        <p:spPr>
          <a:xfrm>
            <a:off x="838200" y="365126"/>
            <a:ext cx="10515600" cy="724248"/>
          </a:xfrm>
        </p:spPr>
        <p:txBody>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530872"/>
            <a:ext cx="10515600" cy="464609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fld id="{29475438-FBA2-4213-BB94-B85E7E55AD2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6F160AB-E7F1-4BAD-8FAD-3D13832EC0F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E699"/>
        </a:solidFill>
        <a:effectLst/>
      </p:bgPr>
    </p:bg>
    <p:spTree>
      <p:nvGrpSpPr>
        <p:cNvPr id="1" name=""/>
        <p:cNvGrpSpPr/>
        <p:nvPr/>
      </p:nvGrpSpPr>
      <p:grpSpPr>
        <a:xfrm>
          <a:off x="0" y="0"/>
          <a:ext cx="0" cy="0"/>
          <a:chOff x="0" y="0"/>
          <a:chExt cx="0" cy="0"/>
        </a:xfrm>
      </p:grpSpPr>
      <p:grpSp>
        <p:nvGrpSpPr>
          <p:cNvPr id="7" name="组合 17"/>
          <p:cNvGrpSpPr/>
          <p:nvPr/>
        </p:nvGrpSpPr>
        <p:grpSpPr bwMode="auto">
          <a:xfrm>
            <a:off x="4079875" y="6350"/>
            <a:ext cx="8094663" cy="2990850"/>
            <a:chOff x="0" y="0"/>
            <a:chExt cx="7146926" cy="2646363"/>
          </a:xfrm>
        </p:grpSpPr>
        <p:sp>
          <p:nvSpPr>
            <p:cNvPr id="8" name="Freeform 9"/>
            <p:cNvSpPr/>
            <p:nvPr/>
          </p:nvSpPr>
          <p:spPr bwMode="auto">
            <a:xfrm>
              <a:off x="0" y="0"/>
              <a:ext cx="557213" cy="1089025"/>
            </a:xfrm>
            <a:custGeom>
              <a:avLst/>
              <a:gdLst>
                <a:gd name="T0" fmla="*/ 0 w 351"/>
                <a:gd name="T1" fmla="*/ 0 h 686"/>
                <a:gd name="T2" fmla="*/ 351 w 351"/>
                <a:gd name="T3" fmla="*/ 0 h 686"/>
                <a:gd name="T4" fmla="*/ 264 w 351"/>
                <a:gd name="T5" fmla="*/ 686 h 686"/>
                <a:gd name="T6" fmla="*/ 0 w 351"/>
                <a:gd name="T7" fmla="*/ 673 h 686"/>
                <a:gd name="T8" fmla="*/ 0 w 351"/>
                <a:gd name="T9" fmla="*/ 0 h 686"/>
                <a:gd name="T10" fmla="*/ 0 w 351"/>
                <a:gd name="T11" fmla="*/ 0 h 686"/>
              </a:gdLst>
              <a:ahLst/>
              <a:cxnLst>
                <a:cxn ang="0">
                  <a:pos x="T0" y="T1"/>
                </a:cxn>
                <a:cxn ang="0">
                  <a:pos x="T2" y="T3"/>
                </a:cxn>
                <a:cxn ang="0">
                  <a:pos x="T4" y="T5"/>
                </a:cxn>
                <a:cxn ang="0">
                  <a:pos x="T6" y="T7"/>
                </a:cxn>
                <a:cxn ang="0">
                  <a:pos x="T8" y="T9"/>
                </a:cxn>
                <a:cxn ang="0">
                  <a:pos x="T10" y="T11"/>
                </a:cxn>
              </a:cxnLst>
              <a:rect l="0" t="0" r="r" b="b"/>
              <a:pathLst>
                <a:path w="351" h="686">
                  <a:moveTo>
                    <a:pt x="0" y="0"/>
                  </a:moveTo>
                  <a:lnTo>
                    <a:pt x="351" y="0"/>
                  </a:lnTo>
                  <a:lnTo>
                    <a:pt x="264" y="686"/>
                  </a:lnTo>
                  <a:lnTo>
                    <a:pt x="0" y="673"/>
                  </a:lnTo>
                  <a:lnTo>
                    <a:pt x="0" y="0"/>
                  </a:lnTo>
                  <a:close/>
                </a:path>
              </a:pathLst>
            </a:custGeom>
            <a:solidFill>
              <a:srgbClr val="F29E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10"/>
            <p:cNvSpPr/>
            <p:nvPr/>
          </p:nvSpPr>
          <p:spPr bwMode="auto">
            <a:xfrm>
              <a:off x="727075" y="0"/>
              <a:ext cx="2406988" cy="1077913"/>
            </a:xfrm>
            <a:custGeom>
              <a:avLst/>
              <a:gdLst>
                <a:gd name="T0" fmla="*/ 0 w 1448"/>
                <a:gd name="T1" fmla="*/ 0 h 679"/>
                <a:gd name="T2" fmla="*/ 1047 w 1448"/>
                <a:gd name="T3" fmla="*/ 0 h 679"/>
                <a:gd name="T4" fmla="*/ 1448 w 1448"/>
                <a:gd name="T5" fmla="*/ 679 h 679"/>
                <a:gd name="T6" fmla="*/ 602 w 1448"/>
                <a:gd name="T7" fmla="*/ 604 h 679"/>
                <a:gd name="T8" fmla="*/ 0 w 1448"/>
                <a:gd name="T9" fmla="*/ 0 h 679"/>
                <a:gd name="T10" fmla="*/ 0 w 1448"/>
                <a:gd name="T11" fmla="*/ 0 h 679"/>
              </a:gdLst>
              <a:ahLst/>
              <a:cxnLst>
                <a:cxn ang="0">
                  <a:pos x="T0" y="T1"/>
                </a:cxn>
                <a:cxn ang="0">
                  <a:pos x="T2" y="T3"/>
                </a:cxn>
                <a:cxn ang="0">
                  <a:pos x="T4" y="T5"/>
                </a:cxn>
                <a:cxn ang="0">
                  <a:pos x="T6" y="T7"/>
                </a:cxn>
                <a:cxn ang="0">
                  <a:pos x="T8" y="T9"/>
                </a:cxn>
                <a:cxn ang="0">
                  <a:pos x="T10" y="T11"/>
                </a:cxn>
              </a:cxnLst>
              <a:rect l="0" t="0" r="r" b="b"/>
              <a:pathLst>
                <a:path w="1448" h="679">
                  <a:moveTo>
                    <a:pt x="0" y="0"/>
                  </a:moveTo>
                  <a:lnTo>
                    <a:pt x="1047" y="0"/>
                  </a:lnTo>
                  <a:lnTo>
                    <a:pt x="1448" y="679"/>
                  </a:lnTo>
                  <a:lnTo>
                    <a:pt x="602" y="604"/>
                  </a:lnTo>
                  <a:lnTo>
                    <a:pt x="0" y="0"/>
                  </a:lnTo>
                  <a:close/>
                </a:path>
              </a:pathLst>
            </a:custGeom>
            <a:solidFill>
              <a:srgbClr val="006B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1"/>
            <p:cNvSpPr/>
            <p:nvPr/>
          </p:nvSpPr>
          <p:spPr bwMode="auto">
            <a:xfrm>
              <a:off x="209550" y="0"/>
              <a:ext cx="347663" cy="1328738"/>
            </a:xfrm>
            <a:custGeom>
              <a:avLst/>
              <a:gdLst>
                <a:gd name="T0" fmla="*/ 0 w 219"/>
                <a:gd name="T1" fmla="*/ 176 h 837"/>
                <a:gd name="T2" fmla="*/ 219 w 219"/>
                <a:gd name="T3" fmla="*/ 0 h 837"/>
                <a:gd name="T4" fmla="*/ 119 w 219"/>
                <a:gd name="T5" fmla="*/ 761 h 837"/>
                <a:gd name="T6" fmla="*/ 0 w 219"/>
                <a:gd name="T7" fmla="*/ 837 h 837"/>
                <a:gd name="T8" fmla="*/ 0 w 219"/>
                <a:gd name="T9" fmla="*/ 176 h 837"/>
                <a:gd name="T10" fmla="*/ 0 w 219"/>
                <a:gd name="T11" fmla="*/ 176 h 837"/>
              </a:gdLst>
              <a:ahLst/>
              <a:cxnLst>
                <a:cxn ang="0">
                  <a:pos x="T0" y="T1"/>
                </a:cxn>
                <a:cxn ang="0">
                  <a:pos x="T2" y="T3"/>
                </a:cxn>
                <a:cxn ang="0">
                  <a:pos x="T4" y="T5"/>
                </a:cxn>
                <a:cxn ang="0">
                  <a:pos x="T6" y="T7"/>
                </a:cxn>
                <a:cxn ang="0">
                  <a:pos x="T8" y="T9"/>
                </a:cxn>
                <a:cxn ang="0">
                  <a:pos x="T10" y="T11"/>
                </a:cxn>
              </a:cxnLst>
              <a:rect l="0" t="0" r="r" b="b"/>
              <a:pathLst>
                <a:path w="219" h="837">
                  <a:moveTo>
                    <a:pt x="0" y="176"/>
                  </a:moveTo>
                  <a:lnTo>
                    <a:pt x="219" y="0"/>
                  </a:lnTo>
                  <a:lnTo>
                    <a:pt x="119" y="761"/>
                  </a:lnTo>
                  <a:lnTo>
                    <a:pt x="0" y="837"/>
                  </a:lnTo>
                  <a:lnTo>
                    <a:pt x="0" y="176"/>
                  </a:lnTo>
                  <a:close/>
                </a:path>
              </a:pathLst>
            </a:custGeom>
            <a:solidFill>
              <a:srgbClr val="DC2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2"/>
            <p:cNvSpPr/>
            <p:nvPr/>
          </p:nvSpPr>
          <p:spPr bwMode="auto">
            <a:xfrm>
              <a:off x="6538913" y="989013"/>
              <a:ext cx="608013" cy="1657350"/>
            </a:xfrm>
            <a:custGeom>
              <a:avLst/>
              <a:gdLst>
                <a:gd name="T0" fmla="*/ 0 w 383"/>
                <a:gd name="T1" fmla="*/ 384 h 1044"/>
                <a:gd name="T2" fmla="*/ 383 w 383"/>
                <a:gd name="T3" fmla="*/ 0 h 1044"/>
                <a:gd name="T4" fmla="*/ 213 w 383"/>
                <a:gd name="T5" fmla="*/ 906 h 1044"/>
                <a:gd name="T6" fmla="*/ 0 w 383"/>
                <a:gd name="T7" fmla="*/ 1044 h 1044"/>
                <a:gd name="T8" fmla="*/ 0 w 383"/>
                <a:gd name="T9" fmla="*/ 384 h 1044"/>
                <a:gd name="T10" fmla="*/ 0 w 383"/>
                <a:gd name="T11" fmla="*/ 384 h 1044"/>
              </a:gdLst>
              <a:ahLst/>
              <a:cxnLst>
                <a:cxn ang="0">
                  <a:pos x="T0" y="T1"/>
                </a:cxn>
                <a:cxn ang="0">
                  <a:pos x="T2" y="T3"/>
                </a:cxn>
                <a:cxn ang="0">
                  <a:pos x="T4" y="T5"/>
                </a:cxn>
                <a:cxn ang="0">
                  <a:pos x="T6" y="T7"/>
                </a:cxn>
                <a:cxn ang="0">
                  <a:pos x="T8" y="T9"/>
                </a:cxn>
                <a:cxn ang="0">
                  <a:pos x="T10" y="T11"/>
                </a:cxn>
              </a:cxnLst>
              <a:rect l="0" t="0" r="r" b="b"/>
              <a:pathLst>
                <a:path w="383" h="1044">
                  <a:moveTo>
                    <a:pt x="0" y="384"/>
                  </a:moveTo>
                  <a:lnTo>
                    <a:pt x="383" y="0"/>
                  </a:lnTo>
                  <a:lnTo>
                    <a:pt x="213" y="906"/>
                  </a:lnTo>
                  <a:lnTo>
                    <a:pt x="0" y="1044"/>
                  </a:lnTo>
                  <a:lnTo>
                    <a:pt x="0" y="384"/>
                  </a:lnTo>
                  <a:close/>
                </a:path>
              </a:pathLst>
            </a:custGeom>
            <a:solidFill>
              <a:srgbClr val="DC2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5284788" y="989013"/>
              <a:ext cx="1862138" cy="1438275"/>
            </a:xfrm>
            <a:custGeom>
              <a:avLst/>
              <a:gdLst>
                <a:gd name="T0" fmla="*/ 0 w 1173"/>
                <a:gd name="T1" fmla="*/ 0 h 906"/>
                <a:gd name="T2" fmla="*/ 1173 w 1173"/>
                <a:gd name="T3" fmla="*/ 0 h 906"/>
                <a:gd name="T4" fmla="*/ 1003 w 1173"/>
                <a:gd name="T5" fmla="*/ 906 h 906"/>
                <a:gd name="T6" fmla="*/ 0 w 1173"/>
                <a:gd name="T7" fmla="*/ 661 h 906"/>
                <a:gd name="T8" fmla="*/ 0 w 1173"/>
                <a:gd name="T9" fmla="*/ 0 h 906"/>
                <a:gd name="T10" fmla="*/ 0 w 1173"/>
                <a:gd name="T11" fmla="*/ 0 h 906"/>
              </a:gdLst>
              <a:ahLst/>
              <a:cxnLst>
                <a:cxn ang="0">
                  <a:pos x="T0" y="T1"/>
                </a:cxn>
                <a:cxn ang="0">
                  <a:pos x="T2" y="T3"/>
                </a:cxn>
                <a:cxn ang="0">
                  <a:pos x="T4" y="T5"/>
                </a:cxn>
                <a:cxn ang="0">
                  <a:pos x="T6" y="T7"/>
                </a:cxn>
                <a:cxn ang="0">
                  <a:pos x="T8" y="T9"/>
                </a:cxn>
                <a:cxn ang="0">
                  <a:pos x="T10" y="T11"/>
                </a:cxn>
              </a:cxnLst>
              <a:rect l="0" t="0" r="r" b="b"/>
              <a:pathLst>
                <a:path w="1173" h="906">
                  <a:moveTo>
                    <a:pt x="0" y="0"/>
                  </a:moveTo>
                  <a:lnTo>
                    <a:pt x="1173" y="0"/>
                  </a:lnTo>
                  <a:lnTo>
                    <a:pt x="1003" y="906"/>
                  </a:lnTo>
                  <a:lnTo>
                    <a:pt x="0" y="661"/>
                  </a:lnTo>
                  <a:lnTo>
                    <a:pt x="0" y="0"/>
                  </a:lnTo>
                  <a:close/>
                </a:path>
              </a:pathLst>
            </a:custGeom>
            <a:solidFill>
              <a:srgbClr val="EA5A2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14"/>
            <p:cNvSpPr/>
            <p:nvPr/>
          </p:nvSpPr>
          <p:spPr bwMode="auto">
            <a:xfrm>
              <a:off x="5284788" y="279400"/>
              <a:ext cx="627063" cy="1758950"/>
            </a:xfrm>
            <a:custGeom>
              <a:avLst/>
              <a:gdLst>
                <a:gd name="T0" fmla="*/ 0 w 395"/>
                <a:gd name="T1" fmla="*/ 447 h 1108"/>
                <a:gd name="T2" fmla="*/ 395 w 395"/>
                <a:gd name="T3" fmla="*/ 0 h 1108"/>
                <a:gd name="T4" fmla="*/ 226 w 395"/>
                <a:gd name="T5" fmla="*/ 912 h 1108"/>
                <a:gd name="T6" fmla="*/ 0 w 395"/>
                <a:gd name="T7" fmla="*/ 1108 h 1108"/>
                <a:gd name="T8" fmla="*/ 0 w 395"/>
                <a:gd name="T9" fmla="*/ 447 h 1108"/>
                <a:gd name="T10" fmla="*/ 0 w 395"/>
                <a:gd name="T11" fmla="*/ 447 h 1108"/>
              </a:gdLst>
              <a:ahLst/>
              <a:cxnLst>
                <a:cxn ang="0">
                  <a:pos x="T0" y="T1"/>
                </a:cxn>
                <a:cxn ang="0">
                  <a:pos x="T2" y="T3"/>
                </a:cxn>
                <a:cxn ang="0">
                  <a:pos x="T4" y="T5"/>
                </a:cxn>
                <a:cxn ang="0">
                  <a:pos x="T6" y="T7"/>
                </a:cxn>
                <a:cxn ang="0">
                  <a:pos x="T8" y="T9"/>
                </a:cxn>
                <a:cxn ang="0">
                  <a:pos x="T10" y="T11"/>
                </a:cxn>
              </a:cxnLst>
              <a:rect l="0" t="0" r="r" b="b"/>
              <a:pathLst>
                <a:path w="395" h="1108">
                  <a:moveTo>
                    <a:pt x="0" y="447"/>
                  </a:moveTo>
                  <a:lnTo>
                    <a:pt x="395" y="0"/>
                  </a:lnTo>
                  <a:lnTo>
                    <a:pt x="226" y="912"/>
                  </a:lnTo>
                  <a:lnTo>
                    <a:pt x="0" y="1108"/>
                  </a:lnTo>
                  <a:lnTo>
                    <a:pt x="0" y="447"/>
                  </a:lnTo>
                  <a:close/>
                </a:path>
              </a:pathLst>
            </a:custGeom>
            <a:solidFill>
              <a:srgbClr val="D41F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5"/>
            <p:cNvSpPr/>
            <p:nvPr/>
          </p:nvSpPr>
          <p:spPr bwMode="auto">
            <a:xfrm>
              <a:off x="209550" y="279400"/>
              <a:ext cx="5702300" cy="1447800"/>
            </a:xfrm>
            <a:custGeom>
              <a:avLst/>
              <a:gdLst>
                <a:gd name="T0" fmla="*/ 0 w 3592"/>
                <a:gd name="T1" fmla="*/ 0 h 912"/>
                <a:gd name="T2" fmla="*/ 3592 w 3592"/>
                <a:gd name="T3" fmla="*/ 0 h 912"/>
                <a:gd name="T4" fmla="*/ 3423 w 3592"/>
                <a:gd name="T5" fmla="*/ 912 h 912"/>
                <a:gd name="T6" fmla="*/ 0 w 3592"/>
                <a:gd name="T7" fmla="*/ 661 h 912"/>
                <a:gd name="T8" fmla="*/ 0 w 3592"/>
                <a:gd name="T9" fmla="*/ 0 h 912"/>
                <a:gd name="T10" fmla="*/ 0 w 3592"/>
                <a:gd name="T11" fmla="*/ 0 h 912"/>
              </a:gdLst>
              <a:ahLst/>
              <a:cxnLst>
                <a:cxn ang="0">
                  <a:pos x="T0" y="T1"/>
                </a:cxn>
                <a:cxn ang="0">
                  <a:pos x="T2" y="T3"/>
                </a:cxn>
                <a:cxn ang="0">
                  <a:pos x="T4" y="T5"/>
                </a:cxn>
                <a:cxn ang="0">
                  <a:pos x="T6" y="T7"/>
                </a:cxn>
                <a:cxn ang="0">
                  <a:pos x="T8" y="T9"/>
                </a:cxn>
                <a:cxn ang="0">
                  <a:pos x="T10" y="T11"/>
                </a:cxn>
              </a:cxnLst>
              <a:rect l="0" t="0" r="r" b="b"/>
              <a:pathLst>
                <a:path w="3592" h="912">
                  <a:moveTo>
                    <a:pt x="0" y="0"/>
                  </a:moveTo>
                  <a:lnTo>
                    <a:pt x="3592" y="0"/>
                  </a:lnTo>
                  <a:lnTo>
                    <a:pt x="3423" y="912"/>
                  </a:lnTo>
                  <a:lnTo>
                    <a:pt x="0" y="661"/>
                  </a:lnTo>
                  <a:lnTo>
                    <a:pt x="0" y="0"/>
                  </a:lnTo>
                  <a:close/>
                </a:path>
              </a:pathLst>
            </a:custGeom>
            <a:solidFill>
              <a:srgbClr val="E5471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6"/>
            <p:cNvSpPr/>
            <p:nvPr/>
          </p:nvSpPr>
          <p:spPr bwMode="auto">
            <a:xfrm>
              <a:off x="1125538" y="279400"/>
              <a:ext cx="1303338" cy="1198563"/>
            </a:xfrm>
            <a:custGeom>
              <a:avLst/>
              <a:gdLst>
                <a:gd name="T0" fmla="*/ 0 w 821"/>
                <a:gd name="T1" fmla="*/ 0 h 755"/>
                <a:gd name="T2" fmla="*/ 821 w 821"/>
                <a:gd name="T3" fmla="*/ 0 h 755"/>
                <a:gd name="T4" fmla="*/ 677 w 821"/>
                <a:gd name="T5" fmla="*/ 755 h 755"/>
                <a:gd name="T6" fmla="*/ 0 w 821"/>
                <a:gd name="T7" fmla="*/ 705 h 755"/>
                <a:gd name="T8" fmla="*/ 0 w 821"/>
                <a:gd name="T9" fmla="*/ 0 h 755"/>
                <a:gd name="T10" fmla="*/ 0 w 821"/>
                <a:gd name="T11" fmla="*/ 0 h 755"/>
              </a:gdLst>
              <a:ahLst/>
              <a:cxnLst>
                <a:cxn ang="0">
                  <a:pos x="T0" y="T1"/>
                </a:cxn>
                <a:cxn ang="0">
                  <a:pos x="T2" y="T3"/>
                </a:cxn>
                <a:cxn ang="0">
                  <a:pos x="T4" y="T5"/>
                </a:cxn>
                <a:cxn ang="0">
                  <a:pos x="T6" y="T7"/>
                </a:cxn>
                <a:cxn ang="0">
                  <a:pos x="T8" y="T9"/>
                </a:cxn>
                <a:cxn ang="0">
                  <a:pos x="T10" y="T11"/>
                </a:cxn>
              </a:cxnLst>
              <a:rect l="0" t="0" r="r" b="b"/>
              <a:pathLst>
                <a:path w="821" h="755">
                  <a:moveTo>
                    <a:pt x="0" y="0"/>
                  </a:moveTo>
                  <a:lnTo>
                    <a:pt x="821" y="0"/>
                  </a:lnTo>
                  <a:lnTo>
                    <a:pt x="677" y="755"/>
                  </a:lnTo>
                  <a:lnTo>
                    <a:pt x="0" y="705"/>
                  </a:lnTo>
                  <a:lnTo>
                    <a:pt x="0" y="0"/>
                  </a:lnTo>
                  <a:close/>
                </a:path>
              </a:pathLst>
            </a:custGeom>
            <a:solidFill>
              <a:srgbClr val="D41F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7"/>
            <p:cNvSpPr/>
            <p:nvPr/>
          </p:nvSpPr>
          <p:spPr bwMode="auto">
            <a:xfrm>
              <a:off x="965200" y="1657350"/>
              <a:ext cx="1344613" cy="579438"/>
            </a:xfrm>
            <a:custGeom>
              <a:avLst/>
              <a:gdLst>
                <a:gd name="T0" fmla="*/ 0 w 847"/>
                <a:gd name="T1" fmla="*/ 0 h 365"/>
                <a:gd name="T2" fmla="*/ 847 w 847"/>
                <a:gd name="T3" fmla="*/ 0 h 365"/>
                <a:gd name="T4" fmla="*/ 790 w 847"/>
                <a:gd name="T5" fmla="*/ 365 h 365"/>
                <a:gd name="T6" fmla="*/ 0 w 847"/>
                <a:gd name="T7" fmla="*/ 277 h 365"/>
                <a:gd name="T8" fmla="*/ 0 w 847"/>
                <a:gd name="T9" fmla="*/ 0 h 365"/>
                <a:gd name="T10" fmla="*/ 0 w 847"/>
                <a:gd name="T11" fmla="*/ 0 h 365"/>
              </a:gdLst>
              <a:ahLst/>
              <a:cxnLst>
                <a:cxn ang="0">
                  <a:pos x="T0" y="T1"/>
                </a:cxn>
                <a:cxn ang="0">
                  <a:pos x="T2" y="T3"/>
                </a:cxn>
                <a:cxn ang="0">
                  <a:pos x="T4" y="T5"/>
                </a:cxn>
                <a:cxn ang="0">
                  <a:pos x="T6" y="T7"/>
                </a:cxn>
                <a:cxn ang="0">
                  <a:pos x="T8" y="T9"/>
                </a:cxn>
                <a:cxn ang="0">
                  <a:pos x="T10" y="T11"/>
                </a:cxn>
              </a:cxnLst>
              <a:rect l="0" t="0" r="r" b="b"/>
              <a:pathLst>
                <a:path w="847" h="365">
                  <a:moveTo>
                    <a:pt x="0" y="0"/>
                  </a:moveTo>
                  <a:lnTo>
                    <a:pt x="847" y="0"/>
                  </a:lnTo>
                  <a:lnTo>
                    <a:pt x="790" y="365"/>
                  </a:lnTo>
                  <a:lnTo>
                    <a:pt x="0" y="277"/>
                  </a:lnTo>
                  <a:lnTo>
                    <a:pt x="0" y="0"/>
                  </a:lnTo>
                  <a:close/>
                </a:path>
              </a:pathLst>
            </a:custGeom>
            <a:solidFill>
              <a:srgbClr val="415383">
                <a:alpha val="84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8"/>
            <p:cNvSpPr/>
            <p:nvPr/>
          </p:nvSpPr>
          <p:spPr bwMode="auto">
            <a:xfrm>
              <a:off x="727075" y="1657350"/>
              <a:ext cx="1582738" cy="330200"/>
            </a:xfrm>
            <a:custGeom>
              <a:avLst/>
              <a:gdLst>
                <a:gd name="T0" fmla="*/ 19 w 997"/>
                <a:gd name="T1" fmla="*/ 0 h 208"/>
                <a:gd name="T2" fmla="*/ 997 w 997"/>
                <a:gd name="T3" fmla="*/ 0 h 208"/>
                <a:gd name="T4" fmla="*/ 809 w 997"/>
                <a:gd name="T5" fmla="*/ 208 h 208"/>
                <a:gd name="T6" fmla="*/ 0 w 997"/>
                <a:gd name="T7" fmla="*/ 133 h 208"/>
                <a:gd name="T8" fmla="*/ 19 w 997"/>
                <a:gd name="T9" fmla="*/ 0 h 208"/>
                <a:gd name="T10" fmla="*/ 19 w 997"/>
                <a:gd name="T11" fmla="*/ 0 h 208"/>
              </a:gdLst>
              <a:ahLst/>
              <a:cxnLst>
                <a:cxn ang="0">
                  <a:pos x="T0" y="T1"/>
                </a:cxn>
                <a:cxn ang="0">
                  <a:pos x="T2" y="T3"/>
                </a:cxn>
                <a:cxn ang="0">
                  <a:pos x="T4" y="T5"/>
                </a:cxn>
                <a:cxn ang="0">
                  <a:pos x="T6" y="T7"/>
                </a:cxn>
                <a:cxn ang="0">
                  <a:pos x="T8" y="T9"/>
                </a:cxn>
                <a:cxn ang="0">
                  <a:pos x="T10" y="T11"/>
                </a:cxn>
              </a:cxnLst>
              <a:rect l="0" t="0" r="r" b="b"/>
              <a:pathLst>
                <a:path w="997" h="208">
                  <a:moveTo>
                    <a:pt x="19" y="0"/>
                  </a:moveTo>
                  <a:lnTo>
                    <a:pt x="997" y="0"/>
                  </a:lnTo>
                  <a:lnTo>
                    <a:pt x="809" y="208"/>
                  </a:lnTo>
                  <a:lnTo>
                    <a:pt x="0" y="133"/>
                  </a:lnTo>
                  <a:lnTo>
                    <a:pt x="19" y="0"/>
                  </a:lnTo>
                  <a:close/>
                </a:path>
              </a:pathLst>
            </a:custGeom>
            <a:solidFill>
              <a:srgbClr val="002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9"/>
            <p:cNvSpPr/>
            <p:nvPr/>
          </p:nvSpPr>
          <p:spPr bwMode="auto">
            <a:xfrm>
              <a:off x="727075" y="0"/>
              <a:ext cx="1701801" cy="1987550"/>
            </a:xfrm>
            <a:custGeom>
              <a:avLst/>
              <a:gdLst>
                <a:gd name="T0" fmla="*/ 0 w 1047"/>
                <a:gd name="T1" fmla="*/ 0 h 1252"/>
                <a:gd name="T2" fmla="*/ 1047 w 1047"/>
                <a:gd name="T3" fmla="*/ 0 h 1252"/>
                <a:gd name="T4" fmla="*/ 809 w 1047"/>
                <a:gd name="T5" fmla="*/ 1252 h 1252"/>
                <a:gd name="T6" fmla="*/ 0 w 1047"/>
                <a:gd name="T7" fmla="*/ 1177 h 1252"/>
                <a:gd name="T8" fmla="*/ 0 w 1047"/>
                <a:gd name="T9" fmla="*/ 0 h 1252"/>
                <a:gd name="T10" fmla="*/ 0 w 1047"/>
                <a:gd name="T11" fmla="*/ 0 h 1252"/>
              </a:gdLst>
              <a:ahLst/>
              <a:cxnLst>
                <a:cxn ang="0">
                  <a:pos x="T0" y="T1"/>
                </a:cxn>
                <a:cxn ang="0">
                  <a:pos x="T2" y="T3"/>
                </a:cxn>
                <a:cxn ang="0">
                  <a:pos x="T4" y="T5"/>
                </a:cxn>
                <a:cxn ang="0">
                  <a:pos x="T6" y="T7"/>
                </a:cxn>
                <a:cxn ang="0">
                  <a:pos x="T8" y="T9"/>
                </a:cxn>
                <a:cxn ang="0">
                  <a:pos x="T10" y="T11"/>
                </a:cxn>
              </a:cxnLst>
              <a:rect l="0" t="0" r="r" b="b"/>
              <a:pathLst>
                <a:path w="1047" h="1252">
                  <a:moveTo>
                    <a:pt x="0" y="0"/>
                  </a:moveTo>
                  <a:lnTo>
                    <a:pt x="1047" y="0"/>
                  </a:lnTo>
                  <a:lnTo>
                    <a:pt x="809" y="1252"/>
                  </a:lnTo>
                  <a:lnTo>
                    <a:pt x="0" y="1177"/>
                  </a:lnTo>
                  <a:lnTo>
                    <a:pt x="0" y="0"/>
                  </a:lnTo>
                  <a:close/>
                </a:path>
              </a:pathLst>
            </a:cu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hasCustomPrompt="1"/>
          </p:nvPr>
        </p:nvSpPr>
        <p:spPr>
          <a:xfrm>
            <a:off x="5000709" y="1"/>
            <a:ext cx="1383323" cy="2132856"/>
          </a:xfrm>
        </p:spPr>
        <p:txBody>
          <a:bodyPr vert="eaVert" anchor="ctr"/>
          <a:lstStyle>
            <a:lvl1pPr algn="ctr">
              <a:defRPr sz="5400"/>
            </a:lvl1pPr>
          </a:lstStyle>
          <a:p>
            <a:r>
              <a:rPr lang="zh-CN" altLang="en-US" dirty="0"/>
              <a:t>标题</a:t>
            </a:r>
            <a:endParaRPr lang="zh-CN" altLang="en-US" dirty="0"/>
          </a:p>
        </p:txBody>
      </p:sp>
      <p:sp>
        <p:nvSpPr>
          <p:cNvPr id="3" name="文本占位符 2"/>
          <p:cNvSpPr>
            <a:spLocks noGrp="1"/>
          </p:cNvSpPr>
          <p:nvPr>
            <p:ph type="body" idx="1"/>
          </p:nvPr>
        </p:nvSpPr>
        <p:spPr>
          <a:xfrm>
            <a:off x="4110888" y="4293096"/>
            <a:ext cx="7242912" cy="1044334"/>
          </a:xfrm>
        </p:spPr>
        <p:txBody>
          <a:bodyPr anchor="t"/>
          <a:lstStyle>
            <a:lvl1pPr marL="0" indent="0">
              <a:buNone/>
              <a:defRPr sz="1800">
                <a:solidFill>
                  <a:srgbClr val="415383"/>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lvl1pPr>
              <a:defRPr/>
            </a:lvl1pPr>
          </a:lstStyle>
          <a:p>
            <a:fld id="{2C7E8333-E2D8-475A-8F9A-C3A52343037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8C43AE7-BCA3-4BD6-B628-C09567854F48}"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直接连接符 3"/>
          <p:cNvCxnSpPr>
            <a:cxnSpLocks noChangeShapeType="1"/>
          </p:cNvCxnSpPr>
          <p:nvPr/>
        </p:nvCxnSpPr>
        <p:spPr bwMode="auto">
          <a:xfrm>
            <a:off x="0" y="1268760"/>
            <a:ext cx="12192000" cy="0"/>
          </a:xfrm>
          <a:prstGeom prst="line">
            <a:avLst/>
          </a:prstGeom>
          <a:noFill/>
          <a:ln w="9525" cmpd="sng">
            <a:solidFill>
              <a:schemeClr val="bg1"/>
            </a:solidFill>
            <a:round/>
          </a:ln>
          <a:extLst>
            <a:ext uri="{909E8E84-426E-40DD-AFC4-6F175D3DCCD1}">
              <a14:hiddenFill xmlns:a14="http://schemas.microsoft.com/office/drawing/2010/main">
                <a:noFill/>
              </a14:hiddenFill>
            </a:ext>
          </a:extLst>
        </p:spPr>
      </p:cxnSp>
      <p:sp>
        <p:nvSpPr>
          <p:cNvPr id="9" name="燕尾形 4"/>
          <p:cNvSpPr>
            <a:spLocks noChangeArrowheads="1"/>
          </p:cNvSpPr>
          <p:nvPr/>
        </p:nvSpPr>
        <p:spPr bwMode="auto">
          <a:xfrm>
            <a:off x="263525" y="627237"/>
            <a:ext cx="215900" cy="200025"/>
          </a:xfrm>
          <a:prstGeom prst="chevron">
            <a:avLst>
              <a:gd name="adj" fmla="val 49981"/>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
        <p:nvSpPr>
          <p:cNvPr id="2" name="标题 1"/>
          <p:cNvSpPr>
            <a:spLocks noGrp="1"/>
          </p:cNvSpPr>
          <p:nvPr>
            <p:ph type="title"/>
          </p:nvPr>
        </p:nvSpPr>
        <p:spPr>
          <a:xfrm>
            <a:off x="838200" y="365126"/>
            <a:ext cx="10515600" cy="724248"/>
          </a:xfrm>
        </p:spPr>
        <p:txBody>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448147"/>
            <a:ext cx="5181600" cy="4728816"/>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448147"/>
            <a:ext cx="5181600" cy="4728816"/>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vl1pPr>
          </a:lstStyle>
          <a:p>
            <a:fld id="{33D99CBB-4598-454B-9AC7-FE5E722B00BC}"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450E134-AD1B-4209-8F3B-DFE25233785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lvl1pPr>
              <a:defRPr/>
            </a:lvl1pPr>
          </a:lstStyle>
          <a:p>
            <a:fld id="{096CA49C-8F65-4CBE-BEF0-C2CB37C14559}" type="datetimeFigureOut">
              <a:rPr lang="zh-CN" altLang="en-US"/>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2D45CEB-DF53-49BA-A7AD-5DBDAEE7C49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3" name="矩形 149"/>
          <p:cNvSpPr>
            <a:spLocks noChangeArrowheads="1"/>
          </p:cNvSpPr>
          <p:nvPr/>
        </p:nvSpPr>
        <p:spPr bwMode="auto">
          <a:xfrm>
            <a:off x="0" y="4606925"/>
            <a:ext cx="12192000" cy="2278063"/>
          </a:xfrm>
          <a:prstGeom prst="rect">
            <a:avLst/>
          </a:prstGeom>
          <a:solidFill>
            <a:srgbClr val="FFD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grpSp>
        <p:nvGrpSpPr>
          <p:cNvPr id="65" name="组合 148"/>
          <p:cNvGrpSpPr/>
          <p:nvPr/>
        </p:nvGrpSpPr>
        <p:grpSpPr bwMode="auto">
          <a:xfrm>
            <a:off x="1149350" y="2176463"/>
            <a:ext cx="2511425" cy="2687637"/>
            <a:chOff x="0" y="0"/>
            <a:chExt cx="3040063" cy="2928938"/>
          </a:xfrm>
        </p:grpSpPr>
        <p:sp>
          <p:nvSpPr>
            <p:cNvPr id="66" name="Freeform 44"/>
            <p:cNvSpPr/>
            <p:nvPr/>
          </p:nvSpPr>
          <p:spPr bwMode="auto">
            <a:xfrm>
              <a:off x="1568451" y="1527175"/>
              <a:ext cx="196850" cy="844550"/>
            </a:xfrm>
            <a:custGeom>
              <a:avLst/>
              <a:gdLst>
                <a:gd name="T0" fmla="*/ 124 w 124"/>
                <a:gd name="T1" fmla="*/ 532 h 532"/>
                <a:gd name="T2" fmla="*/ 0 w 124"/>
                <a:gd name="T3" fmla="*/ 532 h 532"/>
                <a:gd name="T4" fmla="*/ 5 w 124"/>
                <a:gd name="T5" fmla="*/ 0 h 532"/>
                <a:gd name="T6" fmla="*/ 99 w 124"/>
                <a:gd name="T7" fmla="*/ 0 h 532"/>
                <a:gd name="T8" fmla="*/ 124 w 124"/>
                <a:gd name="T9" fmla="*/ 532 h 532"/>
              </a:gdLst>
              <a:ahLst/>
              <a:cxnLst>
                <a:cxn ang="0">
                  <a:pos x="T0" y="T1"/>
                </a:cxn>
                <a:cxn ang="0">
                  <a:pos x="T2" y="T3"/>
                </a:cxn>
                <a:cxn ang="0">
                  <a:pos x="T4" y="T5"/>
                </a:cxn>
                <a:cxn ang="0">
                  <a:pos x="T6" y="T7"/>
                </a:cxn>
                <a:cxn ang="0">
                  <a:pos x="T8" y="T9"/>
                </a:cxn>
              </a:cxnLst>
              <a:rect l="0" t="0" r="r" b="b"/>
              <a:pathLst>
                <a:path w="124" h="532">
                  <a:moveTo>
                    <a:pt x="124" y="532"/>
                  </a:moveTo>
                  <a:lnTo>
                    <a:pt x="0" y="532"/>
                  </a:lnTo>
                  <a:lnTo>
                    <a:pt x="5" y="0"/>
                  </a:lnTo>
                  <a:lnTo>
                    <a:pt x="99" y="0"/>
                  </a:lnTo>
                  <a:lnTo>
                    <a:pt x="124" y="532"/>
                  </a:lnTo>
                  <a:close/>
                </a:path>
              </a:pathLst>
            </a:custGeom>
            <a:solidFill>
              <a:srgbClr val="E5BD8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67" name="Freeform 45"/>
            <p:cNvSpPr/>
            <p:nvPr/>
          </p:nvSpPr>
          <p:spPr bwMode="auto">
            <a:xfrm>
              <a:off x="1525588" y="1527175"/>
              <a:ext cx="198438" cy="844550"/>
            </a:xfrm>
            <a:custGeom>
              <a:avLst/>
              <a:gdLst>
                <a:gd name="T0" fmla="*/ 125 w 125"/>
                <a:gd name="T1" fmla="*/ 532 h 532"/>
                <a:gd name="T2" fmla="*/ 0 w 125"/>
                <a:gd name="T3" fmla="*/ 532 h 532"/>
                <a:gd name="T4" fmla="*/ 5 w 125"/>
                <a:gd name="T5" fmla="*/ 0 h 532"/>
                <a:gd name="T6" fmla="*/ 99 w 125"/>
                <a:gd name="T7" fmla="*/ 0 h 532"/>
                <a:gd name="T8" fmla="*/ 125 w 125"/>
                <a:gd name="T9" fmla="*/ 532 h 532"/>
              </a:gdLst>
              <a:ahLst/>
              <a:cxnLst>
                <a:cxn ang="0">
                  <a:pos x="T0" y="T1"/>
                </a:cxn>
                <a:cxn ang="0">
                  <a:pos x="T2" y="T3"/>
                </a:cxn>
                <a:cxn ang="0">
                  <a:pos x="T4" y="T5"/>
                </a:cxn>
                <a:cxn ang="0">
                  <a:pos x="T6" y="T7"/>
                </a:cxn>
                <a:cxn ang="0">
                  <a:pos x="T8" y="T9"/>
                </a:cxn>
              </a:cxnLst>
              <a:rect l="0" t="0" r="r" b="b"/>
              <a:pathLst>
                <a:path w="125" h="532">
                  <a:moveTo>
                    <a:pt x="125" y="532"/>
                  </a:moveTo>
                  <a:lnTo>
                    <a:pt x="0" y="532"/>
                  </a:lnTo>
                  <a:lnTo>
                    <a:pt x="5" y="0"/>
                  </a:lnTo>
                  <a:lnTo>
                    <a:pt x="99" y="0"/>
                  </a:lnTo>
                  <a:lnTo>
                    <a:pt x="125" y="532"/>
                  </a:lnTo>
                  <a:close/>
                </a:path>
              </a:pathLst>
            </a:custGeom>
            <a:solidFill>
              <a:srgbClr val="FFE6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68" name="Freeform 46"/>
            <p:cNvSpPr/>
            <p:nvPr/>
          </p:nvSpPr>
          <p:spPr bwMode="auto">
            <a:xfrm>
              <a:off x="1281113" y="1527175"/>
              <a:ext cx="206375" cy="847725"/>
            </a:xfrm>
            <a:custGeom>
              <a:avLst/>
              <a:gdLst>
                <a:gd name="T0" fmla="*/ 0 w 130"/>
                <a:gd name="T1" fmla="*/ 534 h 534"/>
                <a:gd name="T2" fmla="*/ 130 w 130"/>
                <a:gd name="T3" fmla="*/ 534 h 534"/>
                <a:gd name="T4" fmla="*/ 126 w 130"/>
                <a:gd name="T5" fmla="*/ 0 h 534"/>
                <a:gd name="T6" fmla="*/ 34 w 130"/>
                <a:gd name="T7" fmla="*/ 0 h 534"/>
                <a:gd name="T8" fmla="*/ 0 w 130"/>
                <a:gd name="T9" fmla="*/ 534 h 534"/>
              </a:gdLst>
              <a:ahLst/>
              <a:cxnLst>
                <a:cxn ang="0">
                  <a:pos x="T0" y="T1"/>
                </a:cxn>
                <a:cxn ang="0">
                  <a:pos x="T2" y="T3"/>
                </a:cxn>
                <a:cxn ang="0">
                  <a:pos x="T4" y="T5"/>
                </a:cxn>
                <a:cxn ang="0">
                  <a:pos x="T6" y="T7"/>
                </a:cxn>
                <a:cxn ang="0">
                  <a:pos x="T8" y="T9"/>
                </a:cxn>
              </a:cxnLst>
              <a:rect l="0" t="0" r="r" b="b"/>
              <a:pathLst>
                <a:path w="130" h="534">
                  <a:moveTo>
                    <a:pt x="0" y="534"/>
                  </a:moveTo>
                  <a:lnTo>
                    <a:pt x="130" y="534"/>
                  </a:lnTo>
                  <a:lnTo>
                    <a:pt x="126" y="0"/>
                  </a:lnTo>
                  <a:lnTo>
                    <a:pt x="34" y="0"/>
                  </a:lnTo>
                  <a:lnTo>
                    <a:pt x="0" y="534"/>
                  </a:lnTo>
                  <a:close/>
                </a:path>
              </a:pathLst>
            </a:custGeom>
            <a:solidFill>
              <a:srgbClr val="CC86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69" name="Freeform 47"/>
            <p:cNvSpPr/>
            <p:nvPr/>
          </p:nvSpPr>
          <p:spPr bwMode="auto">
            <a:xfrm>
              <a:off x="1352551" y="1527175"/>
              <a:ext cx="187325" cy="844550"/>
            </a:xfrm>
            <a:custGeom>
              <a:avLst/>
              <a:gdLst>
                <a:gd name="T0" fmla="*/ 0 w 118"/>
                <a:gd name="T1" fmla="*/ 532 h 532"/>
                <a:gd name="T2" fmla="*/ 118 w 118"/>
                <a:gd name="T3" fmla="*/ 532 h 532"/>
                <a:gd name="T4" fmla="*/ 113 w 118"/>
                <a:gd name="T5" fmla="*/ 0 h 532"/>
                <a:gd name="T6" fmla="*/ 26 w 118"/>
                <a:gd name="T7" fmla="*/ 0 h 532"/>
                <a:gd name="T8" fmla="*/ 0 w 118"/>
                <a:gd name="T9" fmla="*/ 532 h 532"/>
              </a:gdLst>
              <a:ahLst/>
              <a:cxnLst>
                <a:cxn ang="0">
                  <a:pos x="T0" y="T1"/>
                </a:cxn>
                <a:cxn ang="0">
                  <a:pos x="T2" y="T3"/>
                </a:cxn>
                <a:cxn ang="0">
                  <a:pos x="T4" y="T5"/>
                </a:cxn>
                <a:cxn ang="0">
                  <a:pos x="T6" y="T7"/>
                </a:cxn>
                <a:cxn ang="0">
                  <a:pos x="T8" y="T9"/>
                </a:cxn>
              </a:cxnLst>
              <a:rect l="0" t="0" r="r" b="b"/>
              <a:pathLst>
                <a:path w="118" h="532">
                  <a:moveTo>
                    <a:pt x="0" y="532"/>
                  </a:moveTo>
                  <a:lnTo>
                    <a:pt x="118" y="532"/>
                  </a:lnTo>
                  <a:lnTo>
                    <a:pt x="113" y="0"/>
                  </a:lnTo>
                  <a:lnTo>
                    <a:pt x="26" y="0"/>
                  </a:lnTo>
                  <a:lnTo>
                    <a:pt x="0" y="532"/>
                  </a:lnTo>
                  <a:close/>
                </a:path>
              </a:pathLst>
            </a:custGeom>
            <a:solidFill>
              <a:srgbClr val="FFE6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0" name="Freeform 48"/>
            <p:cNvSpPr/>
            <p:nvPr/>
          </p:nvSpPr>
          <p:spPr bwMode="auto">
            <a:xfrm>
              <a:off x="1446213" y="1527175"/>
              <a:ext cx="174625" cy="847725"/>
            </a:xfrm>
            <a:custGeom>
              <a:avLst/>
              <a:gdLst>
                <a:gd name="T0" fmla="*/ 110 w 110"/>
                <a:gd name="T1" fmla="*/ 534 h 534"/>
                <a:gd name="T2" fmla="*/ 0 w 110"/>
                <a:gd name="T3" fmla="*/ 534 h 534"/>
                <a:gd name="T4" fmla="*/ 10 w 110"/>
                <a:gd name="T5" fmla="*/ 0 h 534"/>
                <a:gd name="T6" fmla="*/ 102 w 110"/>
                <a:gd name="T7" fmla="*/ 0 h 534"/>
                <a:gd name="T8" fmla="*/ 110 w 110"/>
                <a:gd name="T9" fmla="*/ 534 h 534"/>
              </a:gdLst>
              <a:ahLst/>
              <a:cxnLst>
                <a:cxn ang="0">
                  <a:pos x="T0" y="T1"/>
                </a:cxn>
                <a:cxn ang="0">
                  <a:pos x="T2" y="T3"/>
                </a:cxn>
                <a:cxn ang="0">
                  <a:pos x="T4" y="T5"/>
                </a:cxn>
                <a:cxn ang="0">
                  <a:pos x="T6" y="T7"/>
                </a:cxn>
                <a:cxn ang="0">
                  <a:pos x="T8" y="T9"/>
                </a:cxn>
              </a:cxnLst>
              <a:rect l="0" t="0" r="r" b="b"/>
              <a:pathLst>
                <a:path w="110" h="534">
                  <a:moveTo>
                    <a:pt x="110" y="534"/>
                  </a:moveTo>
                  <a:lnTo>
                    <a:pt x="0" y="534"/>
                  </a:lnTo>
                  <a:lnTo>
                    <a:pt x="10" y="0"/>
                  </a:lnTo>
                  <a:lnTo>
                    <a:pt x="102" y="0"/>
                  </a:lnTo>
                  <a:lnTo>
                    <a:pt x="110" y="534"/>
                  </a:lnTo>
                  <a:close/>
                </a:path>
              </a:pathLst>
            </a:custGeom>
            <a:solidFill>
              <a:srgbClr val="D17D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1" name="Freeform 51"/>
            <p:cNvSpPr/>
            <p:nvPr/>
          </p:nvSpPr>
          <p:spPr bwMode="auto">
            <a:xfrm>
              <a:off x="0" y="1531938"/>
              <a:ext cx="3040063" cy="1330325"/>
            </a:xfrm>
            <a:custGeom>
              <a:avLst/>
              <a:gdLst>
                <a:gd name="T0" fmla="*/ 4043 w 4415"/>
                <a:gd name="T1" fmla="*/ 27 h 1933"/>
                <a:gd name="T2" fmla="*/ 3605 w 4415"/>
                <a:gd name="T3" fmla="*/ 318 h 1933"/>
                <a:gd name="T4" fmla="*/ 3246 w 4415"/>
                <a:gd name="T5" fmla="*/ 579 h 1933"/>
                <a:gd name="T6" fmla="*/ 3165 w 4415"/>
                <a:gd name="T7" fmla="*/ 571 h 1933"/>
                <a:gd name="T8" fmla="*/ 2766 w 4415"/>
                <a:gd name="T9" fmla="*/ 954 h 1933"/>
                <a:gd name="T10" fmla="*/ 2589 w 4415"/>
                <a:gd name="T11" fmla="*/ 913 h 1933"/>
                <a:gd name="T12" fmla="*/ 2210 w 4415"/>
                <a:gd name="T13" fmla="*/ 1186 h 1933"/>
                <a:gd name="T14" fmla="*/ 1911 w 4415"/>
                <a:gd name="T15" fmla="*/ 1051 h 1933"/>
                <a:gd name="T16" fmla="*/ 1819 w 4415"/>
                <a:gd name="T17" fmla="*/ 1061 h 1933"/>
                <a:gd name="T18" fmla="*/ 1824 w 4415"/>
                <a:gd name="T19" fmla="*/ 1000 h 1933"/>
                <a:gd name="T20" fmla="*/ 1425 w 4415"/>
                <a:gd name="T21" fmla="*/ 601 h 1933"/>
                <a:gd name="T22" fmla="*/ 1098 w 4415"/>
                <a:gd name="T23" fmla="*/ 771 h 1933"/>
                <a:gd name="T24" fmla="*/ 867 w 4415"/>
                <a:gd name="T25" fmla="*/ 612 h 1933"/>
                <a:gd name="T26" fmla="*/ 495 w 4415"/>
                <a:gd name="T27" fmla="*/ 360 h 1933"/>
                <a:gd name="T28" fmla="*/ 96 w 4415"/>
                <a:gd name="T29" fmla="*/ 759 h 1933"/>
                <a:gd name="T30" fmla="*/ 175 w 4415"/>
                <a:gd name="T31" fmla="*/ 1265 h 1933"/>
                <a:gd name="T32" fmla="*/ 439 w 4415"/>
                <a:gd name="T33" fmla="*/ 1567 h 1933"/>
                <a:gd name="T34" fmla="*/ 1113 w 4415"/>
                <a:gd name="T35" fmla="*/ 1711 h 1933"/>
                <a:gd name="T36" fmla="*/ 1153 w 4415"/>
                <a:gd name="T37" fmla="*/ 1709 h 1933"/>
                <a:gd name="T38" fmla="*/ 1512 w 4415"/>
                <a:gd name="T39" fmla="*/ 1933 h 1933"/>
                <a:gd name="T40" fmla="*/ 1782 w 4415"/>
                <a:gd name="T41" fmla="*/ 1828 h 1933"/>
                <a:gd name="T42" fmla="*/ 1911 w 4415"/>
                <a:gd name="T43" fmla="*/ 1849 h 1933"/>
                <a:gd name="T44" fmla="*/ 2290 w 4415"/>
                <a:gd name="T45" fmla="*/ 1576 h 1933"/>
                <a:gd name="T46" fmla="*/ 2515 w 4415"/>
                <a:gd name="T47" fmla="*/ 1704 h 1933"/>
                <a:gd name="T48" fmla="*/ 2823 w 4415"/>
                <a:gd name="T49" fmla="*/ 1849 h 1933"/>
                <a:gd name="T50" fmla="*/ 3195 w 4415"/>
                <a:gd name="T51" fmla="*/ 1595 h 1933"/>
                <a:gd name="T52" fmla="*/ 3333 w 4415"/>
                <a:gd name="T53" fmla="*/ 1620 h 1933"/>
                <a:gd name="T54" fmla="*/ 3489 w 4415"/>
                <a:gd name="T55" fmla="*/ 1588 h 1933"/>
                <a:gd name="T56" fmla="*/ 3645 w 4415"/>
                <a:gd name="T57" fmla="*/ 1620 h 1933"/>
                <a:gd name="T58" fmla="*/ 4041 w 4415"/>
                <a:gd name="T59" fmla="*/ 1269 h 1933"/>
                <a:gd name="T60" fmla="*/ 4176 w 4415"/>
                <a:gd name="T61" fmla="*/ 970 h 1933"/>
                <a:gd name="T62" fmla="*/ 4135 w 4415"/>
                <a:gd name="T63" fmla="*/ 794 h 1933"/>
                <a:gd name="T64" fmla="*/ 4385 w 4415"/>
                <a:gd name="T65" fmla="*/ 476 h 1933"/>
                <a:gd name="T66" fmla="*/ 4043 w 4415"/>
                <a:gd name="T67" fmla="*/ 27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15" h="1933">
                  <a:moveTo>
                    <a:pt x="4043" y="27"/>
                  </a:moveTo>
                  <a:cubicBezTo>
                    <a:pt x="3842" y="0"/>
                    <a:pt x="3656" y="127"/>
                    <a:pt x="3605" y="318"/>
                  </a:cubicBezTo>
                  <a:cubicBezTo>
                    <a:pt x="3440" y="324"/>
                    <a:pt x="3300" y="431"/>
                    <a:pt x="3246" y="579"/>
                  </a:cubicBezTo>
                  <a:cubicBezTo>
                    <a:pt x="3220" y="574"/>
                    <a:pt x="3193" y="571"/>
                    <a:pt x="3165" y="571"/>
                  </a:cubicBezTo>
                  <a:cubicBezTo>
                    <a:pt x="2950" y="571"/>
                    <a:pt x="2774" y="741"/>
                    <a:pt x="2766" y="954"/>
                  </a:cubicBezTo>
                  <a:cubicBezTo>
                    <a:pt x="2713" y="928"/>
                    <a:pt x="2653" y="913"/>
                    <a:pt x="2589" y="913"/>
                  </a:cubicBezTo>
                  <a:cubicBezTo>
                    <a:pt x="2412" y="913"/>
                    <a:pt x="2263" y="1027"/>
                    <a:pt x="2210" y="1186"/>
                  </a:cubicBezTo>
                  <a:cubicBezTo>
                    <a:pt x="2137" y="1103"/>
                    <a:pt x="2030" y="1051"/>
                    <a:pt x="1911" y="1051"/>
                  </a:cubicBezTo>
                  <a:cubicBezTo>
                    <a:pt x="1879" y="1051"/>
                    <a:pt x="1849" y="1055"/>
                    <a:pt x="1819" y="1061"/>
                  </a:cubicBezTo>
                  <a:cubicBezTo>
                    <a:pt x="1823" y="1041"/>
                    <a:pt x="1824" y="1021"/>
                    <a:pt x="1824" y="1000"/>
                  </a:cubicBezTo>
                  <a:cubicBezTo>
                    <a:pt x="1824" y="780"/>
                    <a:pt x="1646" y="601"/>
                    <a:pt x="1425" y="601"/>
                  </a:cubicBezTo>
                  <a:cubicBezTo>
                    <a:pt x="1290" y="601"/>
                    <a:pt x="1170" y="668"/>
                    <a:pt x="1098" y="771"/>
                  </a:cubicBezTo>
                  <a:cubicBezTo>
                    <a:pt x="1044" y="693"/>
                    <a:pt x="962" y="636"/>
                    <a:pt x="867" y="612"/>
                  </a:cubicBezTo>
                  <a:cubicBezTo>
                    <a:pt x="808" y="464"/>
                    <a:pt x="664" y="360"/>
                    <a:pt x="495" y="360"/>
                  </a:cubicBezTo>
                  <a:cubicBezTo>
                    <a:pt x="275" y="360"/>
                    <a:pt x="96" y="538"/>
                    <a:pt x="96" y="759"/>
                  </a:cubicBezTo>
                  <a:cubicBezTo>
                    <a:pt x="96" y="946"/>
                    <a:pt x="0" y="1222"/>
                    <a:pt x="175" y="1265"/>
                  </a:cubicBezTo>
                  <a:cubicBezTo>
                    <a:pt x="227" y="1399"/>
                    <a:pt x="291" y="1549"/>
                    <a:pt x="439" y="1567"/>
                  </a:cubicBezTo>
                  <a:cubicBezTo>
                    <a:pt x="477" y="1747"/>
                    <a:pt x="921" y="1711"/>
                    <a:pt x="1113" y="1711"/>
                  </a:cubicBezTo>
                  <a:cubicBezTo>
                    <a:pt x="1126" y="1711"/>
                    <a:pt x="1140" y="1710"/>
                    <a:pt x="1153" y="1709"/>
                  </a:cubicBezTo>
                  <a:cubicBezTo>
                    <a:pt x="1218" y="1841"/>
                    <a:pt x="1354" y="1933"/>
                    <a:pt x="1512" y="1933"/>
                  </a:cubicBezTo>
                  <a:cubicBezTo>
                    <a:pt x="1616" y="1933"/>
                    <a:pt x="1711" y="1893"/>
                    <a:pt x="1782" y="1828"/>
                  </a:cubicBezTo>
                  <a:cubicBezTo>
                    <a:pt x="1822" y="1841"/>
                    <a:pt x="1866" y="1849"/>
                    <a:pt x="1911" y="1849"/>
                  </a:cubicBezTo>
                  <a:cubicBezTo>
                    <a:pt x="2087" y="1849"/>
                    <a:pt x="2237" y="1734"/>
                    <a:pt x="2290" y="1576"/>
                  </a:cubicBezTo>
                  <a:cubicBezTo>
                    <a:pt x="2347" y="1641"/>
                    <a:pt x="2426" y="1687"/>
                    <a:pt x="2515" y="1704"/>
                  </a:cubicBezTo>
                  <a:cubicBezTo>
                    <a:pt x="2588" y="1793"/>
                    <a:pt x="2699" y="1849"/>
                    <a:pt x="2823" y="1849"/>
                  </a:cubicBezTo>
                  <a:cubicBezTo>
                    <a:pt x="2992" y="1849"/>
                    <a:pt x="3137" y="1744"/>
                    <a:pt x="3195" y="1595"/>
                  </a:cubicBezTo>
                  <a:cubicBezTo>
                    <a:pt x="3238" y="1611"/>
                    <a:pt x="3284" y="1620"/>
                    <a:pt x="3333" y="1620"/>
                  </a:cubicBezTo>
                  <a:cubicBezTo>
                    <a:pt x="3388" y="1620"/>
                    <a:pt x="3441" y="1608"/>
                    <a:pt x="3489" y="1588"/>
                  </a:cubicBezTo>
                  <a:cubicBezTo>
                    <a:pt x="3537" y="1608"/>
                    <a:pt x="3589" y="1620"/>
                    <a:pt x="3645" y="1620"/>
                  </a:cubicBezTo>
                  <a:cubicBezTo>
                    <a:pt x="3849" y="1620"/>
                    <a:pt x="4017" y="1466"/>
                    <a:pt x="4041" y="1269"/>
                  </a:cubicBezTo>
                  <a:cubicBezTo>
                    <a:pt x="4124" y="1196"/>
                    <a:pt x="4176" y="1089"/>
                    <a:pt x="4176" y="970"/>
                  </a:cubicBezTo>
                  <a:cubicBezTo>
                    <a:pt x="4176" y="907"/>
                    <a:pt x="4161" y="847"/>
                    <a:pt x="4135" y="794"/>
                  </a:cubicBezTo>
                  <a:cubicBezTo>
                    <a:pt x="4265" y="743"/>
                    <a:pt x="4365" y="625"/>
                    <a:pt x="4385" y="476"/>
                  </a:cubicBezTo>
                  <a:cubicBezTo>
                    <a:pt x="4415" y="258"/>
                    <a:pt x="4262" y="57"/>
                    <a:pt x="4043" y="27"/>
                  </a:cubicBezTo>
                  <a:close/>
                </a:path>
              </a:pathLst>
            </a:cu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2" name="Freeform 52"/>
            <p:cNvSpPr/>
            <p:nvPr/>
          </p:nvSpPr>
          <p:spPr bwMode="auto">
            <a:xfrm>
              <a:off x="1250951" y="1531938"/>
              <a:ext cx="1781175" cy="869950"/>
            </a:xfrm>
            <a:custGeom>
              <a:avLst/>
              <a:gdLst>
                <a:gd name="T0" fmla="*/ 5 w 2588"/>
                <a:gd name="T1" fmla="*/ 1078 h 1264"/>
                <a:gd name="T2" fmla="*/ 0 w 2588"/>
                <a:gd name="T3" fmla="*/ 1140 h 1264"/>
                <a:gd name="T4" fmla="*/ 92 w 2588"/>
                <a:gd name="T5" fmla="*/ 1129 h 1264"/>
                <a:gd name="T6" fmla="*/ 391 w 2588"/>
                <a:gd name="T7" fmla="*/ 1264 h 1264"/>
                <a:gd name="T8" fmla="*/ 770 w 2588"/>
                <a:gd name="T9" fmla="*/ 991 h 1264"/>
                <a:gd name="T10" fmla="*/ 947 w 2588"/>
                <a:gd name="T11" fmla="*/ 1033 h 1264"/>
                <a:gd name="T12" fmla="*/ 1346 w 2588"/>
                <a:gd name="T13" fmla="*/ 649 h 1264"/>
                <a:gd name="T14" fmla="*/ 1427 w 2588"/>
                <a:gd name="T15" fmla="*/ 657 h 1264"/>
                <a:gd name="T16" fmla="*/ 1892 w 2588"/>
                <a:gd name="T17" fmla="*/ 460 h 1264"/>
                <a:gd name="T18" fmla="*/ 2280 w 2588"/>
                <a:gd name="T19" fmla="*/ 191 h 1264"/>
                <a:gd name="T20" fmla="*/ 2568 w 2588"/>
                <a:gd name="T21" fmla="*/ 461 h 1264"/>
                <a:gd name="T22" fmla="*/ 2224 w 2588"/>
                <a:gd name="T23" fmla="*/ 27 h 1264"/>
                <a:gd name="T24" fmla="*/ 1785 w 2588"/>
                <a:gd name="T25" fmla="*/ 318 h 1264"/>
                <a:gd name="T26" fmla="*/ 1427 w 2588"/>
                <a:gd name="T27" fmla="*/ 579 h 1264"/>
                <a:gd name="T28" fmla="*/ 1346 w 2588"/>
                <a:gd name="T29" fmla="*/ 571 h 1264"/>
                <a:gd name="T30" fmla="*/ 947 w 2588"/>
                <a:gd name="T31" fmla="*/ 955 h 1264"/>
                <a:gd name="T32" fmla="*/ 770 w 2588"/>
                <a:gd name="T33" fmla="*/ 913 h 1264"/>
                <a:gd name="T34" fmla="*/ 391 w 2588"/>
                <a:gd name="T35" fmla="*/ 1186 h 1264"/>
                <a:gd name="T36" fmla="*/ 92 w 2588"/>
                <a:gd name="T37" fmla="*/ 1051 h 1264"/>
                <a:gd name="T38" fmla="*/ 5 w 2588"/>
                <a:gd name="T39" fmla="*/ 1061 h 1264"/>
                <a:gd name="T40" fmla="*/ 5 w 2588"/>
                <a:gd name="T41" fmla="*/ 1078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8" h="1264">
                  <a:moveTo>
                    <a:pt x="5" y="1078"/>
                  </a:moveTo>
                  <a:cubicBezTo>
                    <a:pt x="5" y="1099"/>
                    <a:pt x="3" y="1119"/>
                    <a:pt x="0" y="1140"/>
                  </a:cubicBezTo>
                  <a:cubicBezTo>
                    <a:pt x="30" y="1133"/>
                    <a:pt x="60" y="1129"/>
                    <a:pt x="92" y="1129"/>
                  </a:cubicBezTo>
                  <a:cubicBezTo>
                    <a:pt x="211" y="1129"/>
                    <a:pt x="318" y="1181"/>
                    <a:pt x="391" y="1264"/>
                  </a:cubicBezTo>
                  <a:cubicBezTo>
                    <a:pt x="444" y="1105"/>
                    <a:pt x="593" y="991"/>
                    <a:pt x="770" y="991"/>
                  </a:cubicBezTo>
                  <a:cubicBezTo>
                    <a:pt x="833" y="991"/>
                    <a:pt x="893" y="1006"/>
                    <a:pt x="947" y="1033"/>
                  </a:cubicBezTo>
                  <a:cubicBezTo>
                    <a:pt x="955" y="819"/>
                    <a:pt x="1130" y="649"/>
                    <a:pt x="1346" y="649"/>
                  </a:cubicBezTo>
                  <a:cubicBezTo>
                    <a:pt x="1373" y="649"/>
                    <a:pt x="1401" y="652"/>
                    <a:pt x="1427" y="657"/>
                  </a:cubicBezTo>
                  <a:cubicBezTo>
                    <a:pt x="1481" y="509"/>
                    <a:pt x="1727" y="467"/>
                    <a:pt x="1892" y="460"/>
                  </a:cubicBezTo>
                  <a:cubicBezTo>
                    <a:pt x="1943" y="270"/>
                    <a:pt x="2137" y="196"/>
                    <a:pt x="2280" y="191"/>
                  </a:cubicBezTo>
                  <a:cubicBezTo>
                    <a:pt x="2469" y="185"/>
                    <a:pt x="2550" y="281"/>
                    <a:pt x="2568" y="461"/>
                  </a:cubicBezTo>
                  <a:cubicBezTo>
                    <a:pt x="2588" y="249"/>
                    <a:pt x="2437" y="56"/>
                    <a:pt x="2224" y="27"/>
                  </a:cubicBezTo>
                  <a:cubicBezTo>
                    <a:pt x="2023" y="0"/>
                    <a:pt x="1837" y="127"/>
                    <a:pt x="1785" y="318"/>
                  </a:cubicBezTo>
                  <a:cubicBezTo>
                    <a:pt x="1620" y="325"/>
                    <a:pt x="1481" y="431"/>
                    <a:pt x="1427" y="579"/>
                  </a:cubicBezTo>
                  <a:cubicBezTo>
                    <a:pt x="1401" y="574"/>
                    <a:pt x="1373" y="571"/>
                    <a:pt x="1346" y="571"/>
                  </a:cubicBezTo>
                  <a:cubicBezTo>
                    <a:pt x="1130" y="571"/>
                    <a:pt x="955" y="741"/>
                    <a:pt x="947" y="955"/>
                  </a:cubicBezTo>
                  <a:cubicBezTo>
                    <a:pt x="893" y="928"/>
                    <a:pt x="833" y="913"/>
                    <a:pt x="770" y="913"/>
                  </a:cubicBezTo>
                  <a:cubicBezTo>
                    <a:pt x="593" y="913"/>
                    <a:pt x="444" y="1027"/>
                    <a:pt x="391" y="1186"/>
                  </a:cubicBezTo>
                  <a:cubicBezTo>
                    <a:pt x="318" y="1103"/>
                    <a:pt x="211" y="1051"/>
                    <a:pt x="92" y="1051"/>
                  </a:cubicBezTo>
                  <a:cubicBezTo>
                    <a:pt x="62" y="1051"/>
                    <a:pt x="33" y="1054"/>
                    <a:pt x="5" y="1061"/>
                  </a:cubicBezTo>
                  <a:cubicBezTo>
                    <a:pt x="5" y="1066"/>
                    <a:pt x="5" y="1072"/>
                    <a:pt x="5" y="1078"/>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3" name="Freeform 53"/>
            <p:cNvSpPr/>
            <p:nvPr/>
          </p:nvSpPr>
          <p:spPr bwMode="auto">
            <a:xfrm>
              <a:off x="65088" y="1779588"/>
              <a:ext cx="1189038" cy="468313"/>
            </a:xfrm>
            <a:custGeom>
              <a:avLst/>
              <a:gdLst>
                <a:gd name="T0" fmla="*/ 399 w 1728"/>
                <a:gd name="T1" fmla="*/ 78 h 679"/>
                <a:gd name="T2" fmla="*/ 770 w 1728"/>
                <a:gd name="T3" fmla="*/ 331 h 679"/>
                <a:gd name="T4" fmla="*/ 1002 w 1728"/>
                <a:gd name="T5" fmla="*/ 489 h 679"/>
                <a:gd name="T6" fmla="*/ 1399 w 1728"/>
                <a:gd name="T7" fmla="*/ 363 h 679"/>
                <a:gd name="T8" fmla="*/ 1726 w 1728"/>
                <a:gd name="T9" fmla="*/ 679 h 679"/>
                <a:gd name="T10" fmla="*/ 1728 w 1728"/>
                <a:gd name="T11" fmla="*/ 640 h 679"/>
                <a:gd name="T12" fmla="*/ 1329 w 1728"/>
                <a:gd name="T13" fmla="*/ 241 h 679"/>
                <a:gd name="T14" fmla="*/ 1002 w 1728"/>
                <a:gd name="T15" fmla="*/ 411 h 679"/>
                <a:gd name="T16" fmla="*/ 770 w 1728"/>
                <a:gd name="T17" fmla="*/ 253 h 679"/>
                <a:gd name="T18" fmla="*/ 399 w 1728"/>
                <a:gd name="T19" fmla="*/ 0 h 679"/>
                <a:gd name="T20" fmla="*/ 0 w 1728"/>
                <a:gd name="T21" fmla="*/ 399 h 679"/>
                <a:gd name="T22" fmla="*/ 2 w 1728"/>
                <a:gd name="T23" fmla="*/ 437 h 679"/>
                <a:gd name="T24" fmla="*/ 399 w 1728"/>
                <a:gd name="T25" fmla="*/ 78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679">
                  <a:moveTo>
                    <a:pt x="399" y="78"/>
                  </a:moveTo>
                  <a:cubicBezTo>
                    <a:pt x="568" y="78"/>
                    <a:pt x="712" y="182"/>
                    <a:pt x="770" y="331"/>
                  </a:cubicBezTo>
                  <a:cubicBezTo>
                    <a:pt x="866" y="354"/>
                    <a:pt x="947" y="411"/>
                    <a:pt x="1002" y="489"/>
                  </a:cubicBezTo>
                  <a:cubicBezTo>
                    <a:pt x="1153" y="363"/>
                    <a:pt x="1209" y="363"/>
                    <a:pt x="1399" y="363"/>
                  </a:cubicBezTo>
                  <a:cubicBezTo>
                    <a:pt x="1563" y="363"/>
                    <a:pt x="1706" y="477"/>
                    <a:pt x="1726" y="679"/>
                  </a:cubicBezTo>
                  <a:cubicBezTo>
                    <a:pt x="1727" y="666"/>
                    <a:pt x="1728" y="653"/>
                    <a:pt x="1728" y="640"/>
                  </a:cubicBezTo>
                  <a:cubicBezTo>
                    <a:pt x="1728" y="420"/>
                    <a:pt x="1549" y="241"/>
                    <a:pt x="1329" y="241"/>
                  </a:cubicBezTo>
                  <a:cubicBezTo>
                    <a:pt x="1194" y="241"/>
                    <a:pt x="1074" y="308"/>
                    <a:pt x="1002" y="411"/>
                  </a:cubicBezTo>
                  <a:cubicBezTo>
                    <a:pt x="947" y="333"/>
                    <a:pt x="866" y="276"/>
                    <a:pt x="770" y="253"/>
                  </a:cubicBezTo>
                  <a:cubicBezTo>
                    <a:pt x="712" y="104"/>
                    <a:pt x="568" y="0"/>
                    <a:pt x="399" y="0"/>
                  </a:cubicBezTo>
                  <a:cubicBezTo>
                    <a:pt x="179" y="0"/>
                    <a:pt x="0" y="178"/>
                    <a:pt x="0" y="399"/>
                  </a:cubicBezTo>
                  <a:cubicBezTo>
                    <a:pt x="0" y="412"/>
                    <a:pt x="1" y="425"/>
                    <a:pt x="2" y="437"/>
                  </a:cubicBezTo>
                  <a:cubicBezTo>
                    <a:pt x="22" y="235"/>
                    <a:pt x="192" y="78"/>
                    <a:pt x="399" y="78"/>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4" name="Freeform 54"/>
            <p:cNvSpPr/>
            <p:nvPr/>
          </p:nvSpPr>
          <p:spPr bwMode="auto">
            <a:xfrm>
              <a:off x="1530351" y="1133475"/>
              <a:ext cx="371475" cy="715963"/>
            </a:xfrm>
            <a:custGeom>
              <a:avLst/>
              <a:gdLst>
                <a:gd name="T0" fmla="*/ 187 w 540"/>
                <a:gd name="T1" fmla="*/ 72 h 1039"/>
                <a:gd name="T2" fmla="*/ 376 w 540"/>
                <a:gd name="T3" fmla="*/ 612 h 1039"/>
                <a:gd name="T4" fmla="*/ 286 w 540"/>
                <a:gd name="T5" fmla="*/ 529 h 1039"/>
                <a:gd name="T6" fmla="*/ 180 w 540"/>
                <a:gd name="T7" fmla="*/ 853 h 1039"/>
                <a:gd name="T8" fmla="*/ 0 w 540"/>
                <a:gd name="T9" fmla="*/ 1039 h 1039"/>
                <a:gd name="T10" fmla="*/ 0 w 540"/>
                <a:gd name="T11" fmla="*/ 0 h 1039"/>
                <a:gd name="T12" fmla="*/ 187 w 540"/>
                <a:gd name="T13" fmla="*/ 72 h 1039"/>
              </a:gdLst>
              <a:ahLst/>
              <a:cxnLst>
                <a:cxn ang="0">
                  <a:pos x="T0" y="T1"/>
                </a:cxn>
                <a:cxn ang="0">
                  <a:pos x="T2" y="T3"/>
                </a:cxn>
                <a:cxn ang="0">
                  <a:pos x="T4" y="T5"/>
                </a:cxn>
                <a:cxn ang="0">
                  <a:pos x="T6" y="T7"/>
                </a:cxn>
                <a:cxn ang="0">
                  <a:pos x="T8" y="T9"/>
                </a:cxn>
                <a:cxn ang="0">
                  <a:pos x="T10" y="T11"/>
                </a:cxn>
                <a:cxn ang="0">
                  <a:pos x="T12" y="T13"/>
                </a:cxn>
              </a:cxnLst>
              <a:rect l="0" t="0" r="r" b="b"/>
              <a:pathLst>
                <a:path w="540" h="1039">
                  <a:moveTo>
                    <a:pt x="187" y="72"/>
                  </a:moveTo>
                  <a:cubicBezTo>
                    <a:pt x="187" y="72"/>
                    <a:pt x="540" y="274"/>
                    <a:pt x="376" y="612"/>
                  </a:cubicBezTo>
                  <a:cubicBezTo>
                    <a:pt x="361" y="585"/>
                    <a:pt x="321" y="594"/>
                    <a:pt x="286" y="529"/>
                  </a:cubicBezTo>
                  <a:cubicBezTo>
                    <a:pt x="298" y="582"/>
                    <a:pt x="350" y="714"/>
                    <a:pt x="180" y="853"/>
                  </a:cubicBezTo>
                  <a:cubicBezTo>
                    <a:pt x="44" y="964"/>
                    <a:pt x="6" y="991"/>
                    <a:pt x="0" y="1039"/>
                  </a:cubicBezTo>
                  <a:cubicBezTo>
                    <a:pt x="0" y="0"/>
                    <a:pt x="0" y="0"/>
                    <a:pt x="0" y="0"/>
                  </a:cubicBezTo>
                  <a:lnTo>
                    <a:pt x="187" y="72"/>
                  </a:lnTo>
                  <a:close/>
                </a:path>
              </a:pathLst>
            </a:custGeom>
            <a:solidFill>
              <a:srgbClr val="B56A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5" name="Freeform 55"/>
            <p:cNvSpPr/>
            <p:nvPr/>
          </p:nvSpPr>
          <p:spPr bwMode="auto">
            <a:xfrm>
              <a:off x="1158876" y="1133475"/>
              <a:ext cx="371475" cy="715963"/>
            </a:xfrm>
            <a:custGeom>
              <a:avLst/>
              <a:gdLst>
                <a:gd name="T0" fmla="*/ 352 w 540"/>
                <a:gd name="T1" fmla="*/ 72 h 1039"/>
                <a:gd name="T2" fmla="*/ 164 w 540"/>
                <a:gd name="T3" fmla="*/ 612 h 1039"/>
                <a:gd name="T4" fmla="*/ 253 w 540"/>
                <a:gd name="T5" fmla="*/ 529 h 1039"/>
                <a:gd name="T6" fmla="*/ 360 w 540"/>
                <a:gd name="T7" fmla="*/ 853 h 1039"/>
                <a:gd name="T8" fmla="*/ 540 w 540"/>
                <a:gd name="T9" fmla="*/ 1039 h 1039"/>
                <a:gd name="T10" fmla="*/ 540 w 540"/>
                <a:gd name="T11" fmla="*/ 0 h 1039"/>
                <a:gd name="T12" fmla="*/ 352 w 540"/>
                <a:gd name="T13" fmla="*/ 72 h 1039"/>
              </a:gdLst>
              <a:ahLst/>
              <a:cxnLst>
                <a:cxn ang="0">
                  <a:pos x="T0" y="T1"/>
                </a:cxn>
                <a:cxn ang="0">
                  <a:pos x="T2" y="T3"/>
                </a:cxn>
                <a:cxn ang="0">
                  <a:pos x="T4" y="T5"/>
                </a:cxn>
                <a:cxn ang="0">
                  <a:pos x="T6" y="T7"/>
                </a:cxn>
                <a:cxn ang="0">
                  <a:pos x="T8" y="T9"/>
                </a:cxn>
                <a:cxn ang="0">
                  <a:pos x="T10" y="T11"/>
                </a:cxn>
                <a:cxn ang="0">
                  <a:pos x="T12" y="T13"/>
                </a:cxn>
              </a:cxnLst>
              <a:rect l="0" t="0" r="r" b="b"/>
              <a:pathLst>
                <a:path w="540" h="1039">
                  <a:moveTo>
                    <a:pt x="352" y="72"/>
                  </a:moveTo>
                  <a:cubicBezTo>
                    <a:pt x="352" y="72"/>
                    <a:pt x="0" y="274"/>
                    <a:pt x="164" y="612"/>
                  </a:cubicBezTo>
                  <a:cubicBezTo>
                    <a:pt x="179" y="585"/>
                    <a:pt x="218" y="594"/>
                    <a:pt x="253" y="529"/>
                  </a:cubicBezTo>
                  <a:cubicBezTo>
                    <a:pt x="242" y="582"/>
                    <a:pt x="190" y="714"/>
                    <a:pt x="360" y="853"/>
                  </a:cubicBezTo>
                  <a:cubicBezTo>
                    <a:pt x="495" y="964"/>
                    <a:pt x="534" y="991"/>
                    <a:pt x="540" y="1039"/>
                  </a:cubicBezTo>
                  <a:cubicBezTo>
                    <a:pt x="540" y="0"/>
                    <a:pt x="540" y="0"/>
                    <a:pt x="540" y="0"/>
                  </a:cubicBezTo>
                  <a:lnTo>
                    <a:pt x="352" y="72"/>
                  </a:lnTo>
                  <a:close/>
                </a:path>
              </a:pathLst>
            </a:custGeom>
            <a:solidFill>
              <a:srgbClr val="E5B2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6" name="Freeform 56"/>
            <p:cNvSpPr/>
            <p:nvPr/>
          </p:nvSpPr>
          <p:spPr bwMode="auto">
            <a:xfrm>
              <a:off x="1241426" y="1152525"/>
              <a:ext cx="577850" cy="557213"/>
            </a:xfrm>
            <a:custGeom>
              <a:avLst/>
              <a:gdLst>
                <a:gd name="T0" fmla="*/ 565 w 839"/>
                <a:gd name="T1" fmla="*/ 56 h 808"/>
                <a:gd name="T2" fmla="*/ 420 w 839"/>
                <a:gd name="T3" fmla="*/ 0 h 808"/>
                <a:gd name="T4" fmla="*/ 274 w 839"/>
                <a:gd name="T5" fmla="*/ 56 h 808"/>
                <a:gd name="T6" fmla="*/ 128 w 839"/>
                <a:gd name="T7" fmla="*/ 475 h 808"/>
                <a:gd name="T8" fmla="*/ 197 w 839"/>
                <a:gd name="T9" fmla="*/ 411 h 808"/>
                <a:gd name="T10" fmla="*/ 280 w 839"/>
                <a:gd name="T11" fmla="*/ 663 h 808"/>
                <a:gd name="T12" fmla="*/ 420 w 839"/>
                <a:gd name="T13" fmla="*/ 808 h 808"/>
                <a:gd name="T14" fmla="*/ 559 w 839"/>
                <a:gd name="T15" fmla="*/ 663 h 808"/>
                <a:gd name="T16" fmla="*/ 642 w 839"/>
                <a:gd name="T17" fmla="*/ 411 h 808"/>
                <a:gd name="T18" fmla="*/ 712 w 839"/>
                <a:gd name="T19" fmla="*/ 475 h 808"/>
                <a:gd name="T20" fmla="*/ 565 w 839"/>
                <a:gd name="T21" fmla="*/ 5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9" h="808">
                  <a:moveTo>
                    <a:pt x="565" y="56"/>
                  </a:moveTo>
                  <a:cubicBezTo>
                    <a:pt x="420" y="0"/>
                    <a:pt x="420" y="0"/>
                    <a:pt x="420" y="0"/>
                  </a:cubicBezTo>
                  <a:cubicBezTo>
                    <a:pt x="274" y="56"/>
                    <a:pt x="274" y="56"/>
                    <a:pt x="274" y="56"/>
                  </a:cubicBezTo>
                  <a:cubicBezTo>
                    <a:pt x="274" y="56"/>
                    <a:pt x="0" y="213"/>
                    <a:pt x="128" y="475"/>
                  </a:cubicBezTo>
                  <a:cubicBezTo>
                    <a:pt x="139" y="455"/>
                    <a:pt x="170" y="462"/>
                    <a:pt x="197" y="411"/>
                  </a:cubicBezTo>
                  <a:cubicBezTo>
                    <a:pt x="188" y="452"/>
                    <a:pt x="148" y="555"/>
                    <a:pt x="280" y="663"/>
                  </a:cubicBezTo>
                  <a:cubicBezTo>
                    <a:pt x="385" y="749"/>
                    <a:pt x="415" y="770"/>
                    <a:pt x="420" y="808"/>
                  </a:cubicBezTo>
                  <a:cubicBezTo>
                    <a:pt x="424" y="770"/>
                    <a:pt x="454" y="749"/>
                    <a:pt x="559" y="663"/>
                  </a:cubicBezTo>
                  <a:cubicBezTo>
                    <a:pt x="691" y="555"/>
                    <a:pt x="651" y="452"/>
                    <a:pt x="642" y="411"/>
                  </a:cubicBezTo>
                  <a:cubicBezTo>
                    <a:pt x="669" y="462"/>
                    <a:pt x="700" y="455"/>
                    <a:pt x="712" y="475"/>
                  </a:cubicBezTo>
                  <a:cubicBezTo>
                    <a:pt x="839" y="213"/>
                    <a:pt x="565" y="56"/>
                    <a:pt x="565" y="56"/>
                  </a:cubicBezTo>
                  <a:close/>
                </a:path>
              </a:pathLst>
            </a:custGeom>
            <a:solidFill>
              <a:srgbClr val="FFE6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7" name="Freeform 57"/>
            <p:cNvSpPr/>
            <p:nvPr/>
          </p:nvSpPr>
          <p:spPr bwMode="auto">
            <a:xfrm>
              <a:off x="1360488" y="1146175"/>
              <a:ext cx="349250" cy="334963"/>
            </a:xfrm>
            <a:custGeom>
              <a:avLst/>
              <a:gdLst>
                <a:gd name="T0" fmla="*/ 341 w 507"/>
                <a:gd name="T1" fmla="*/ 34 h 488"/>
                <a:gd name="T2" fmla="*/ 253 w 507"/>
                <a:gd name="T3" fmla="*/ 0 h 488"/>
                <a:gd name="T4" fmla="*/ 166 w 507"/>
                <a:gd name="T5" fmla="*/ 34 h 488"/>
                <a:gd name="T6" fmla="*/ 77 w 507"/>
                <a:gd name="T7" fmla="*/ 287 h 488"/>
                <a:gd name="T8" fmla="*/ 119 w 507"/>
                <a:gd name="T9" fmla="*/ 249 h 488"/>
                <a:gd name="T10" fmla="*/ 169 w 507"/>
                <a:gd name="T11" fmla="*/ 401 h 488"/>
                <a:gd name="T12" fmla="*/ 253 w 507"/>
                <a:gd name="T13" fmla="*/ 488 h 488"/>
                <a:gd name="T14" fmla="*/ 338 w 507"/>
                <a:gd name="T15" fmla="*/ 401 h 488"/>
                <a:gd name="T16" fmla="*/ 388 w 507"/>
                <a:gd name="T17" fmla="*/ 249 h 488"/>
                <a:gd name="T18" fmla="*/ 430 w 507"/>
                <a:gd name="T19" fmla="*/ 287 h 488"/>
                <a:gd name="T20" fmla="*/ 341 w 507"/>
                <a:gd name="T21" fmla="*/ 3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7" h="488">
                  <a:moveTo>
                    <a:pt x="341" y="34"/>
                  </a:moveTo>
                  <a:cubicBezTo>
                    <a:pt x="253" y="0"/>
                    <a:pt x="253" y="0"/>
                    <a:pt x="253" y="0"/>
                  </a:cubicBezTo>
                  <a:cubicBezTo>
                    <a:pt x="166" y="34"/>
                    <a:pt x="166" y="34"/>
                    <a:pt x="166" y="34"/>
                  </a:cubicBezTo>
                  <a:cubicBezTo>
                    <a:pt x="166" y="34"/>
                    <a:pt x="0" y="129"/>
                    <a:pt x="77" y="287"/>
                  </a:cubicBezTo>
                  <a:cubicBezTo>
                    <a:pt x="84" y="275"/>
                    <a:pt x="103" y="279"/>
                    <a:pt x="119" y="249"/>
                  </a:cubicBezTo>
                  <a:cubicBezTo>
                    <a:pt x="113" y="273"/>
                    <a:pt x="89" y="336"/>
                    <a:pt x="169" y="401"/>
                  </a:cubicBezTo>
                  <a:cubicBezTo>
                    <a:pt x="232" y="453"/>
                    <a:pt x="251" y="466"/>
                    <a:pt x="253" y="488"/>
                  </a:cubicBezTo>
                  <a:cubicBezTo>
                    <a:pt x="256" y="466"/>
                    <a:pt x="274" y="453"/>
                    <a:pt x="338" y="401"/>
                  </a:cubicBezTo>
                  <a:cubicBezTo>
                    <a:pt x="418" y="336"/>
                    <a:pt x="393" y="273"/>
                    <a:pt x="388" y="249"/>
                  </a:cubicBezTo>
                  <a:cubicBezTo>
                    <a:pt x="404" y="279"/>
                    <a:pt x="423" y="275"/>
                    <a:pt x="430" y="287"/>
                  </a:cubicBezTo>
                  <a:cubicBezTo>
                    <a:pt x="507" y="129"/>
                    <a:pt x="341" y="34"/>
                    <a:pt x="341" y="34"/>
                  </a:cubicBezTo>
                  <a:close/>
                </a:path>
              </a:pathLst>
            </a:custGeom>
            <a:solidFill>
              <a:srgbClr val="F9C5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78" name="Oval 58"/>
            <p:cNvSpPr>
              <a:spLocks noChangeArrowheads="1"/>
            </p:cNvSpPr>
            <p:nvPr/>
          </p:nvSpPr>
          <p:spPr bwMode="auto">
            <a:xfrm>
              <a:off x="1376363" y="1074738"/>
              <a:ext cx="307975" cy="141288"/>
            </a:xfrm>
            <a:prstGeom prst="ellipse">
              <a:avLst/>
            </a:pr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latin typeface="+mn-lt"/>
                <a:ea typeface="+mn-ea"/>
                <a:cs typeface="+mn-ea"/>
                <a:sym typeface="+mn-lt"/>
              </a:endParaRPr>
            </a:p>
          </p:txBody>
        </p:sp>
        <p:sp>
          <p:nvSpPr>
            <p:cNvPr id="79" name="Freeform 59"/>
            <p:cNvSpPr/>
            <p:nvPr/>
          </p:nvSpPr>
          <p:spPr bwMode="auto">
            <a:xfrm>
              <a:off x="1509713" y="1092200"/>
              <a:ext cx="176213" cy="123825"/>
            </a:xfrm>
            <a:custGeom>
              <a:avLst/>
              <a:gdLst>
                <a:gd name="T0" fmla="*/ 176 w 256"/>
                <a:gd name="T1" fmla="*/ 0 h 181"/>
                <a:gd name="T2" fmla="*/ 215 w 256"/>
                <a:gd name="T3" fmla="*/ 51 h 181"/>
                <a:gd name="T4" fmla="*/ 7 w 256"/>
                <a:gd name="T5" fmla="*/ 179 h 181"/>
                <a:gd name="T6" fmla="*/ 0 w 256"/>
                <a:gd name="T7" fmla="*/ 180 h 181"/>
                <a:gd name="T8" fmla="*/ 31 w 256"/>
                <a:gd name="T9" fmla="*/ 181 h 181"/>
                <a:gd name="T10" fmla="*/ 256 w 256"/>
                <a:gd name="T11" fmla="*/ 84 h 181"/>
                <a:gd name="T12" fmla="*/ 176 w 256"/>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256" h="181">
                  <a:moveTo>
                    <a:pt x="176" y="0"/>
                  </a:moveTo>
                  <a:cubicBezTo>
                    <a:pt x="198" y="13"/>
                    <a:pt x="211" y="31"/>
                    <a:pt x="215" y="51"/>
                  </a:cubicBezTo>
                  <a:cubicBezTo>
                    <a:pt x="233" y="145"/>
                    <a:pt x="113" y="175"/>
                    <a:pt x="7" y="179"/>
                  </a:cubicBezTo>
                  <a:cubicBezTo>
                    <a:pt x="5" y="180"/>
                    <a:pt x="2" y="180"/>
                    <a:pt x="0" y="180"/>
                  </a:cubicBezTo>
                  <a:cubicBezTo>
                    <a:pt x="10" y="181"/>
                    <a:pt x="21" y="181"/>
                    <a:pt x="31" y="181"/>
                  </a:cubicBezTo>
                  <a:cubicBezTo>
                    <a:pt x="155" y="181"/>
                    <a:pt x="256" y="145"/>
                    <a:pt x="256" y="84"/>
                  </a:cubicBezTo>
                  <a:cubicBezTo>
                    <a:pt x="256" y="50"/>
                    <a:pt x="225" y="20"/>
                    <a:pt x="176"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0" name="Freeform 60"/>
            <p:cNvSpPr/>
            <p:nvPr/>
          </p:nvSpPr>
          <p:spPr bwMode="auto">
            <a:xfrm>
              <a:off x="1376363" y="1074738"/>
              <a:ext cx="158750" cy="141288"/>
            </a:xfrm>
            <a:custGeom>
              <a:avLst/>
              <a:gdLst>
                <a:gd name="T0" fmla="*/ 31 w 231"/>
                <a:gd name="T1" fmla="*/ 98 h 207"/>
                <a:gd name="T2" fmla="*/ 231 w 231"/>
                <a:gd name="T3" fmla="*/ 0 h 207"/>
                <a:gd name="T4" fmla="*/ 225 w 231"/>
                <a:gd name="T5" fmla="*/ 0 h 207"/>
                <a:gd name="T6" fmla="*/ 0 w 231"/>
                <a:gd name="T7" fmla="*/ 110 h 207"/>
                <a:gd name="T8" fmla="*/ 225 w 231"/>
                <a:gd name="T9" fmla="*/ 207 h 207"/>
                <a:gd name="T10" fmla="*/ 224 w 231"/>
                <a:gd name="T11" fmla="*/ 203 h 207"/>
                <a:gd name="T12" fmla="*/ 31 w 231"/>
                <a:gd name="T13" fmla="*/ 98 h 207"/>
              </a:gdLst>
              <a:ahLst/>
              <a:cxnLst>
                <a:cxn ang="0">
                  <a:pos x="T0" y="T1"/>
                </a:cxn>
                <a:cxn ang="0">
                  <a:pos x="T2" y="T3"/>
                </a:cxn>
                <a:cxn ang="0">
                  <a:pos x="T4" y="T5"/>
                </a:cxn>
                <a:cxn ang="0">
                  <a:pos x="T6" y="T7"/>
                </a:cxn>
                <a:cxn ang="0">
                  <a:pos x="T8" y="T9"/>
                </a:cxn>
                <a:cxn ang="0">
                  <a:pos x="T10" y="T11"/>
                </a:cxn>
                <a:cxn ang="0">
                  <a:pos x="T12" y="T13"/>
                </a:cxn>
              </a:cxnLst>
              <a:rect l="0" t="0" r="r" b="b"/>
              <a:pathLst>
                <a:path w="231" h="207">
                  <a:moveTo>
                    <a:pt x="31" y="98"/>
                  </a:moveTo>
                  <a:cubicBezTo>
                    <a:pt x="31" y="38"/>
                    <a:pt x="111" y="2"/>
                    <a:pt x="231" y="0"/>
                  </a:cubicBezTo>
                  <a:cubicBezTo>
                    <a:pt x="229" y="0"/>
                    <a:pt x="227" y="0"/>
                    <a:pt x="225" y="0"/>
                  </a:cubicBezTo>
                  <a:cubicBezTo>
                    <a:pt x="101" y="0"/>
                    <a:pt x="0" y="49"/>
                    <a:pt x="0" y="110"/>
                  </a:cubicBezTo>
                  <a:cubicBezTo>
                    <a:pt x="0" y="171"/>
                    <a:pt x="101" y="207"/>
                    <a:pt x="225" y="207"/>
                  </a:cubicBezTo>
                  <a:cubicBezTo>
                    <a:pt x="227" y="207"/>
                    <a:pt x="221" y="203"/>
                    <a:pt x="224" y="203"/>
                  </a:cubicBezTo>
                  <a:cubicBezTo>
                    <a:pt x="103" y="201"/>
                    <a:pt x="31" y="157"/>
                    <a:pt x="31" y="98"/>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1" name="Freeform 61"/>
            <p:cNvSpPr/>
            <p:nvPr/>
          </p:nvSpPr>
          <p:spPr bwMode="auto">
            <a:xfrm>
              <a:off x="1133476" y="820738"/>
              <a:ext cx="390525" cy="460375"/>
            </a:xfrm>
            <a:custGeom>
              <a:avLst/>
              <a:gdLst>
                <a:gd name="T0" fmla="*/ 205 w 568"/>
                <a:gd name="T1" fmla="*/ 412 h 668"/>
                <a:gd name="T2" fmla="*/ 525 w 568"/>
                <a:gd name="T3" fmla="*/ 374 h 668"/>
                <a:gd name="T4" fmla="*/ 500 w 568"/>
                <a:gd name="T5" fmla="*/ 242 h 668"/>
                <a:gd name="T6" fmla="*/ 297 w 568"/>
                <a:gd name="T7" fmla="*/ 14 h 668"/>
                <a:gd name="T8" fmla="*/ 14 w 568"/>
                <a:gd name="T9" fmla="*/ 343 h 668"/>
                <a:gd name="T10" fmla="*/ 111 w 568"/>
                <a:gd name="T11" fmla="*/ 668 h 668"/>
                <a:gd name="T12" fmla="*/ 205 w 568"/>
                <a:gd name="T13" fmla="*/ 412 h 668"/>
              </a:gdLst>
              <a:ahLst/>
              <a:cxnLst>
                <a:cxn ang="0">
                  <a:pos x="T0" y="T1"/>
                </a:cxn>
                <a:cxn ang="0">
                  <a:pos x="T2" y="T3"/>
                </a:cxn>
                <a:cxn ang="0">
                  <a:pos x="T4" y="T5"/>
                </a:cxn>
                <a:cxn ang="0">
                  <a:pos x="T6" y="T7"/>
                </a:cxn>
                <a:cxn ang="0">
                  <a:pos x="T8" y="T9"/>
                </a:cxn>
                <a:cxn ang="0">
                  <a:pos x="T10" y="T11"/>
                </a:cxn>
                <a:cxn ang="0">
                  <a:pos x="T12" y="T13"/>
                </a:cxn>
              </a:cxnLst>
              <a:rect l="0" t="0" r="r" b="b"/>
              <a:pathLst>
                <a:path w="568" h="668">
                  <a:moveTo>
                    <a:pt x="205" y="412"/>
                  </a:moveTo>
                  <a:cubicBezTo>
                    <a:pt x="304" y="347"/>
                    <a:pt x="389" y="360"/>
                    <a:pt x="525" y="374"/>
                  </a:cubicBezTo>
                  <a:cubicBezTo>
                    <a:pt x="568" y="378"/>
                    <a:pt x="468" y="211"/>
                    <a:pt x="500" y="242"/>
                  </a:cubicBezTo>
                  <a:cubicBezTo>
                    <a:pt x="473" y="117"/>
                    <a:pt x="396" y="24"/>
                    <a:pt x="297" y="14"/>
                  </a:cubicBezTo>
                  <a:cubicBezTo>
                    <a:pt x="161" y="0"/>
                    <a:pt x="34" y="147"/>
                    <a:pt x="14" y="343"/>
                  </a:cubicBezTo>
                  <a:cubicBezTo>
                    <a:pt x="0" y="477"/>
                    <a:pt x="40" y="600"/>
                    <a:pt x="111" y="668"/>
                  </a:cubicBezTo>
                  <a:cubicBezTo>
                    <a:pt x="101" y="621"/>
                    <a:pt x="105" y="477"/>
                    <a:pt x="205" y="412"/>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2" name="Freeform 62"/>
            <p:cNvSpPr/>
            <p:nvPr/>
          </p:nvSpPr>
          <p:spPr bwMode="auto">
            <a:xfrm>
              <a:off x="1136651" y="820738"/>
              <a:ext cx="277813" cy="382588"/>
            </a:xfrm>
            <a:custGeom>
              <a:avLst/>
              <a:gdLst>
                <a:gd name="T0" fmla="*/ 43 w 402"/>
                <a:gd name="T1" fmla="*/ 333 h 554"/>
                <a:gd name="T2" fmla="*/ 378 w 402"/>
                <a:gd name="T3" fmla="*/ 58 h 554"/>
                <a:gd name="T4" fmla="*/ 402 w 402"/>
                <a:gd name="T5" fmla="*/ 67 h 554"/>
                <a:gd name="T6" fmla="*/ 291 w 402"/>
                <a:gd name="T7" fmla="*/ 14 h 554"/>
                <a:gd name="T8" fmla="*/ 8 w 402"/>
                <a:gd name="T9" fmla="*/ 343 h 554"/>
                <a:gd name="T10" fmla="*/ 33 w 402"/>
                <a:gd name="T11" fmla="*/ 554 h 554"/>
                <a:gd name="T12" fmla="*/ 43 w 402"/>
                <a:gd name="T13" fmla="*/ 333 h 554"/>
              </a:gdLst>
              <a:ahLst/>
              <a:cxnLst>
                <a:cxn ang="0">
                  <a:pos x="T0" y="T1"/>
                </a:cxn>
                <a:cxn ang="0">
                  <a:pos x="T2" y="T3"/>
                </a:cxn>
                <a:cxn ang="0">
                  <a:pos x="T4" y="T5"/>
                </a:cxn>
                <a:cxn ang="0">
                  <a:pos x="T6" y="T7"/>
                </a:cxn>
                <a:cxn ang="0">
                  <a:pos x="T8" y="T9"/>
                </a:cxn>
                <a:cxn ang="0">
                  <a:pos x="T10" y="T11"/>
                </a:cxn>
                <a:cxn ang="0">
                  <a:pos x="T12" y="T13"/>
                </a:cxn>
              </a:cxnLst>
              <a:rect l="0" t="0" r="r" b="b"/>
              <a:pathLst>
                <a:path w="402" h="554">
                  <a:moveTo>
                    <a:pt x="43" y="333"/>
                  </a:moveTo>
                  <a:cubicBezTo>
                    <a:pt x="96" y="144"/>
                    <a:pt x="247" y="21"/>
                    <a:pt x="378" y="58"/>
                  </a:cubicBezTo>
                  <a:cubicBezTo>
                    <a:pt x="387" y="61"/>
                    <a:pt x="394" y="63"/>
                    <a:pt x="402" y="67"/>
                  </a:cubicBezTo>
                  <a:cubicBezTo>
                    <a:pt x="370" y="37"/>
                    <a:pt x="333" y="18"/>
                    <a:pt x="291" y="14"/>
                  </a:cubicBezTo>
                  <a:cubicBezTo>
                    <a:pt x="155" y="0"/>
                    <a:pt x="28" y="147"/>
                    <a:pt x="8" y="343"/>
                  </a:cubicBezTo>
                  <a:cubicBezTo>
                    <a:pt x="0" y="420"/>
                    <a:pt x="10" y="493"/>
                    <a:pt x="33" y="554"/>
                  </a:cubicBezTo>
                  <a:cubicBezTo>
                    <a:pt x="19" y="488"/>
                    <a:pt x="21" y="411"/>
                    <a:pt x="43" y="333"/>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3" name="Freeform 63"/>
            <p:cNvSpPr/>
            <p:nvPr/>
          </p:nvSpPr>
          <p:spPr bwMode="auto">
            <a:xfrm>
              <a:off x="1165226" y="842963"/>
              <a:ext cx="358775" cy="438150"/>
            </a:xfrm>
            <a:custGeom>
              <a:avLst/>
              <a:gdLst>
                <a:gd name="T0" fmla="*/ 454 w 522"/>
                <a:gd name="T1" fmla="*/ 212 h 638"/>
                <a:gd name="T2" fmla="*/ 309 w 522"/>
                <a:gd name="T3" fmla="*/ 0 h 638"/>
                <a:gd name="T4" fmla="*/ 392 w 522"/>
                <a:gd name="T5" fmla="*/ 167 h 638"/>
                <a:gd name="T6" fmla="*/ 417 w 522"/>
                <a:gd name="T7" fmla="*/ 299 h 638"/>
                <a:gd name="T8" fmla="*/ 97 w 522"/>
                <a:gd name="T9" fmla="*/ 337 h 638"/>
                <a:gd name="T10" fmla="*/ 0 w 522"/>
                <a:gd name="T11" fmla="*/ 541 h 638"/>
                <a:gd name="T12" fmla="*/ 65 w 522"/>
                <a:gd name="T13" fmla="*/ 638 h 638"/>
                <a:gd name="T14" fmla="*/ 159 w 522"/>
                <a:gd name="T15" fmla="*/ 382 h 638"/>
                <a:gd name="T16" fmla="*/ 479 w 522"/>
                <a:gd name="T17" fmla="*/ 344 h 638"/>
                <a:gd name="T18" fmla="*/ 454 w 522"/>
                <a:gd name="T19" fmla="*/ 21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638">
                  <a:moveTo>
                    <a:pt x="454" y="212"/>
                  </a:moveTo>
                  <a:cubicBezTo>
                    <a:pt x="433" y="112"/>
                    <a:pt x="380" y="34"/>
                    <a:pt x="309" y="0"/>
                  </a:cubicBezTo>
                  <a:cubicBezTo>
                    <a:pt x="348" y="41"/>
                    <a:pt x="378" y="99"/>
                    <a:pt x="392" y="167"/>
                  </a:cubicBezTo>
                  <a:cubicBezTo>
                    <a:pt x="360" y="136"/>
                    <a:pt x="460" y="304"/>
                    <a:pt x="417" y="299"/>
                  </a:cubicBezTo>
                  <a:cubicBezTo>
                    <a:pt x="281" y="285"/>
                    <a:pt x="197" y="272"/>
                    <a:pt x="97" y="337"/>
                  </a:cubicBezTo>
                  <a:cubicBezTo>
                    <a:pt x="23" y="386"/>
                    <a:pt x="2" y="478"/>
                    <a:pt x="0" y="541"/>
                  </a:cubicBezTo>
                  <a:cubicBezTo>
                    <a:pt x="17" y="579"/>
                    <a:pt x="39" y="612"/>
                    <a:pt x="65" y="638"/>
                  </a:cubicBezTo>
                  <a:cubicBezTo>
                    <a:pt x="55" y="591"/>
                    <a:pt x="59" y="447"/>
                    <a:pt x="159" y="382"/>
                  </a:cubicBezTo>
                  <a:cubicBezTo>
                    <a:pt x="258" y="317"/>
                    <a:pt x="343" y="330"/>
                    <a:pt x="479" y="344"/>
                  </a:cubicBezTo>
                  <a:cubicBezTo>
                    <a:pt x="522" y="348"/>
                    <a:pt x="422" y="181"/>
                    <a:pt x="454" y="212"/>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4" name="Freeform 64"/>
            <p:cNvSpPr/>
            <p:nvPr/>
          </p:nvSpPr>
          <p:spPr bwMode="auto">
            <a:xfrm>
              <a:off x="1539876" y="820738"/>
              <a:ext cx="392113" cy="460375"/>
            </a:xfrm>
            <a:custGeom>
              <a:avLst/>
              <a:gdLst>
                <a:gd name="T0" fmla="*/ 363 w 568"/>
                <a:gd name="T1" fmla="*/ 412 h 668"/>
                <a:gd name="T2" fmla="*/ 43 w 568"/>
                <a:gd name="T3" fmla="*/ 374 h 668"/>
                <a:gd name="T4" fmla="*/ 68 w 568"/>
                <a:gd name="T5" fmla="*/ 242 h 668"/>
                <a:gd name="T6" fmla="*/ 271 w 568"/>
                <a:gd name="T7" fmla="*/ 14 h 668"/>
                <a:gd name="T8" fmla="*/ 554 w 568"/>
                <a:gd name="T9" fmla="*/ 343 h 668"/>
                <a:gd name="T10" fmla="*/ 457 w 568"/>
                <a:gd name="T11" fmla="*/ 668 h 668"/>
                <a:gd name="T12" fmla="*/ 363 w 568"/>
                <a:gd name="T13" fmla="*/ 412 h 668"/>
              </a:gdLst>
              <a:ahLst/>
              <a:cxnLst>
                <a:cxn ang="0">
                  <a:pos x="T0" y="T1"/>
                </a:cxn>
                <a:cxn ang="0">
                  <a:pos x="T2" y="T3"/>
                </a:cxn>
                <a:cxn ang="0">
                  <a:pos x="T4" y="T5"/>
                </a:cxn>
                <a:cxn ang="0">
                  <a:pos x="T6" y="T7"/>
                </a:cxn>
                <a:cxn ang="0">
                  <a:pos x="T8" y="T9"/>
                </a:cxn>
                <a:cxn ang="0">
                  <a:pos x="T10" y="T11"/>
                </a:cxn>
                <a:cxn ang="0">
                  <a:pos x="T12" y="T13"/>
                </a:cxn>
              </a:cxnLst>
              <a:rect l="0" t="0" r="r" b="b"/>
              <a:pathLst>
                <a:path w="568" h="668">
                  <a:moveTo>
                    <a:pt x="363" y="412"/>
                  </a:moveTo>
                  <a:cubicBezTo>
                    <a:pt x="264" y="347"/>
                    <a:pt x="179" y="360"/>
                    <a:pt x="43" y="374"/>
                  </a:cubicBezTo>
                  <a:cubicBezTo>
                    <a:pt x="0" y="378"/>
                    <a:pt x="100" y="211"/>
                    <a:pt x="68" y="242"/>
                  </a:cubicBezTo>
                  <a:cubicBezTo>
                    <a:pt x="95" y="117"/>
                    <a:pt x="172" y="24"/>
                    <a:pt x="271" y="14"/>
                  </a:cubicBezTo>
                  <a:cubicBezTo>
                    <a:pt x="407" y="0"/>
                    <a:pt x="534" y="147"/>
                    <a:pt x="554" y="343"/>
                  </a:cubicBezTo>
                  <a:cubicBezTo>
                    <a:pt x="568" y="477"/>
                    <a:pt x="528" y="600"/>
                    <a:pt x="457" y="668"/>
                  </a:cubicBezTo>
                  <a:cubicBezTo>
                    <a:pt x="467" y="621"/>
                    <a:pt x="463" y="477"/>
                    <a:pt x="363" y="412"/>
                  </a:cubicBezTo>
                  <a:close/>
                </a:path>
              </a:pathLst>
            </a:custGeom>
            <a:solidFill>
              <a:srgbClr val="8712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5" name="Freeform 65"/>
            <p:cNvSpPr/>
            <p:nvPr/>
          </p:nvSpPr>
          <p:spPr bwMode="auto">
            <a:xfrm>
              <a:off x="1651001" y="820738"/>
              <a:ext cx="276225" cy="382588"/>
            </a:xfrm>
            <a:custGeom>
              <a:avLst/>
              <a:gdLst>
                <a:gd name="T0" fmla="*/ 359 w 402"/>
                <a:gd name="T1" fmla="*/ 333 h 554"/>
                <a:gd name="T2" fmla="*/ 24 w 402"/>
                <a:gd name="T3" fmla="*/ 58 h 554"/>
                <a:gd name="T4" fmla="*/ 0 w 402"/>
                <a:gd name="T5" fmla="*/ 67 h 554"/>
                <a:gd name="T6" fmla="*/ 111 w 402"/>
                <a:gd name="T7" fmla="*/ 14 h 554"/>
                <a:gd name="T8" fmla="*/ 394 w 402"/>
                <a:gd name="T9" fmla="*/ 343 h 554"/>
                <a:gd name="T10" fmla="*/ 369 w 402"/>
                <a:gd name="T11" fmla="*/ 554 h 554"/>
                <a:gd name="T12" fmla="*/ 359 w 402"/>
                <a:gd name="T13" fmla="*/ 333 h 554"/>
              </a:gdLst>
              <a:ahLst/>
              <a:cxnLst>
                <a:cxn ang="0">
                  <a:pos x="T0" y="T1"/>
                </a:cxn>
                <a:cxn ang="0">
                  <a:pos x="T2" y="T3"/>
                </a:cxn>
                <a:cxn ang="0">
                  <a:pos x="T4" y="T5"/>
                </a:cxn>
                <a:cxn ang="0">
                  <a:pos x="T6" y="T7"/>
                </a:cxn>
                <a:cxn ang="0">
                  <a:pos x="T8" y="T9"/>
                </a:cxn>
                <a:cxn ang="0">
                  <a:pos x="T10" y="T11"/>
                </a:cxn>
                <a:cxn ang="0">
                  <a:pos x="T12" y="T13"/>
                </a:cxn>
              </a:cxnLst>
              <a:rect l="0" t="0" r="r" b="b"/>
              <a:pathLst>
                <a:path w="402" h="554">
                  <a:moveTo>
                    <a:pt x="359" y="333"/>
                  </a:moveTo>
                  <a:cubicBezTo>
                    <a:pt x="306" y="144"/>
                    <a:pt x="156" y="21"/>
                    <a:pt x="24" y="58"/>
                  </a:cubicBezTo>
                  <a:cubicBezTo>
                    <a:pt x="16" y="61"/>
                    <a:pt x="8" y="63"/>
                    <a:pt x="0" y="67"/>
                  </a:cubicBezTo>
                  <a:cubicBezTo>
                    <a:pt x="32" y="37"/>
                    <a:pt x="69" y="18"/>
                    <a:pt x="111" y="14"/>
                  </a:cubicBezTo>
                  <a:cubicBezTo>
                    <a:pt x="247" y="0"/>
                    <a:pt x="374" y="147"/>
                    <a:pt x="394" y="343"/>
                  </a:cubicBezTo>
                  <a:cubicBezTo>
                    <a:pt x="402" y="420"/>
                    <a:pt x="392" y="493"/>
                    <a:pt x="369" y="554"/>
                  </a:cubicBezTo>
                  <a:cubicBezTo>
                    <a:pt x="383" y="488"/>
                    <a:pt x="381" y="411"/>
                    <a:pt x="359" y="333"/>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6" name="Freeform 66"/>
            <p:cNvSpPr/>
            <p:nvPr/>
          </p:nvSpPr>
          <p:spPr bwMode="auto">
            <a:xfrm>
              <a:off x="1539876" y="842963"/>
              <a:ext cx="360363" cy="438150"/>
            </a:xfrm>
            <a:custGeom>
              <a:avLst/>
              <a:gdLst>
                <a:gd name="T0" fmla="*/ 68 w 522"/>
                <a:gd name="T1" fmla="*/ 212 h 638"/>
                <a:gd name="T2" fmla="*/ 213 w 522"/>
                <a:gd name="T3" fmla="*/ 0 h 638"/>
                <a:gd name="T4" fmla="*/ 130 w 522"/>
                <a:gd name="T5" fmla="*/ 167 h 638"/>
                <a:gd name="T6" fmla="*/ 105 w 522"/>
                <a:gd name="T7" fmla="*/ 299 h 638"/>
                <a:gd name="T8" fmla="*/ 425 w 522"/>
                <a:gd name="T9" fmla="*/ 337 h 638"/>
                <a:gd name="T10" fmla="*/ 522 w 522"/>
                <a:gd name="T11" fmla="*/ 541 h 638"/>
                <a:gd name="T12" fmla="*/ 457 w 522"/>
                <a:gd name="T13" fmla="*/ 638 h 638"/>
                <a:gd name="T14" fmla="*/ 363 w 522"/>
                <a:gd name="T15" fmla="*/ 382 h 638"/>
                <a:gd name="T16" fmla="*/ 43 w 522"/>
                <a:gd name="T17" fmla="*/ 344 h 638"/>
                <a:gd name="T18" fmla="*/ 68 w 522"/>
                <a:gd name="T19" fmla="*/ 21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638">
                  <a:moveTo>
                    <a:pt x="68" y="212"/>
                  </a:moveTo>
                  <a:cubicBezTo>
                    <a:pt x="90" y="112"/>
                    <a:pt x="143" y="34"/>
                    <a:pt x="213" y="0"/>
                  </a:cubicBezTo>
                  <a:cubicBezTo>
                    <a:pt x="174" y="41"/>
                    <a:pt x="144" y="99"/>
                    <a:pt x="130" y="167"/>
                  </a:cubicBezTo>
                  <a:cubicBezTo>
                    <a:pt x="162" y="136"/>
                    <a:pt x="62" y="304"/>
                    <a:pt x="105" y="299"/>
                  </a:cubicBezTo>
                  <a:cubicBezTo>
                    <a:pt x="241" y="285"/>
                    <a:pt x="325" y="272"/>
                    <a:pt x="425" y="337"/>
                  </a:cubicBezTo>
                  <a:cubicBezTo>
                    <a:pt x="499" y="386"/>
                    <a:pt x="520" y="478"/>
                    <a:pt x="522" y="541"/>
                  </a:cubicBezTo>
                  <a:cubicBezTo>
                    <a:pt x="505" y="579"/>
                    <a:pt x="483" y="612"/>
                    <a:pt x="457" y="638"/>
                  </a:cubicBezTo>
                  <a:cubicBezTo>
                    <a:pt x="467" y="591"/>
                    <a:pt x="463" y="447"/>
                    <a:pt x="363" y="382"/>
                  </a:cubicBezTo>
                  <a:cubicBezTo>
                    <a:pt x="264" y="317"/>
                    <a:pt x="179" y="330"/>
                    <a:pt x="43" y="344"/>
                  </a:cubicBezTo>
                  <a:cubicBezTo>
                    <a:pt x="0" y="348"/>
                    <a:pt x="100" y="181"/>
                    <a:pt x="68" y="212"/>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7" name="Freeform 67"/>
            <p:cNvSpPr/>
            <p:nvPr/>
          </p:nvSpPr>
          <p:spPr bwMode="auto">
            <a:xfrm>
              <a:off x="1239838" y="0"/>
              <a:ext cx="581025" cy="1166813"/>
            </a:xfrm>
            <a:custGeom>
              <a:avLst/>
              <a:gdLst>
                <a:gd name="T0" fmla="*/ 845 w 845"/>
                <a:gd name="T1" fmla="*/ 919 h 1695"/>
                <a:gd name="T2" fmla="*/ 423 w 845"/>
                <a:gd name="T3" fmla="*/ 1695 h 1695"/>
                <a:gd name="T4" fmla="*/ 0 w 845"/>
                <a:gd name="T5" fmla="*/ 919 h 1695"/>
                <a:gd name="T6" fmla="*/ 423 w 845"/>
                <a:gd name="T7" fmla="*/ 0 h 1695"/>
                <a:gd name="T8" fmla="*/ 845 w 845"/>
                <a:gd name="T9" fmla="*/ 919 h 1695"/>
              </a:gdLst>
              <a:ahLst/>
              <a:cxnLst>
                <a:cxn ang="0">
                  <a:pos x="T0" y="T1"/>
                </a:cxn>
                <a:cxn ang="0">
                  <a:pos x="T2" y="T3"/>
                </a:cxn>
                <a:cxn ang="0">
                  <a:pos x="T4" y="T5"/>
                </a:cxn>
                <a:cxn ang="0">
                  <a:pos x="T6" y="T7"/>
                </a:cxn>
                <a:cxn ang="0">
                  <a:pos x="T8" y="T9"/>
                </a:cxn>
              </a:cxnLst>
              <a:rect l="0" t="0" r="r" b="b"/>
              <a:pathLst>
                <a:path w="845" h="1695">
                  <a:moveTo>
                    <a:pt x="845" y="919"/>
                  </a:moveTo>
                  <a:cubicBezTo>
                    <a:pt x="845" y="1614"/>
                    <a:pt x="773" y="1695"/>
                    <a:pt x="423" y="1695"/>
                  </a:cubicBezTo>
                  <a:cubicBezTo>
                    <a:pt x="72" y="1695"/>
                    <a:pt x="0" y="1607"/>
                    <a:pt x="0" y="919"/>
                  </a:cubicBezTo>
                  <a:cubicBezTo>
                    <a:pt x="0" y="350"/>
                    <a:pt x="326" y="0"/>
                    <a:pt x="423" y="0"/>
                  </a:cubicBezTo>
                  <a:cubicBezTo>
                    <a:pt x="520" y="0"/>
                    <a:pt x="845" y="361"/>
                    <a:pt x="845" y="919"/>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8" name="Freeform 68"/>
            <p:cNvSpPr/>
            <p:nvPr/>
          </p:nvSpPr>
          <p:spPr bwMode="auto">
            <a:xfrm>
              <a:off x="1530351" y="0"/>
              <a:ext cx="290513" cy="1166813"/>
            </a:xfrm>
            <a:custGeom>
              <a:avLst/>
              <a:gdLst>
                <a:gd name="T0" fmla="*/ 9 w 422"/>
                <a:gd name="T1" fmla="*/ 0 h 1695"/>
                <a:gd name="T2" fmla="*/ 332 w 422"/>
                <a:gd name="T3" fmla="*/ 886 h 1695"/>
                <a:gd name="T4" fmla="*/ 0 w 422"/>
                <a:gd name="T5" fmla="*/ 1695 h 1695"/>
                <a:gd name="T6" fmla="*/ 0 w 422"/>
                <a:gd name="T7" fmla="*/ 1695 h 1695"/>
                <a:gd name="T8" fmla="*/ 422 w 422"/>
                <a:gd name="T9" fmla="*/ 919 h 1695"/>
                <a:gd name="T10" fmla="*/ 9 w 422"/>
                <a:gd name="T11" fmla="*/ 0 h 1695"/>
              </a:gdLst>
              <a:ahLst/>
              <a:cxnLst>
                <a:cxn ang="0">
                  <a:pos x="T0" y="T1"/>
                </a:cxn>
                <a:cxn ang="0">
                  <a:pos x="T2" y="T3"/>
                </a:cxn>
                <a:cxn ang="0">
                  <a:pos x="T4" y="T5"/>
                </a:cxn>
                <a:cxn ang="0">
                  <a:pos x="T6" y="T7"/>
                </a:cxn>
                <a:cxn ang="0">
                  <a:pos x="T8" y="T9"/>
                </a:cxn>
                <a:cxn ang="0">
                  <a:pos x="T10" y="T11"/>
                </a:cxn>
              </a:cxnLst>
              <a:rect l="0" t="0" r="r" b="b"/>
              <a:pathLst>
                <a:path w="422" h="1695">
                  <a:moveTo>
                    <a:pt x="9" y="0"/>
                  </a:moveTo>
                  <a:cubicBezTo>
                    <a:pt x="146" y="136"/>
                    <a:pt x="332" y="454"/>
                    <a:pt x="332" y="886"/>
                  </a:cubicBezTo>
                  <a:cubicBezTo>
                    <a:pt x="332" y="1572"/>
                    <a:pt x="317" y="1685"/>
                    <a:pt x="0" y="1695"/>
                  </a:cubicBezTo>
                  <a:cubicBezTo>
                    <a:pt x="0" y="1695"/>
                    <a:pt x="0" y="1695"/>
                    <a:pt x="0" y="1695"/>
                  </a:cubicBezTo>
                  <a:cubicBezTo>
                    <a:pt x="350" y="1695"/>
                    <a:pt x="422" y="1613"/>
                    <a:pt x="422" y="919"/>
                  </a:cubicBezTo>
                  <a:cubicBezTo>
                    <a:pt x="422" y="376"/>
                    <a:pt x="115" y="20"/>
                    <a:pt x="9"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89" name="Freeform 69"/>
            <p:cNvSpPr/>
            <p:nvPr/>
          </p:nvSpPr>
          <p:spPr bwMode="auto">
            <a:xfrm>
              <a:off x="1239838" y="0"/>
              <a:ext cx="304800" cy="1166813"/>
            </a:xfrm>
            <a:custGeom>
              <a:avLst/>
              <a:gdLst>
                <a:gd name="T0" fmla="*/ 40 w 443"/>
                <a:gd name="T1" fmla="*/ 919 h 1695"/>
                <a:gd name="T2" fmla="*/ 443 w 443"/>
                <a:gd name="T3" fmla="*/ 4 h 1695"/>
                <a:gd name="T4" fmla="*/ 423 w 443"/>
                <a:gd name="T5" fmla="*/ 0 h 1695"/>
                <a:gd name="T6" fmla="*/ 0 w 443"/>
                <a:gd name="T7" fmla="*/ 919 h 1695"/>
                <a:gd name="T8" fmla="*/ 424 w 443"/>
                <a:gd name="T9" fmla="*/ 1695 h 1695"/>
                <a:gd name="T10" fmla="*/ 423 w 443"/>
                <a:gd name="T11" fmla="*/ 1695 h 1695"/>
                <a:gd name="T12" fmla="*/ 40 w 443"/>
                <a:gd name="T13" fmla="*/ 919 h 1695"/>
              </a:gdLst>
              <a:ahLst/>
              <a:cxnLst>
                <a:cxn ang="0">
                  <a:pos x="T0" y="T1"/>
                </a:cxn>
                <a:cxn ang="0">
                  <a:pos x="T2" y="T3"/>
                </a:cxn>
                <a:cxn ang="0">
                  <a:pos x="T4" y="T5"/>
                </a:cxn>
                <a:cxn ang="0">
                  <a:pos x="T6" y="T7"/>
                </a:cxn>
                <a:cxn ang="0">
                  <a:pos x="T8" y="T9"/>
                </a:cxn>
                <a:cxn ang="0">
                  <a:pos x="T10" y="T11"/>
                </a:cxn>
                <a:cxn ang="0">
                  <a:pos x="T12" y="T13"/>
                </a:cxn>
              </a:cxnLst>
              <a:rect l="0" t="0" r="r" b="b"/>
              <a:pathLst>
                <a:path w="443" h="1695">
                  <a:moveTo>
                    <a:pt x="40" y="919"/>
                  </a:moveTo>
                  <a:cubicBezTo>
                    <a:pt x="40" y="384"/>
                    <a:pt x="327" y="43"/>
                    <a:pt x="443" y="4"/>
                  </a:cubicBezTo>
                  <a:cubicBezTo>
                    <a:pt x="435" y="1"/>
                    <a:pt x="429" y="0"/>
                    <a:pt x="423" y="0"/>
                  </a:cubicBezTo>
                  <a:cubicBezTo>
                    <a:pt x="326" y="0"/>
                    <a:pt x="0" y="350"/>
                    <a:pt x="0" y="919"/>
                  </a:cubicBezTo>
                  <a:cubicBezTo>
                    <a:pt x="0" y="1607"/>
                    <a:pt x="74" y="1695"/>
                    <a:pt x="424" y="1695"/>
                  </a:cubicBezTo>
                  <a:cubicBezTo>
                    <a:pt x="423" y="1695"/>
                    <a:pt x="423" y="1695"/>
                    <a:pt x="423" y="1695"/>
                  </a:cubicBezTo>
                  <a:cubicBezTo>
                    <a:pt x="90" y="1691"/>
                    <a:pt x="40" y="1594"/>
                    <a:pt x="40" y="919"/>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0" name="Freeform 70"/>
            <p:cNvSpPr/>
            <p:nvPr/>
          </p:nvSpPr>
          <p:spPr bwMode="auto">
            <a:xfrm>
              <a:off x="1239838" y="252413"/>
              <a:ext cx="581025" cy="661988"/>
            </a:xfrm>
            <a:custGeom>
              <a:avLst/>
              <a:gdLst>
                <a:gd name="T0" fmla="*/ 87 w 845"/>
                <a:gd name="T1" fmla="*/ 64 h 960"/>
                <a:gd name="T2" fmla="*/ 0 w 845"/>
                <a:gd name="T3" fmla="*/ 552 h 960"/>
                <a:gd name="T4" fmla="*/ 8 w 845"/>
                <a:gd name="T5" fmla="*/ 859 h 960"/>
                <a:gd name="T6" fmla="*/ 423 w 845"/>
                <a:gd name="T7" fmla="*/ 960 h 960"/>
                <a:gd name="T8" fmla="*/ 838 w 845"/>
                <a:gd name="T9" fmla="*/ 858 h 960"/>
                <a:gd name="T10" fmla="*/ 845 w 845"/>
                <a:gd name="T11" fmla="*/ 552 h 960"/>
                <a:gd name="T12" fmla="*/ 756 w 845"/>
                <a:gd name="T13" fmla="*/ 63 h 960"/>
                <a:gd name="T14" fmla="*/ 423 w 845"/>
                <a:gd name="T15" fmla="*/ 0 h 960"/>
                <a:gd name="T16" fmla="*/ 87 w 845"/>
                <a:gd name="T17" fmla="*/ 64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5" h="960">
                  <a:moveTo>
                    <a:pt x="87" y="64"/>
                  </a:moveTo>
                  <a:cubicBezTo>
                    <a:pt x="36" y="199"/>
                    <a:pt x="0" y="364"/>
                    <a:pt x="0" y="552"/>
                  </a:cubicBezTo>
                  <a:cubicBezTo>
                    <a:pt x="0" y="672"/>
                    <a:pt x="2" y="773"/>
                    <a:pt x="8" y="859"/>
                  </a:cubicBezTo>
                  <a:cubicBezTo>
                    <a:pt x="122" y="923"/>
                    <a:pt x="266" y="960"/>
                    <a:pt x="423" y="960"/>
                  </a:cubicBezTo>
                  <a:cubicBezTo>
                    <a:pt x="579" y="960"/>
                    <a:pt x="723" y="922"/>
                    <a:pt x="838" y="858"/>
                  </a:cubicBezTo>
                  <a:cubicBezTo>
                    <a:pt x="843" y="772"/>
                    <a:pt x="845" y="672"/>
                    <a:pt x="845" y="552"/>
                  </a:cubicBezTo>
                  <a:cubicBezTo>
                    <a:pt x="845" y="365"/>
                    <a:pt x="809" y="199"/>
                    <a:pt x="756" y="63"/>
                  </a:cubicBezTo>
                  <a:cubicBezTo>
                    <a:pt x="658" y="23"/>
                    <a:pt x="544" y="0"/>
                    <a:pt x="423" y="0"/>
                  </a:cubicBezTo>
                  <a:cubicBezTo>
                    <a:pt x="301" y="0"/>
                    <a:pt x="186" y="23"/>
                    <a:pt x="87" y="64"/>
                  </a:cubicBezTo>
                  <a:close/>
                </a:path>
              </a:pathLst>
            </a:custGeom>
            <a:solidFill>
              <a:srgbClr val="FFDC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1" name="Freeform 71"/>
            <p:cNvSpPr/>
            <p:nvPr/>
          </p:nvSpPr>
          <p:spPr bwMode="auto">
            <a:xfrm>
              <a:off x="1701801" y="276225"/>
              <a:ext cx="120650" cy="596900"/>
            </a:xfrm>
            <a:custGeom>
              <a:avLst/>
              <a:gdLst>
                <a:gd name="T0" fmla="*/ 84 w 174"/>
                <a:gd name="T1" fmla="*/ 27 h 866"/>
                <a:gd name="T2" fmla="*/ 0 w 174"/>
                <a:gd name="T3" fmla="*/ 0 h 866"/>
                <a:gd name="T4" fmla="*/ 89 w 174"/>
                <a:gd name="T5" fmla="*/ 526 h 866"/>
                <a:gd name="T6" fmla="*/ 78 w 174"/>
                <a:gd name="T7" fmla="*/ 866 h 866"/>
                <a:gd name="T8" fmla="*/ 166 w 174"/>
                <a:gd name="T9" fmla="*/ 824 h 866"/>
                <a:gd name="T10" fmla="*/ 174 w 174"/>
                <a:gd name="T11" fmla="*/ 517 h 866"/>
                <a:gd name="T12" fmla="*/ 84 w 174"/>
                <a:gd name="T13" fmla="*/ 27 h 866"/>
              </a:gdLst>
              <a:ahLst/>
              <a:cxnLst>
                <a:cxn ang="0">
                  <a:pos x="T0" y="T1"/>
                </a:cxn>
                <a:cxn ang="0">
                  <a:pos x="T2" y="T3"/>
                </a:cxn>
                <a:cxn ang="0">
                  <a:pos x="T4" y="T5"/>
                </a:cxn>
                <a:cxn ang="0">
                  <a:pos x="T6" y="T7"/>
                </a:cxn>
                <a:cxn ang="0">
                  <a:pos x="T8" y="T9"/>
                </a:cxn>
                <a:cxn ang="0">
                  <a:pos x="T10" y="T11"/>
                </a:cxn>
                <a:cxn ang="0">
                  <a:pos x="T12" y="T13"/>
                </a:cxn>
              </a:cxnLst>
              <a:rect l="0" t="0" r="r" b="b"/>
              <a:pathLst>
                <a:path w="174" h="866">
                  <a:moveTo>
                    <a:pt x="84" y="27"/>
                  </a:moveTo>
                  <a:cubicBezTo>
                    <a:pt x="56" y="16"/>
                    <a:pt x="30" y="8"/>
                    <a:pt x="0" y="0"/>
                  </a:cubicBezTo>
                  <a:cubicBezTo>
                    <a:pt x="54" y="149"/>
                    <a:pt x="89" y="326"/>
                    <a:pt x="89" y="526"/>
                  </a:cubicBezTo>
                  <a:cubicBezTo>
                    <a:pt x="89" y="657"/>
                    <a:pt x="87" y="792"/>
                    <a:pt x="78" y="866"/>
                  </a:cubicBezTo>
                  <a:cubicBezTo>
                    <a:pt x="114" y="851"/>
                    <a:pt x="139" y="839"/>
                    <a:pt x="166" y="824"/>
                  </a:cubicBezTo>
                  <a:cubicBezTo>
                    <a:pt x="171" y="738"/>
                    <a:pt x="174" y="637"/>
                    <a:pt x="174" y="517"/>
                  </a:cubicBezTo>
                  <a:cubicBezTo>
                    <a:pt x="174" y="330"/>
                    <a:pt x="136" y="164"/>
                    <a:pt x="84" y="27"/>
                  </a:cubicBezTo>
                  <a:close/>
                </a:path>
              </a:pathLst>
            </a:custGeom>
            <a:solidFill>
              <a:srgbClr val="C698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2" name="Freeform 72"/>
            <p:cNvSpPr/>
            <p:nvPr/>
          </p:nvSpPr>
          <p:spPr bwMode="auto">
            <a:xfrm>
              <a:off x="1238251" y="265113"/>
              <a:ext cx="163513" cy="636588"/>
            </a:xfrm>
            <a:custGeom>
              <a:avLst/>
              <a:gdLst>
                <a:gd name="T0" fmla="*/ 61 w 237"/>
                <a:gd name="T1" fmla="*/ 852 h 923"/>
                <a:gd name="T2" fmla="*/ 53 w 237"/>
                <a:gd name="T3" fmla="*/ 536 h 923"/>
                <a:gd name="T4" fmla="*/ 143 w 237"/>
                <a:gd name="T5" fmla="*/ 32 h 923"/>
                <a:gd name="T6" fmla="*/ 237 w 237"/>
                <a:gd name="T7" fmla="*/ 0 h 923"/>
                <a:gd name="T8" fmla="*/ 87 w 237"/>
                <a:gd name="T9" fmla="*/ 45 h 923"/>
                <a:gd name="T10" fmla="*/ 0 w 237"/>
                <a:gd name="T11" fmla="*/ 533 h 923"/>
                <a:gd name="T12" fmla="*/ 8 w 237"/>
                <a:gd name="T13" fmla="*/ 840 h 923"/>
                <a:gd name="T14" fmla="*/ 236 w 237"/>
                <a:gd name="T15" fmla="*/ 923 h 923"/>
                <a:gd name="T16" fmla="*/ 61 w 237"/>
                <a:gd name="T17" fmla="*/ 852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923">
                  <a:moveTo>
                    <a:pt x="61" y="852"/>
                  </a:moveTo>
                  <a:cubicBezTo>
                    <a:pt x="55" y="764"/>
                    <a:pt x="53" y="659"/>
                    <a:pt x="53" y="536"/>
                  </a:cubicBezTo>
                  <a:cubicBezTo>
                    <a:pt x="53" y="341"/>
                    <a:pt x="90" y="172"/>
                    <a:pt x="143" y="32"/>
                  </a:cubicBezTo>
                  <a:cubicBezTo>
                    <a:pt x="173" y="19"/>
                    <a:pt x="204" y="9"/>
                    <a:pt x="237" y="0"/>
                  </a:cubicBezTo>
                  <a:cubicBezTo>
                    <a:pt x="184" y="10"/>
                    <a:pt x="134" y="25"/>
                    <a:pt x="87" y="45"/>
                  </a:cubicBezTo>
                  <a:cubicBezTo>
                    <a:pt x="36" y="180"/>
                    <a:pt x="0" y="345"/>
                    <a:pt x="0" y="533"/>
                  </a:cubicBezTo>
                  <a:cubicBezTo>
                    <a:pt x="0" y="653"/>
                    <a:pt x="2" y="754"/>
                    <a:pt x="8" y="840"/>
                  </a:cubicBezTo>
                  <a:cubicBezTo>
                    <a:pt x="75" y="878"/>
                    <a:pt x="152" y="906"/>
                    <a:pt x="236" y="923"/>
                  </a:cubicBezTo>
                  <a:cubicBezTo>
                    <a:pt x="173" y="905"/>
                    <a:pt x="114" y="882"/>
                    <a:pt x="61" y="852"/>
                  </a:cubicBezTo>
                  <a:close/>
                </a:path>
              </a:pathLst>
            </a:custGeom>
            <a:solidFill>
              <a:srgbClr val="FFEDE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3" name="Oval 73"/>
            <p:cNvSpPr>
              <a:spLocks noChangeArrowheads="1"/>
            </p:cNvSpPr>
            <p:nvPr/>
          </p:nvSpPr>
          <p:spPr bwMode="auto">
            <a:xfrm>
              <a:off x="1382713" y="342900"/>
              <a:ext cx="296863" cy="296863"/>
            </a:xfrm>
            <a:prstGeom prst="ellipse">
              <a:avLst/>
            </a:pr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latin typeface="+mn-lt"/>
                <a:ea typeface="+mn-ea"/>
                <a:cs typeface="+mn-ea"/>
                <a:sym typeface="+mn-lt"/>
              </a:endParaRPr>
            </a:p>
          </p:txBody>
        </p:sp>
        <p:sp>
          <p:nvSpPr>
            <p:cNvPr id="94" name="Freeform 74"/>
            <p:cNvSpPr/>
            <p:nvPr/>
          </p:nvSpPr>
          <p:spPr bwMode="auto">
            <a:xfrm>
              <a:off x="1528763" y="342900"/>
              <a:ext cx="149225" cy="296863"/>
            </a:xfrm>
            <a:custGeom>
              <a:avLst/>
              <a:gdLst>
                <a:gd name="T0" fmla="*/ 0 w 216"/>
                <a:gd name="T1" fmla="*/ 0 h 432"/>
                <a:gd name="T2" fmla="*/ 0 w 216"/>
                <a:gd name="T3" fmla="*/ 432 h 432"/>
                <a:gd name="T4" fmla="*/ 216 w 216"/>
                <a:gd name="T5" fmla="*/ 216 h 432"/>
                <a:gd name="T6" fmla="*/ 0 w 216"/>
                <a:gd name="T7" fmla="*/ 0 h 432"/>
              </a:gdLst>
              <a:ahLst/>
              <a:cxnLst>
                <a:cxn ang="0">
                  <a:pos x="T0" y="T1"/>
                </a:cxn>
                <a:cxn ang="0">
                  <a:pos x="T2" y="T3"/>
                </a:cxn>
                <a:cxn ang="0">
                  <a:pos x="T4" y="T5"/>
                </a:cxn>
                <a:cxn ang="0">
                  <a:pos x="T6" y="T7"/>
                </a:cxn>
              </a:cxnLst>
              <a:rect l="0" t="0" r="r" b="b"/>
              <a:pathLst>
                <a:path w="216" h="432">
                  <a:moveTo>
                    <a:pt x="0" y="0"/>
                  </a:moveTo>
                  <a:cubicBezTo>
                    <a:pt x="0" y="432"/>
                    <a:pt x="0" y="432"/>
                    <a:pt x="0" y="432"/>
                  </a:cubicBezTo>
                  <a:cubicBezTo>
                    <a:pt x="119" y="432"/>
                    <a:pt x="216" y="335"/>
                    <a:pt x="216" y="216"/>
                  </a:cubicBezTo>
                  <a:cubicBezTo>
                    <a:pt x="216" y="96"/>
                    <a:pt x="119" y="0"/>
                    <a:pt x="0"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5" name="Oval 75"/>
            <p:cNvSpPr>
              <a:spLocks noChangeArrowheads="1"/>
            </p:cNvSpPr>
            <p:nvPr/>
          </p:nvSpPr>
          <p:spPr bwMode="auto">
            <a:xfrm>
              <a:off x="1411288" y="371475"/>
              <a:ext cx="238125" cy="239713"/>
            </a:xfrm>
            <a:prstGeom prst="ellipse">
              <a:avLst/>
            </a:prstGeom>
            <a:solidFill>
              <a:srgbClr val="486A9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latin typeface="+mn-lt"/>
                <a:ea typeface="+mn-ea"/>
                <a:cs typeface="+mn-ea"/>
                <a:sym typeface="+mn-lt"/>
              </a:endParaRPr>
            </a:p>
          </p:txBody>
        </p:sp>
        <p:sp>
          <p:nvSpPr>
            <p:cNvPr id="96" name="Freeform 76"/>
            <p:cNvSpPr/>
            <p:nvPr/>
          </p:nvSpPr>
          <p:spPr bwMode="auto">
            <a:xfrm>
              <a:off x="1411288" y="371475"/>
              <a:ext cx="217488" cy="225425"/>
            </a:xfrm>
            <a:custGeom>
              <a:avLst/>
              <a:gdLst>
                <a:gd name="T0" fmla="*/ 60 w 317"/>
                <a:gd name="T1" fmla="*/ 228 h 326"/>
                <a:gd name="T2" fmla="*/ 234 w 317"/>
                <a:gd name="T3" fmla="*/ 54 h 326"/>
                <a:gd name="T4" fmla="*/ 317 w 317"/>
                <a:gd name="T5" fmla="*/ 75 h 326"/>
                <a:gd name="T6" fmla="*/ 174 w 317"/>
                <a:gd name="T7" fmla="*/ 0 h 326"/>
                <a:gd name="T8" fmla="*/ 0 w 317"/>
                <a:gd name="T9" fmla="*/ 174 h 326"/>
                <a:gd name="T10" fmla="*/ 91 w 317"/>
                <a:gd name="T11" fmla="*/ 326 h 326"/>
                <a:gd name="T12" fmla="*/ 60 w 317"/>
                <a:gd name="T13" fmla="*/ 228 h 326"/>
              </a:gdLst>
              <a:ahLst/>
              <a:cxnLst>
                <a:cxn ang="0">
                  <a:pos x="T0" y="T1"/>
                </a:cxn>
                <a:cxn ang="0">
                  <a:pos x="T2" y="T3"/>
                </a:cxn>
                <a:cxn ang="0">
                  <a:pos x="T4" y="T5"/>
                </a:cxn>
                <a:cxn ang="0">
                  <a:pos x="T6" y="T7"/>
                </a:cxn>
                <a:cxn ang="0">
                  <a:pos x="T8" y="T9"/>
                </a:cxn>
                <a:cxn ang="0">
                  <a:pos x="T10" y="T11"/>
                </a:cxn>
                <a:cxn ang="0">
                  <a:pos x="T12" y="T13"/>
                </a:cxn>
              </a:cxnLst>
              <a:rect l="0" t="0" r="r" b="b"/>
              <a:pathLst>
                <a:path w="317" h="326">
                  <a:moveTo>
                    <a:pt x="60" y="228"/>
                  </a:moveTo>
                  <a:cubicBezTo>
                    <a:pt x="60" y="132"/>
                    <a:pt x="138" y="54"/>
                    <a:pt x="234" y="54"/>
                  </a:cubicBezTo>
                  <a:cubicBezTo>
                    <a:pt x="264" y="54"/>
                    <a:pt x="292" y="62"/>
                    <a:pt x="317" y="75"/>
                  </a:cubicBezTo>
                  <a:cubicBezTo>
                    <a:pt x="285" y="30"/>
                    <a:pt x="233" y="0"/>
                    <a:pt x="174" y="0"/>
                  </a:cubicBezTo>
                  <a:cubicBezTo>
                    <a:pt x="78" y="0"/>
                    <a:pt x="0" y="78"/>
                    <a:pt x="0" y="174"/>
                  </a:cubicBezTo>
                  <a:cubicBezTo>
                    <a:pt x="0" y="239"/>
                    <a:pt x="37" y="297"/>
                    <a:pt x="91" y="326"/>
                  </a:cubicBezTo>
                  <a:cubicBezTo>
                    <a:pt x="72" y="298"/>
                    <a:pt x="60" y="264"/>
                    <a:pt x="60" y="228"/>
                  </a:cubicBezTo>
                  <a:close/>
                </a:path>
              </a:pathLst>
            </a:custGeom>
            <a:solidFill>
              <a:srgbClr val="283D6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7" name="Oval 77"/>
            <p:cNvSpPr>
              <a:spLocks noChangeArrowheads="1"/>
            </p:cNvSpPr>
            <p:nvPr/>
          </p:nvSpPr>
          <p:spPr bwMode="auto">
            <a:xfrm>
              <a:off x="1458913" y="687388"/>
              <a:ext cx="142875" cy="142875"/>
            </a:xfrm>
            <a:prstGeom prst="ellipse">
              <a:avLst/>
            </a:pr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latin typeface="+mn-lt"/>
                <a:ea typeface="+mn-ea"/>
                <a:cs typeface="+mn-ea"/>
                <a:sym typeface="+mn-lt"/>
              </a:endParaRPr>
            </a:p>
          </p:txBody>
        </p:sp>
        <p:sp>
          <p:nvSpPr>
            <p:cNvPr id="98" name="Freeform 78"/>
            <p:cNvSpPr/>
            <p:nvPr/>
          </p:nvSpPr>
          <p:spPr bwMode="auto">
            <a:xfrm>
              <a:off x="1528763" y="687388"/>
              <a:ext cx="73025" cy="142875"/>
            </a:xfrm>
            <a:custGeom>
              <a:avLst/>
              <a:gdLst>
                <a:gd name="T0" fmla="*/ 0 w 104"/>
                <a:gd name="T1" fmla="*/ 0 h 207"/>
                <a:gd name="T2" fmla="*/ 0 w 104"/>
                <a:gd name="T3" fmla="*/ 207 h 207"/>
                <a:gd name="T4" fmla="*/ 104 w 104"/>
                <a:gd name="T5" fmla="*/ 104 h 207"/>
                <a:gd name="T6" fmla="*/ 0 w 104"/>
                <a:gd name="T7" fmla="*/ 0 h 207"/>
              </a:gdLst>
              <a:ahLst/>
              <a:cxnLst>
                <a:cxn ang="0">
                  <a:pos x="T0" y="T1"/>
                </a:cxn>
                <a:cxn ang="0">
                  <a:pos x="T2" y="T3"/>
                </a:cxn>
                <a:cxn ang="0">
                  <a:pos x="T4" y="T5"/>
                </a:cxn>
                <a:cxn ang="0">
                  <a:pos x="T6" y="T7"/>
                </a:cxn>
              </a:cxnLst>
              <a:rect l="0" t="0" r="r" b="b"/>
              <a:pathLst>
                <a:path w="104" h="207">
                  <a:moveTo>
                    <a:pt x="0" y="0"/>
                  </a:moveTo>
                  <a:cubicBezTo>
                    <a:pt x="0" y="207"/>
                    <a:pt x="0" y="207"/>
                    <a:pt x="0" y="207"/>
                  </a:cubicBezTo>
                  <a:cubicBezTo>
                    <a:pt x="58" y="207"/>
                    <a:pt x="104" y="161"/>
                    <a:pt x="104" y="104"/>
                  </a:cubicBezTo>
                  <a:cubicBezTo>
                    <a:pt x="104" y="47"/>
                    <a:pt x="58" y="0"/>
                    <a:pt x="0"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99" name="Oval 79"/>
            <p:cNvSpPr>
              <a:spLocks noChangeArrowheads="1"/>
            </p:cNvSpPr>
            <p:nvPr/>
          </p:nvSpPr>
          <p:spPr bwMode="auto">
            <a:xfrm>
              <a:off x="1473201" y="701675"/>
              <a:ext cx="114300" cy="114300"/>
            </a:xfrm>
            <a:prstGeom prst="ellipse">
              <a:avLst/>
            </a:prstGeom>
            <a:solidFill>
              <a:srgbClr val="486A9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latin typeface="+mn-lt"/>
                <a:ea typeface="+mn-ea"/>
                <a:cs typeface="+mn-ea"/>
                <a:sym typeface="+mn-lt"/>
              </a:endParaRPr>
            </a:p>
          </p:txBody>
        </p:sp>
        <p:sp>
          <p:nvSpPr>
            <p:cNvPr id="100" name="Freeform 80"/>
            <p:cNvSpPr/>
            <p:nvPr/>
          </p:nvSpPr>
          <p:spPr bwMode="auto">
            <a:xfrm>
              <a:off x="1473201" y="701675"/>
              <a:ext cx="104775" cy="107950"/>
            </a:xfrm>
            <a:custGeom>
              <a:avLst/>
              <a:gdLst>
                <a:gd name="T0" fmla="*/ 28 w 151"/>
                <a:gd name="T1" fmla="*/ 109 h 156"/>
                <a:gd name="T2" fmla="*/ 111 w 151"/>
                <a:gd name="T3" fmla="*/ 25 h 156"/>
                <a:gd name="T4" fmla="*/ 151 w 151"/>
                <a:gd name="T5" fmla="*/ 36 h 156"/>
                <a:gd name="T6" fmla="*/ 83 w 151"/>
                <a:gd name="T7" fmla="*/ 0 h 156"/>
                <a:gd name="T8" fmla="*/ 0 w 151"/>
                <a:gd name="T9" fmla="*/ 83 h 156"/>
                <a:gd name="T10" fmla="*/ 43 w 151"/>
                <a:gd name="T11" fmla="*/ 156 h 156"/>
                <a:gd name="T12" fmla="*/ 28 w 151"/>
                <a:gd name="T13" fmla="*/ 109 h 156"/>
              </a:gdLst>
              <a:ahLst/>
              <a:cxnLst>
                <a:cxn ang="0">
                  <a:pos x="T0" y="T1"/>
                </a:cxn>
                <a:cxn ang="0">
                  <a:pos x="T2" y="T3"/>
                </a:cxn>
                <a:cxn ang="0">
                  <a:pos x="T4" y="T5"/>
                </a:cxn>
                <a:cxn ang="0">
                  <a:pos x="T6" y="T7"/>
                </a:cxn>
                <a:cxn ang="0">
                  <a:pos x="T8" y="T9"/>
                </a:cxn>
                <a:cxn ang="0">
                  <a:pos x="T10" y="T11"/>
                </a:cxn>
                <a:cxn ang="0">
                  <a:pos x="T12" y="T13"/>
                </a:cxn>
              </a:cxnLst>
              <a:rect l="0" t="0" r="r" b="b"/>
              <a:pathLst>
                <a:path w="151" h="156">
                  <a:moveTo>
                    <a:pt x="28" y="109"/>
                  </a:moveTo>
                  <a:cubicBezTo>
                    <a:pt x="28" y="63"/>
                    <a:pt x="66" y="25"/>
                    <a:pt x="111" y="25"/>
                  </a:cubicBezTo>
                  <a:cubicBezTo>
                    <a:pt x="126" y="25"/>
                    <a:pt x="139" y="29"/>
                    <a:pt x="151" y="36"/>
                  </a:cubicBezTo>
                  <a:cubicBezTo>
                    <a:pt x="136" y="14"/>
                    <a:pt x="111" y="0"/>
                    <a:pt x="83" y="0"/>
                  </a:cubicBezTo>
                  <a:cubicBezTo>
                    <a:pt x="37" y="0"/>
                    <a:pt x="0" y="37"/>
                    <a:pt x="0" y="83"/>
                  </a:cubicBezTo>
                  <a:cubicBezTo>
                    <a:pt x="0" y="114"/>
                    <a:pt x="17" y="142"/>
                    <a:pt x="43" y="156"/>
                  </a:cubicBezTo>
                  <a:cubicBezTo>
                    <a:pt x="34" y="142"/>
                    <a:pt x="28" y="126"/>
                    <a:pt x="28" y="109"/>
                  </a:cubicBezTo>
                  <a:close/>
                </a:path>
              </a:pathLst>
            </a:custGeom>
            <a:solidFill>
              <a:srgbClr val="283D6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1" name="Freeform 81"/>
            <p:cNvSpPr/>
            <p:nvPr/>
          </p:nvSpPr>
          <p:spPr bwMode="auto">
            <a:xfrm>
              <a:off x="1497013" y="1025525"/>
              <a:ext cx="68263" cy="404813"/>
            </a:xfrm>
            <a:custGeom>
              <a:avLst/>
              <a:gdLst>
                <a:gd name="T0" fmla="*/ 99 w 99"/>
                <a:gd name="T1" fmla="*/ 71 h 589"/>
                <a:gd name="T2" fmla="*/ 50 w 99"/>
                <a:gd name="T3" fmla="*/ 589 h 589"/>
                <a:gd name="T4" fmla="*/ 0 w 99"/>
                <a:gd name="T5" fmla="*/ 71 h 589"/>
                <a:gd name="T6" fmla="*/ 50 w 99"/>
                <a:gd name="T7" fmla="*/ 0 h 589"/>
                <a:gd name="T8" fmla="*/ 99 w 99"/>
                <a:gd name="T9" fmla="*/ 71 h 589"/>
              </a:gdLst>
              <a:ahLst/>
              <a:cxnLst>
                <a:cxn ang="0">
                  <a:pos x="T0" y="T1"/>
                </a:cxn>
                <a:cxn ang="0">
                  <a:pos x="T2" y="T3"/>
                </a:cxn>
                <a:cxn ang="0">
                  <a:pos x="T4" y="T5"/>
                </a:cxn>
                <a:cxn ang="0">
                  <a:pos x="T6" y="T7"/>
                </a:cxn>
                <a:cxn ang="0">
                  <a:pos x="T8" y="T9"/>
                </a:cxn>
              </a:cxnLst>
              <a:rect l="0" t="0" r="r" b="b"/>
              <a:pathLst>
                <a:path w="99" h="589">
                  <a:moveTo>
                    <a:pt x="99" y="71"/>
                  </a:moveTo>
                  <a:cubicBezTo>
                    <a:pt x="99" y="171"/>
                    <a:pt x="71" y="589"/>
                    <a:pt x="50" y="589"/>
                  </a:cubicBezTo>
                  <a:cubicBezTo>
                    <a:pt x="28" y="589"/>
                    <a:pt x="0" y="173"/>
                    <a:pt x="0" y="71"/>
                  </a:cubicBezTo>
                  <a:cubicBezTo>
                    <a:pt x="0" y="18"/>
                    <a:pt x="22" y="0"/>
                    <a:pt x="50" y="0"/>
                  </a:cubicBezTo>
                  <a:cubicBezTo>
                    <a:pt x="77" y="0"/>
                    <a:pt x="99" y="18"/>
                    <a:pt x="99" y="71"/>
                  </a:cubicBezTo>
                  <a:close/>
                </a:path>
              </a:pathLst>
            </a:custGeom>
            <a:solidFill>
              <a:srgbClr val="AD21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2" name="Freeform 82"/>
            <p:cNvSpPr/>
            <p:nvPr/>
          </p:nvSpPr>
          <p:spPr bwMode="auto">
            <a:xfrm>
              <a:off x="1497013" y="1035050"/>
              <a:ext cx="34925" cy="395288"/>
            </a:xfrm>
            <a:custGeom>
              <a:avLst/>
              <a:gdLst>
                <a:gd name="T0" fmla="*/ 51 w 52"/>
                <a:gd name="T1" fmla="*/ 573 h 574"/>
                <a:gd name="T2" fmla="*/ 10 w 52"/>
                <a:gd name="T3" fmla="*/ 39 h 574"/>
                <a:gd name="T4" fmla="*/ 15 w 52"/>
                <a:gd name="T5" fmla="*/ 0 h 574"/>
                <a:gd name="T6" fmla="*/ 0 w 52"/>
                <a:gd name="T7" fmla="*/ 56 h 574"/>
                <a:gd name="T8" fmla="*/ 50 w 52"/>
                <a:gd name="T9" fmla="*/ 574 h 574"/>
                <a:gd name="T10" fmla="*/ 52 w 52"/>
                <a:gd name="T11" fmla="*/ 572 h 574"/>
                <a:gd name="T12" fmla="*/ 51 w 52"/>
                <a:gd name="T13" fmla="*/ 573 h 574"/>
              </a:gdLst>
              <a:ahLst/>
              <a:cxnLst>
                <a:cxn ang="0">
                  <a:pos x="T0" y="T1"/>
                </a:cxn>
                <a:cxn ang="0">
                  <a:pos x="T2" y="T3"/>
                </a:cxn>
                <a:cxn ang="0">
                  <a:pos x="T4" y="T5"/>
                </a:cxn>
                <a:cxn ang="0">
                  <a:pos x="T6" y="T7"/>
                </a:cxn>
                <a:cxn ang="0">
                  <a:pos x="T8" y="T9"/>
                </a:cxn>
                <a:cxn ang="0">
                  <a:pos x="T10" y="T11"/>
                </a:cxn>
                <a:cxn ang="0">
                  <a:pos x="T12" y="T13"/>
                </a:cxn>
              </a:cxnLst>
              <a:rect l="0" t="0" r="r" b="b"/>
              <a:pathLst>
                <a:path w="52" h="574">
                  <a:moveTo>
                    <a:pt x="51" y="573"/>
                  </a:moveTo>
                  <a:cubicBezTo>
                    <a:pt x="29" y="573"/>
                    <a:pt x="10" y="141"/>
                    <a:pt x="10" y="39"/>
                  </a:cubicBezTo>
                  <a:cubicBezTo>
                    <a:pt x="10" y="23"/>
                    <a:pt x="12" y="10"/>
                    <a:pt x="15" y="0"/>
                  </a:cubicBezTo>
                  <a:cubicBezTo>
                    <a:pt x="6" y="11"/>
                    <a:pt x="0" y="29"/>
                    <a:pt x="0" y="56"/>
                  </a:cubicBezTo>
                  <a:cubicBezTo>
                    <a:pt x="0" y="158"/>
                    <a:pt x="28" y="574"/>
                    <a:pt x="50" y="574"/>
                  </a:cubicBezTo>
                  <a:cubicBezTo>
                    <a:pt x="51" y="574"/>
                    <a:pt x="51" y="573"/>
                    <a:pt x="52" y="572"/>
                  </a:cubicBezTo>
                  <a:cubicBezTo>
                    <a:pt x="52" y="572"/>
                    <a:pt x="51" y="573"/>
                    <a:pt x="51" y="573"/>
                  </a:cubicBezTo>
                  <a:close/>
                </a:path>
              </a:pathLst>
            </a:custGeom>
            <a:solidFill>
              <a:srgbClr val="FF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3" name="Freeform 83"/>
            <p:cNvSpPr/>
            <p:nvPr/>
          </p:nvSpPr>
          <p:spPr bwMode="auto">
            <a:xfrm>
              <a:off x="1511301" y="1025525"/>
              <a:ext cx="53975" cy="404813"/>
            </a:xfrm>
            <a:custGeom>
              <a:avLst/>
              <a:gdLst>
                <a:gd name="T0" fmla="*/ 29 w 78"/>
                <a:gd name="T1" fmla="*/ 0 h 589"/>
                <a:gd name="T2" fmla="*/ 0 w 78"/>
                <a:gd name="T3" fmla="*/ 9 h 589"/>
                <a:gd name="T4" fmla="*/ 33 w 78"/>
                <a:gd name="T5" fmla="*/ 73 h 589"/>
                <a:gd name="T6" fmla="*/ 30 w 78"/>
                <a:gd name="T7" fmla="*/ 586 h 589"/>
                <a:gd name="T8" fmla="*/ 29 w 78"/>
                <a:gd name="T9" fmla="*/ 589 h 589"/>
                <a:gd name="T10" fmla="*/ 78 w 78"/>
                <a:gd name="T11" fmla="*/ 71 h 589"/>
                <a:gd name="T12" fmla="*/ 29 w 78"/>
                <a:gd name="T13" fmla="*/ 0 h 589"/>
              </a:gdLst>
              <a:ahLst/>
              <a:cxnLst>
                <a:cxn ang="0">
                  <a:pos x="T0" y="T1"/>
                </a:cxn>
                <a:cxn ang="0">
                  <a:pos x="T2" y="T3"/>
                </a:cxn>
                <a:cxn ang="0">
                  <a:pos x="T4" y="T5"/>
                </a:cxn>
                <a:cxn ang="0">
                  <a:pos x="T6" y="T7"/>
                </a:cxn>
                <a:cxn ang="0">
                  <a:pos x="T8" y="T9"/>
                </a:cxn>
                <a:cxn ang="0">
                  <a:pos x="T10" y="T11"/>
                </a:cxn>
                <a:cxn ang="0">
                  <a:pos x="T12" y="T13"/>
                </a:cxn>
              </a:cxnLst>
              <a:rect l="0" t="0" r="r" b="b"/>
              <a:pathLst>
                <a:path w="78" h="589">
                  <a:moveTo>
                    <a:pt x="29" y="0"/>
                  </a:moveTo>
                  <a:cubicBezTo>
                    <a:pt x="18" y="0"/>
                    <a:pt x="8" y="3"/>
                    <a:pt x="0" y="9"/>
                  </a:cubicBezTo>
                  <a:cubicBezTo>
                    <a:pt x="17" y="16"/>
                    <a:pt x="30" y="35"/>
                    <a:pt x="33" y="73"/>
                  </a:cubicBezTo>
                  <a:cubicBezTo>
                    <a:pt x="40" y="167"/>
                    <a:pt x="48" y="545"/>
                    <a:pt x="30" y="586"/>
                  </a:cubicBezTo>
                  <a:cubicBezTo>
                    <a:pt x="29" y="588"/>
                    <a:pt x="29" y="589"/>
                    <a:pt x="29" y="589"/>
                  </a:cubicBezTo>
                  <a:cubicBezTo>
                    <a:pt x="50" y="589"/>
                    <a:pt x="78" y="171"/>
                    <a:pt x="78" y="71"/>
                  </a:cubicBezTo>
                  <a:cubicBezTo>
                    <a:pt x="78" y="18"/>
                    <a:pt x="56" y="0"/>
                    <a:pt x="29" y="0"/>
                  </a:cubicBezTo>
                  <a:close/>
                </a:path>
              </a:pathLst>
            </a:custGeom>
            <a:solidFill>
              <a:srgbClr val="440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4" name="Oval 130"/>
            <p:cNvSpPr>
              <a:spLocks noChangeArrowheads="1"/>
            </p:cNvSpPr>
            <p:nvPr/>
          </p:nvSpPr>
          <p:spPr bwMode="auto">
            <a:xfrm>
              <a:off x="422276" y="2055813"/>
              <a:ext cx="296863" cy="296863"/>
            </a:xfrm>
            <a:prstGeom prst="ellipse">
              <a:avLst/>
            </a:pr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endParaRPr lang="zh-CN" altLang="en-US">
                <a:solidFill>
                  <a:srgbClr val="000000"/>
                </a:solidFill>
                <a:latin typeface="+mn-lt"/>
                <a:ea typeface="+mn-ea"/>
                <a:cs typeface="+mn-ea"/>
                <a:sym typeface="+mn-lt"/>
              </a:endParaRPr>
            </a:p>
          </p:txBody>
        </p:sp>
        <p:sp>
          <p:nvSpPr>
            <p:cNvPr id="105" name="Freeform 131"/>
            <p:cNvSpPr/>
            <p:nvPr/>
          </p:nvSpPr>
          <p:spPr bwMode="auto">
            <a:xfrm>
              <a:off x="238126" y="2147888"/>
              <a:ext cx="1028700" cy="687388"/>
            </a:xfrm>
            <a:custGeom>
              <a:avLst/>
              <a:gdLst>
                <a:gd name="T0" fmla="*/ 1322 w 1495"/>
                <a:gd name="T1" fmla="*/ 391 h 999"/>
                <a:gd name="T2" fmla="*/ 1279 w 1495"/>
                <a:gd name="T3" fmla="*/ 396 h 999"/>
                <a:gd name="T4" fmla="*/ 1149 w 1495"/>
                <a:gd name="T5" fmla="*/ 337 h 999"/>
                <a:gd name="T6" fmla="*/ 1014 w 1495"/>
                <a:gd name="T7" fmla="*/ 402 h 999"/>
                <a:gd name="T8" fmla="*/ 872 w 1495"/>
                <a:gd name="T9" fmla="*/ 349 h 999"/>
                <a:gd name="T10" fmla="*/ 819 w 1495"/>
                <a:gd name="T11" fmla="*/ 356 h 999"/>
                <a:gd name="T12" fmla="*/ 819 w 1495"/>
                <a:gd name="T13" fmla="*/ 337 h 999"/>
                <a:gd name="T14" fmla="*/ 482 w 1495"/>
                <a:gd name="T15" fmla="*/ 0 h 999"/>
                <a:gd name="T16" fmla="*/ 144 w 1495"/>
                <a:gd name="T17" fmla="*/ 337 h 999"/>
                <a:gd name="T18" fmla="*/ 161 w 1495"/>
                <a:gd name="T19" fmla="*/ 442 h 999"/>
                <a:gd name="T20" fmla="*/ 0 w 1495"/>
                <a:gd name="T21" fmla="*/ 615 h 999"/>
                <a:gd name="T22" fmla="*/ 173 w 1495"/>
                <a:gd name="T23" fmla="*/ 788 h 999"/>
                <a:gd name="T24" fmla="*/ 288 w 1495"/>
                <a:gd name="T25" fmla="*/ 744 h 999"/>
                <a:gd name="T26" fmla="*/ 484 w 1495"/>
                <a:gd name="T27" fmla="*/ 870 h 999"/>
                <a:gd name="T28" fmla="*/ 595 w 1495"/>
                <a:gd name="T29" fmla="*/ 840 h 999"/>
                <a:gd name="T30" fmla="*/ 767 w 1495"/>
                <a:gd name="T31" fmla="*/ 999 h 999"/>
                <a:gd name="T32" fmla="*/ 940 w 1495"/>
                <a:gd name="T33" fmla="*/ 826 h 999"/>
                <a:gd name="T34" fmla="*/ 931 w 1495"/>
                <a:gd name="T35" fmla="*/ 770 h 999"/>
                <a:gd name="T36" fmla="*/ 1064 w 1495"/>
                <a:gd name="T37" fmla="*/ 661 h 999"/>
                <a:gd name="T38" fmla="*/ 1149 w 1495"/>
                <a:gd name="T39" fmla="*/ 683 h 999"/>
                <a:gd name="T40" fmla="*/ 1192 w 1495"/>
                <a:gd name="T41" fmla="*/ 678 h 999"/>
                <a:gd name="T42" fmla="*/ 1322 w 1495"/>
                <a:gd name="T43" fmla="*/ 737 h 999"/>
                <a:gd name="T44" fmla="*/ 1495 w 1495"/>
                <a:gd name="T45" fmla="*/ 564 h 999"/>
                <a:gd name="T46" fmla="*/ 1322 w 1495"/>
                <a:gd name="T47" fmla="*/ 39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5" h="999">
                  <a:moveTo>
                    <a:pt x="1322" y="391"/>
                  </a:moveTo>
                  <a:cubicBezTo>
                    <a:pt x="1307" y="391"/>
                    <a:pt x="1293" y="392"/>
                    <a:pt x="1279" y="396"/>
                  </a:cubicBezTo>
                  <a:cubicBezTo>
                    <a:pt x="1247" y="360"/>
                    <a:pt x="1201" y="337"/>
                    <a:pt x="1149" y="337"/>
                  </a:cubicBezTo>
                  <a:cubicBezTo>
                    <a:pt x="1094" y="337"/>
                    <a:pt x="1045" y="363"/>
                    <a:pt x="1014" y="402"/>
                  </a:cubicBezTo>
                  <a:cubicBezTo>
                    <a:pt x="976" y="369"/>
                    <a:pt x="927" y="349"/>
                    <a:pt x="872" y="349"/>
                  </a:cubicBezTo>
                  <a:cubicBezTo>
                    <a:pt x="854" y="349"/>
                    <a:pt x="836" y="351"/>
                    <a:pt x="819" y="356"/>
                  </a:cubicBezTo>
                  <a:cubicBezTo>
                    <a:pt x="819" y="350"/>
                    <a:pt x="819" y="344"/>
                    <a:pt x="819" y="337"/>
                  </a:cubicBezTo>
                  <a:cubicBezTo>
                    <a:pt x="819" y="151"/>
                    <a:pt x="668" y="0"/>
                    <a:pt x="482" y="0"/>
                  </a:cubicBezTo>
                  <a:cubicBezTo>
                    <a:pt x="295" y="0"/>
                    <a:pt x="144" y="151"/>
                    <a:pt x="144" y="337"/>
                  </a:cubicBezTo>
                  <a:cubicBezTo>
                    <a:pt x="144" y="374"/>
                    <a:pt x="150" y="409"/>
                    <a:pt x="161" y="442"/>
                  </a:cubicBezTo>
                  <a:cubicBezTo>
                    <a:pt x="71" y="449"/>
                    <a:pt x="0" y="524"/>
                    <a:pt x="0" y="615"/>
                  </a:cubicBezTo>
                  <a:cubicBezTo>
                    <a:pt x="0" y="711"/>
                    <a:pt x="77" y="788"/>
                    <a:pt x="173" y="788"/>
                  </a:cubicBezTo>
                  <a:cubicBezTo>
                    <a:pt x="217" y="788"/>
                    <a:pt x="258" y="771"/>
                    <a:pt x="288" y="744"/>
                  </a:cubicBezTo>
                  <a:cubicBezTo>
                    <a:pt x="322" y="819"/>
                    <a:pt x="397" y="870"/>
                    <a:pt x="484" y="870"/>
                  </a:cubicBezTo>
                  <a:cubicBezTo>
                    <a:pt x="524" y="870"/>
                    <a:pt x="562" y="859"/>
                    <a:pt x="595" y="840"/>
                  </a:cubicBezTo>
                  <a:cubicBezTo>
                    <a:pt x="602" y="929"/>
                    <a:pt x="676" y="999"/>
                    <a:pt x="767" y="999"/>
                  </a:cubicBezTo>
                  <a:cubicBezTo>
                    <a:pt x="863" y="999"/>
                    <a:pt x="940" y="921"/>
                    <a:pt x="940" y="826"/>
                  </a:cubicBezTo>
                  <a:cubicBezTo>
                    <a:pt x="940" y="806"/>
                    <a:pt x="937" y="788"/>
                    <a:pt x="931" y="770"/>
                  </a:cubicBezTo>
                  <a:cubicBezTo>
                    <a:pt x="989" y="754"/>
                    <a:pt x="1037" y="714"/>
                    <a:pt x="1064" y="661"/>
                  </a:cubicBezTo>
                  <a:cubicBezTo>
                    <a:pt x="1089" y="675"/>
                    <a:pt x="1118" y="683"/>
                    <a:pt x="1149" y="683"/>
                  </a:cubicBezTo>
                  <a:cubicBezTo>
                    <a:pt x="1164" y="683"/>
                    <a:pt x="1178" y="681"/>
                    <a:pt x="1192" y="678"/>
                  </a:cubicBezTo>
                  <a:cubicBezTo>
                    <a:pt x="1224" y="714"/>
                    <a:pt x="1270" y="737"/>
                    <a:pt x="1322" y="737"/>
                  </a:cubicBezTo>
                  <a:cubicBezTo>
                    <a:pt x="1418" y="737"/>
                    <a:pt x="1495" y="659"/>
                    <a:pt x="1495" y="564"/>
                  </a:cubicBezTo>
                  <a:cubicBezTo>
                    <a:pt x="1495" y="468"/>
                    <a:pt x="1418" y="391"/>
                    <a:pt x="1322" y="391"/>
                  </a:cubicBezTo>
                  <a:close/>
                </a:path>
              </a:pathLst>
            </a:cu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6" name="Freeform 132"/>
            <p:cNvSpPr/>
            <p:nvPr/>
          </p:nvSpPr>
          <p:spPr bwMode="auto">
            <a:xfrm>
              <a:off x="1041401" y="2379663"/>
              <a:ext cx="36513" cy="12700"/>
            </a:xfrm>
            <a:custGeom>
              <a:avLst/>
              <a:gdLst>
                <a:gd name="T0" fmla="*/ 21 w 54"/>
                <a:gd name="T1" fmla="*/ 20 h 20"/>
                <a:gd name="T2" fmla="*/ 54 w 54"/>
                <a:gd name="T3" fmla="*/ 15 h 20"/>
                <a:gd name="T4" fmla="*/ 0 w 54"/>
                <a:gd name="T5" fmla="*/ 0 h 20"/>
                <a:gd name="T6" fmla="*/ 21 w 54"/>
                <a:gd name="T7" fmla="*/ 20 h 20"/>
              </a:gdLst>
              <a:ahLst/>
              <a:cxnLst>
                <a:cxn ang="0">
                  <a:pos x="T0" y="T1"/>
                </a:cxn>
                <a:cxn ang="0">
                  <a:pos x="T2" y="T3"/>
                </a:cxn>
                <a:cxn ang="0">
                  <a:pos x="T4" y="T5"/>
                </a:cxn>
                <a:cxn ang="0">
                  <a:pos x="T6" y="T7"/>
                </a:cxn>
              </a:cxnLst>
              <a:rect l="0" t="0" r="r" b="b"/>
              <a:pathLst>
                <a:path w="54" h="20">
                  <a:moveTo>
                    <a:pt x="21" y="20"/>
                  </a:moveTo>
                  <a:cubicBezTo>
                    <a:pt x="31" y="17"/>
                    <a:pt x="42" y="16"/>
                    <a:pt x="54" y="15"/>
                  </a:cubicBezTo>
                  <a:cubicBezTo>
                    <a:pt x="37" y="8"/>
                    <a:pt x="19" y="2"/>
                    <a:pt x="0" y="0"/>
                  </a:cubicBezTo>
                  <a:cubicBezTo>
                    <a:pt x="8" y="6"/>
                    <a:pt x="15" y="13"/>
                    <a:pt x="21" y="20"/>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7" name="Freeform 133"/>
            <p:cNvSpPr/>
            <p:nvPr/>
          </p:nvSpPr>
          <p:spPr bwMode="auto">
            <a:xfrm>
              <a:off x="236538" y="2414588"/>
              <a:ext cx="1028700" cy="419100"/>
            </a:xfrm>
            <a:custGeom>
              <a:avLst/>
              <a:gdLst>
                <a:gd name="T0" fmla="*/ 1328 w 1495"/>
                <a:gd name="T1" fmla="*/ 0 h 608"/>
                <a:gd name="T2" fmla="*/ 1380 w 1495"/>
                <a:gd name="T3" fmla="*/ 115 h 608"/>
                <a:gd name="T4" fmla="*/ 1227 w 1495"/>
                <a:gd name="T5" fmla="*/ 268 h 608"/>
                <a:gd name="T6" fmla="*/ 1112 w 1495"/>
                <a:gd name="T7" fmla="*/ 216 h 608"/>
                <a:gd name="T8" fmla="*/ 1074 w 1495"/>
                <a:gd name="T9" fmla="*/ 220 h 608"/>
                <a:gd name="T10" fmla="*/ 999 w 1495"/>
                <a:gd name="T11" fmla="*/ 201 h 608"/>
                <a:gd name="T12" fmla="*/ 882 w 1495"/>
                <a:gd name="T13" fmla="*/ 297 h 608"/>
                <a:gd name="T14" fmla="*/ 890 w 1495"/>
                <a:gd name="T15" fmla="*/ 346 h 608"/>
                <a:gd name="T16" fmla="*/ 737 w 1495"/>
                <a:gd name="T17" fmla="*/ 499 h 608"/>
                <a:gd name="T18" fmla="*/ 585 w 1495"/>
                <a:gd name="T19" fmla="*/ 359 h 608"/>
                <a:gd name="T20" fmla="*/ 487 w 1495"/>
                <a:gd name="T21" fmla="*/ 386 h 608"/>
                <a:gd name="T22" fmla="*/ 314 w 1495"/>
                <a:gd name="T23" fmla="*/ 274 h 608"/>
                <a:gd name="T24" fmla="*/ 212 w 1495"/>
                <a:gd name="T25" fmla="*/ 313 h 608"/>
                <a:gd name="T26" fmla="*/ 59 w 1495"/>
                <a:gd name="T27" fmla="*/ 160 h 608"/>
                <a:gd name="T28" fmla="*/ 86 w 1495"/>
                <a:gd name="T29" fmla="*/ 75 h 608"/>
                <a:gd name="T30" fmla="*/ 0 w 1495"/>
                <a:gd name="T31" fmla="*/ 224 h 608"/>
                <a:gd name="T32" fmla="*/ 173 w 1495"/>
                <a:gd name="T33" fmla="*/ 397 h 608"/>
                <a:gd name="T34" fmla="*/ 288 w 1495"/>
                <a:gd name="T35" fmla="*/ 353 h 608"/>
                <a:gd name="T36" fmla="*/ 484 w 1495"/>
                <a:gd name="T37" fmla="*/ 479 h 608"/>
                <a:gd name="T38" fmla="*/ 595 w 1495"/>
                <a:gd name="T39" fmla="*/ 449 h 608"/>
                <a:gd name="T40" fmla="*/ 767 w 1495"/>
                <a:gd name="T41" fmla="*/ 608 h 608"/>
                <a:gd name="T42" fmla="*/ 940 w 1495"/>
                <a:gd name="T43" fmla="*/ 435 h 608"/>
                <a:gd name="T44" fmla="*/ 931 w 1495"/>
                <a:gd name="T45" fmla="*/ 379 h 608"/>
                <a:gd name="T46" fmla="*/ 1064 w 1495"/>
                <a:gd name="T47" fmla="*/ 270 h 608"/>
                <a:gd name="T48" fmla="*/ 1149 w 1495"/>
                <a:gd name="T49" fmla="*/ 292 h 608"/>
                <a:gd name="T50" fmla="*/ 1192 w 1495"/>
                <a:gd name="T51" fmla="*/ 287 h 608"/>
                <a:gd name="T52" fmla="*/ 1322 w 1495"/>
                <a:gd name="T53" fmla="*/ 346 h 608"/>
                <a:gd name="T54" fmla="*/ 1495 w 1495"/>
                <a:gd name="T55" fmla="*/ 173 h 608"/>
                <a:gd name="T56" fmla="*/ 1328 w 1495"/>
                <a:gd name="T57"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5" h="608">
                  <a:moveTo>
                    <a:pt x="1328" y="0"/>
                  </a:moveTo>
                  <a:cubicBezTo>
                    <a:pt x="1360" y="28"/>
                    <a:pt x="1380" y="69"/>
                    <a:pt x="1380" y="115"/>
                  </a:cubicBezTo>
                  <a:cubicBezTo>
                    <a:pt x="1380" y="199"/>
                    <a:pt x="1311" y="268"/>
                    <a:pt x="1227" y="268"/>
                  </a:cubicBezTo>
                  <a:cubicBezTo>
                    <a:pt x="1181" y="268"/>
                    <a:pt x="1140" y="248"/>
                    <a:pt x="1112" y="216"/>
                  </a:cubicBezTo>
                  <a:cubicBezTo>
                    <a:pt x="1100" y="219"/>
                    <a:pt x="1087" y="220"/>
                    <a:pt x="1074" y="220"/>
                  </a:cubicBezTo>
                  <a:cubicBezTo>
                    <a:pt x="1047" y="220"/>
                    <a:pt x="1021" y="213"/>
                    <a:pt x="999" y="201"/>
                  </a:cubicBezTo>
                  <a:cubicBezTo>
                    <a:pt x="975" y="247"/>
                    <a:pt x="933" y="283"/>
                    <a:pt x="882" y="297"/>
                  </a:cubicBezTo>
                  <a:cubicBezTo>
                    <a:pt x="887" y="313"/>
                    <a:pt x="890" y="329"/>
                    <a:pt x="890" y="346"/>
                  </a:cubicBezTo>
                  <a:cubicBezTo>
                    <a:pt x="890" y="431"/>
                    <a:pt x="822" y="499"/>
                    <a:pt x="737" y="499"/>
                  </a:cubicBezTo>
                  <a:cubicBezTo>
                    <a:pt x="657" y="499"/>
                    <a:pt x="591" y="437"/>
                    <a:pt x="585" y="359"/>
                  </a:cubicBezTo>
                  <a:cubicBezTo>
                    <a:pt x="556" y="376"/>
                    <a:pt x="523" y="386"/>
                    <a:pt x="487" y="386"/>
                  </a:cubicBezTo>
                  <a:cubicBezTo>
                    <a:pt x="410" y="386"/>
                    <a:pt x="344" y="340"/>
                    <a:pt x="314" y="274"/>
                  </a:cubicBezTo>
                  <a:cubicBezTo>
                    <a:pt x="287" y="298"/>
                    <a:pt x="251" y="313"/>
                    <a:pt x="212" y="313"/>
                  </a:cubicBezTo>
                  <a:cubicBezTo>
                    <a:pt x="128" y="313"/>
                    <a:pt x="59" y="245"/>
                    <a:pt x="59" y="160"/>
                  </a:cubicBezTo>
                  <a:cubicBezTo>
                    <a:pt x="59" y="128"/>
                    <a:pt x="69" y="99"/>
                    <a:pt x="86" y="75"/>
                  </a:cubicBezTo>
                  <a:cubicBezTo>
                    <a:pt x="34" y="104"/>
                    <a:pt x="0" y="160"/>
                    <a:pt x="0" y="224"/>
                  </a:cubicBezTo>
                  <a:cubicBezTo>
                    <a:pt x="0" y="320"/>
                    <a:pt x="77" y="397"/>
                    <a:pt x="173" y="397"/>
                  </a:cubicBezTo>
                  <a:cubicBezTo>
                    <a:pt x="217" y="397"/>
                    <a:pt x="257" y="381"/>
                    <a:pt x="288" y="353"/>
                  </a:cubicBezTo>
                  <a:cubicBezTo>
                    <a:pt x="322" y="428"/>
                    <a:pt x="397" y="479"/>
                    <a:pt x="484" y="479"/>
                  </a:cubicBezTo>
                  <a:cubicBezTo>
                    <a:pt x="524" y="479"/>
                    <a:pt x="562" y="468"/>
                    <a:pt x="595" y="449"/>
                  </a:cubicBezTo>
                  <a:cubicBezTo>
                    <a:pt x="602" y="538"/>
                    <a:pt x="676" y="608"/>
                    <a:pt x="767" y="608"/>
                  </a:cubicBezTo>
                  <a:cubicBezTo>
                    <a:pt x="863" y="608"/>
                    <a:pt x="940" y="530"/>
                    <a:pt x="940" y="435"/>
                  </a:cubicBezTo>
                  <a:cubicBezTo>
                    <a:pt x="940" y="415"/>
                    <a:pt x="937" y="397"/>
                    <a:pt x="931" y="379"/>
                  </a:cubicBezTo>
                  <a:cubicBezTo>
                    <a:pt x="989" y="363"/>
                    <a:pt x="1037" y="323"/>
                    <a:pt x="1064" y="270"/>
                  </a:cubicBezTo>
                  <a:cubicBezTo>
                    <a:pt x="1089" y="284"/>
                    <a:pt x="1118" y="292"/>
                    <a:pt x="1149" y="292"/>
                  </a:cubicBezTo>
                  <a:cubicBezTo>
                    <a:pt x="1164" y="292"/>
                    <a:pt x="1178" y="290"/>
                    <a:pt x="1192" y="287"/>
                  </a:cubicBezTo>
                  <a:cubicBezTo>
                    <a:pt x="1224" y="323"/>
                    <a:pt x="1270" y="346"/>
                    <a:pt x="1322" y="346"/>
                  </a:cubicBezTo>
                  <a:cubicBezTo>
                    <a:pt x="1417" y="346"/>
                    <a:pt x="1495" y="268"/>
                    <a:pt x="1495" y="173"/>
                  </a:cubicBezTo>
                  <a:cubicBezTo>
                    <a:pt x="1495" y="79"/>
                    <a:pt x="1420" y="3"/>
                    <a:pt x="1328" y="0"/>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8" name="Freeform 134"/>
            <p:cNvSpPr/>
            <p:nvPr/>
          </p:nvSpPr>
          <p:spPr bwMode="auto">
            <a:xfrm>
              <a:off x="336551" y="2146300"/>
              <a:ext cx="463550" cy="282575"/>
            </a:xfrm>
            <a:custGeom>
              <a:avLst/>
              <a:gdLst>
                <a:gd name="T0" fmla="*/ 58 w 674"/>
                <a:gd name="T1" fmla="*/ 399 h 411"/>
                <a:gd name="T2" fmla="*/ 43 w 674"/>
                <a:gd name="T3" fmla="*/ 306 h 411"/>
                <a:gd name="T4" fmla="*/ 341 w 674"/>
                <a:gd name="T5" fmla="*/ 8 h 411"/>
                <a:gd name="T6" fmla="*/ 639 w 674"/>
                <a:gd name="T7" fmla="*/ 306 h 411"/>
                <a:gd name="T8" fmla="*/ 638 w 674"/>
                <a:gd name="T9" fmla="*/ 322 h 411"/>
                <a:gd name="T10" fmla="*/ 674 w 674"/>
                <a:gd name="T11" fmla="*/ 317 h 411"/>
                <a:gd name="T12" fmla="*/ 337 w 674"/>
                <a:gd name="T13" fmla="*/ 0 h 411"/>
                <a:gd name="T14" fmla="*/ 0 w 674"/>
                <a:gd name="T15" fmla="*/ 337 h 411"/>
                <a:gd name="T16" fmla="*/ 8 w 674"/>
                <a:gd name="T17" fmla="*/ 411 h 411"/>
                <a:gd name="T18" fmla="*/ 58 w 674"/>
                <a:gd name="T19" fmla="*/ 39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4" h="411">
                  <a:moveTo>
                    <a:pt x="58" y="399"/>
                  </a:moveTo>
                  <a:cubicBezTo>
                    <a:pt x="48" y="370"/>
                    <a:pt x="43" y="338"/>
                    <a:pt x="43" y="306"/>
                  </a:cubicBezTo>
                  <a:cubicBezTo>
                    <a:pt x="43" y="141"/>
                    <a:pt x="176" y="8"/>
                    <a:pt x="341" y="8"/>
                  </a:cubicBezTo>
                  <a:cubicBezTo>
                    <a:pt x="505" y="8"/>
                    <a:pt x="639" y="141"/>
                    <a:pt x="639" y="306"/>
                  </a:cubicBezTo>
                  <a:cubicBezTo>
                    <a:pt x="639" y="311"/>
                    <a:pt x="639" y="317"/>
                    <a:pt x="638" y="322"/>
                  </a:cubicBezTo>
                  <a:cubicBezTo>
                    <a:pt x="650" y="319"/>
                    <a:pt x="662" y="317"/>
                    <a:pt x="674" y="317"/>
                  </a:cubicBezTo>
                  <a:cubicBezTo>
                    <a:pt x="663" y="140"/>
                    <a:pt x="517" y="0"/>
                    <a:pt x="337" y="0"/>
                  </a:cubicBezTo>
                  <a:cubicBezTo>
                    <a:pt x="151" y="0"/>
                    <a:pt x="0" y="151"/>
                    <a:pt x="0" y="337"/>
                  </a:cubicBezTo>
                  <a:cubicBezTo>
                    <a:pt x="0" y="363"/>
                    <a:pt x="3" y="387"/>
                    <a:pt x="8" y="411"/>
                  </a:cubicBezTo>
                  <a:cubicBezTo>
                    <a:pt x="23" y="404"/>
                    <a:pt x="40" y="400"/>
                    <a:pt x="58" y="399"/>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09" name="Freeform 138"/>
            <p:cNvSpPr/>
            <p:nvPr/>
          </p:nvSpPr>
          <p:spPr bwMode="auto">
            <a:xfrm>
              <a:off x="1446213" y="2416175"/>
              <a:ext cx="1104900" cy="512763"/>
            </a:xfrm>
            <a:custGeom>
              <a:avLst/>
              <a:gdLst>
                <a:gd name="T0" fmla="*/ 1431 w 1604"/>
                <a:gd name="T1" fmla="*/ 51 h 743"/>
                <a:gd name="T2" fmla="*/ 1288 w 1604"/>
                <a:gd name="T3" fmla="*/ 126 h 743"/>
                <a:gd name="T4" fmla="*/ 1099 w 1604"/>
                <a:gd name="T5" fmla="*/ 68 h 743"/>
                <a:gd name="T6" fmla="*/ 797 w 1604"/>
                <a:gd name="T7" fmla="*/ 256 h 743"/>
                <a:gd name="T8" fmla="*/ 694 w 1604"/>
                <a:gd name="T9" fmla="*/ 222 h 743"/>
                <a:gd name="T10" fmla="*/ 608 w 1604"/>
                <a:gd name="T11" fmla="*/ 244 h 743"/>
                <a:gd name="T12" fmla="*/ 404 w 1604"/>
                <a:gd name="T13" fmla="*/ 98 h 743"/>
                <a:gd name="T14" fmla="*/ 334 w 1604"/>
                <a:gd name="T15" fmla="*/ 110 h 743"/>
                <a:gd name="T16" fmla="*/ 173 w 1604"/>
                <a:gd name="T17" fmla="*/ 0 h 743"/>
                <a:gd name="T18" fmla="*/ 0 w 1604"/>
                <a:gd name="T19" fmla="*/ 173 h 743"/>
                <a:gd name="T20" fmla="*/ 173 w 1604"/>
                <a:gd name="T21" fmla="*/ 346 h 743"/>
                <a:gd name="T22" fmla="*/ 192 w 1604"/>
                <a:gd name="T23" fmla="*/ 345 h 743"/>
                <a:gd name="T24" fmla="*/ 404 w 1604"/>
                <a:gd name="T25" fmla="*/ 528 h 743"/>
                <a:gd name="T26" fmla="*/ 542 w 1604"/>
                <a:gd name="T27" fmla="*/ 478 h 743"/>
                <a:gd name="T28" fmla="*/ 694 w 1604"/>
                <a:gd name="T29" fmla="*/ 568 h 743"/>
                <a:gd name="T30" fmla="*/ 789 w 1604"/>
                <a:gd name="T31" fmla="*/ 539 h 743"/>
                <a:gd name="T32" fmla="*/ 1099 w 1604"/>
                <a:gd name="T33" fmla="*/ 743 h 743"/>
                <a:gd name="T34" fmla="*/ 1437 w 1604"/>
                <a:gd name="T35" fmla="*/ 406 h 743"/>
                <a:gd name="T36" fmla="*/ 1437 w 1604"/>
                <a:gd name="T37" fmla="*/ 397 h 743"/>
                <a:gd name="T38" fmla="*/ 1604 w 1604"/>
                <a:gd name="T39" fmla="*/ 224 h 743"/>
                <a:gd name="T40" fmla="*/ 1431 w 1604"/>
                <a:gd name="T41" fmla="*/ 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4" h="743">
                  <a:moveTo>
                    <a:pt x="1431" y="51"/>
                  </a:moveTo>
                  <a:cubicBezTo>
                    <a:pt x="1372" y="51"/>
                    <a:pt x="1320" y="81"/>
                    <a:pt x="1288" y="126"/>
                  </a:cubicBezTo>
                  <a:cubicBezTo>
                    <a:pt x="1234" y="89"/>
                    <a:pt x="1169" y="68"/>
                    <a:pt x="1099" y="68"/>
                  </a:cubicBezTo>
                  <a:cubicBezTo>
                    <a:pt x="967" y="68"/>
                    <a:pt x="852" y="145"/>
                    <a:pt x="797" y="256"/>
                  </a:cubicBezTo>
                  <a:cubicBezTo>
                    <a:pt x="768" y="234"/>
                    <a:pt x="732" y="222"/>
                    <a:pt x="694" y="222"/>
                  </a:cubicBezTo>
                  <a:cubicBezTo>
                    <a:pt x="662" y="222"/>
                    <a:pt x="633" y="230"/>
                    <a:pt x="608" y="244"/>
                  </a:cubicBezTo>
                  <a:cubicBezTo>
                    <a:pt x="579" y="159"/>
                    <a:pt x="499" y="98"/>
                    <a:pt x="404" y="98"/>
                  </a:cubicBezTo>
                  <a:cubicBezTo>
                    <a:pt x="380" y="98"/>
                    <a:pt x="356" y="102"/>
                    <a:pt x="334" y="110"/>
                  </a:cubicBezTo>
                  <a:cubicBezTo>
                    <a:pt x="309" y="45"/>
                    <a:pt x="247" y="0"/>
                    <a:pt x="173" y="0"/>
                  </a:cubicBezTo>
                  <a:cubicBezTo>
                    <a:pt x="78" y="0"/>
                    <a:pt x="0" y="77"/>
                    <a:pt x="0" y="173"/>
                  </a:cubicBezTo>
                  <a:cubicBezTo>
                    <a:pt x="0" y="268"/>
                    <a:pt x="78" y="346"/>
                    <a:pt x="173" y="346"/>
                  </a:cubicBezTo>
                  <a:cubicBezTo>
                    <a:pt x="180" y="346"/>
                    <a:pt x="186" y="345"/>
                    <a:pt x="192" y="345"/>
                  </a:cubicBezTo>
                  <a:cubicBezTo>
                    <a:pt x="207" y="448"/>
                    <a:pt x="297" y="528"/>
                    <a:pt x="404" y="528"/>
                  </a:cubicBezTo>
                  <a:cubicBezTo>
                    <a:pt x="457" y="528"/>
                    <a:pt x="505" y="509"/>
                    <a:pt x="542" y="478"/>
                  </a:cubicBezTo>
                  <a:cubicBezTo>
                    <a:pt x="571" y="531"/>
                    <a:pt x="628" y="568"/>
                    <a:pt x="694" y="568"/>
                  </a:cubicBezTo>
                  <a:cubicBezTo>
                    <a:pt x="729" y="568"/>
                    <a:pt x="762" y="557"/>
                    <a:pt x="789" y="539"/>
                  </a:cubicBezTo>
                  <a:cubicBezTo>
                    <a:pt x="841" y="659"/>
                    <a:pt x="960" y="743"/>
                    <a:pt x="1099" y="743"/>
                  </a:cubicBezTo>
                  <a:cubicBezTo>
                    <a:pt x="1286" y="743"/>
                    <a:pt x="1437" y="592"/>
                    <a:pt x="1437" y="406"/>
                  </a:cubicBezTo>
                  <a:cubicBezTo>
                    <a:pt x="1437" y="403"/>
                    <a:pt x="1437" y="400"/>
                    <a:pt x="1437" y="397"/>
                  </a:cubicBezTo>
                  <a:cubicBezTo>
                    <a:pt x="1530" y="394"/>
                    <a:pt x="1604" y="318"/>
                    <a:pt x="1604" y="224"/>
                  </a:cubicBezTo>
                  <a:cubicBezTo>
                    <a:pt x="1604" y="128"/>
                    <a:pt x="1526" y="51"/>
                    <a:pt x="1431" y="51"/>
                  </a:cubicBezTo>
                  <a:close/>
                </a:path>
              </a:pathLst>
            </a:custGeom>
            <a:solidFill>
              <a:srgbClr val="FFEC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sp>
          <p:nvSpPr>
            <p:cNvPr id="110" name="Freeform 140"/>
            <p:cNvSpPr/>
            <p:nvPr/>
          </p:nvSpPr>
          <p:spPr bwMode="auto">
            <a:xfrm>
              <a:off x="1446213" y="2416175"/>
              <a:ext cx="1104900" cy="512763"/>
            </a:xfrm>
            <a:custGeom>
              <a:avLst/>
              <a:gdLst>
                <a:gd name="T0" fmla="*/ 1604 w 1604"/>
                <a:gd name="T1" fmla="*/ 224 h 743"/>
                <a:gd name="T2" fmla="*/ 1431 w 1604"/>
                <a:gd name="T3" fmla="*/ 51 h 743"/>
                <a:gd name="T4" fmla="*/ 1336 w 1604"/>
                <a:gd name="T5" fmla="*/ 79 h 743"/>
                <a:gd name="T6" fmla="*/ 1400 w 1604"/>
                <a:gd name="T7" fmla="*/ 195 h 743"/>
                <a:gd name="T8" fmla="*/ 1267 w 1604"/>
                <a:gd name="T9" fmla="*/ 333 h 743"/>
                <a:gd name="T10" fmla="*/ 1267 w 1604"/>
                <a:gd name="T11" fmla="*/ 340 h 743"/>
                <a:gd name="T12" fmla="*/ 999 w 1604"/>
                <a:gd name="T13" fmla="*/ 609 h 743"/>
                <a:gd name="T14" fmla="*/ 752 w 1604"/>
                <a:gd name="T15" fmla="*/ 446 h 743"/>
                <a:gd name="T16" fmla="*/ 676 w 1604"/>
                <a:gd name="T17" fmla="*/ 469 h 743"/>
                <a:gd name="T18" fmla="*/ 555 w 1604"/>
                <a:gd name="T19" fmla="*/ 397 h 743"/>
                <a:gd name="T20" fmla="*/ 445 w 1604"/>
                <a:gd name="T21" fmla="*/ 437 h 743"/>
                <a:gd name="T22" fmla="*/ 276 w 1604"/>
                <a:gd name="T23" fmla="*/ 292 h 743"/>
                <a:gd name="T24" fmla="*/ 261 w 1604"/>
                <a:gd name="T25" fmla="*/ 292 h 743"/>
                <a:gd name="T26" fmla="*/ 124 w 1604"/>
                <a:gd name="T27" fmla="*/ 155 h 743"/>
                <a:gd name="T28" fmla="*/ 250 w 1604"/>
                <a:gd name="T29" fmla="*/ 17 h 743"/>
                <a:gd name="T30" fmla="*/ 173 w 1604"/>
                <a:gd name="T31" fmla="*/ 0 h 743"/>
                <a:gd name="T32" fmla="*/ 0 w 1604"/>
                <a:gd name="T33" fmla="*/ 173 h 743"/>
                <a:gd name="T34" fmla="*/ 173 w 1604"/>
                <a:gd name="T35" fmla="*/ 346 h 743"/>
                <a:gd name="T36" fmla="*/ 192 w 1604"/>
                <a:gd name="T37" fmla="*/ 345 h 743"/>
                <a:gd name="T38" fmla="*/ 404 w 1604"/>
                <a:gd name="T39" fmla="*/ 528 h 743"/>
                <a:gd name="T40" fmla="*/ 542 w 1604"/>
                <a:gd name="T41" fmla="*/ 478 h 743"/>
                <a:gd name="T42" fmla="*/ 694 w 1604"/>
                <a:gd name="T43" fmla="*/ 568 h 743"/>
                <a:gd name="T44" fmla="*/ 789 w 1604"/>
                <a:gd name="T45" fmla="*/ 539 h 743"/>
                <a:gd name="T46" fmla="*/ 1099 w 1604"/>
                <a:gd name="T47" fmla="*/ 743 h 743"/>
                <a:gd name="T48" fmla="*/ 1437 w 1604"/>
                <a:gd name="T49" fmla="*/ 406 h 743"/>
                <a:gd name="T50" fmla="*/ 1437 w 1604"/>
                <a:gd name="T51" fmla="*/ 397 h 743"/>
                <a:gd name="T52" fmla="*/ 1604 w 1604"/>
                <a:gd name="T53" fmla="*/ 224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4" h="743">
                  <a:moveTo>
                    <a:pt x="1604" y="224"/>
                  </a:moveTo>
                  <a:cubicBezTo>
                    <a:pt x="1604" y="128"/>
                    <a:pt x="1526" y="51"/>
                    <a:pt x="1431" y="51"/>
                  </a:cubicBezTo>
                  <a:cubicBezTo>
                    <a:pt x="1396" y="51"/>
                    <a:pt x="1363" y="61"/>
                    <a:pt x="1336" y="79"/>
                  </a:cubicBezTo>
                  <a:cubicBezTo>
                    <a:pt x="1375" y="104"/>
                    <a:pt x="1400" y="147"/>
                    <a:pt x="1400" y="195"/>
                  </a:cubicBezTo>
                  <a:cubicBezTo>
                    <a:pt x="1400" y="270"/>
                    <a:pt x="1341" y="331"/>
                    <a:pt x="1267" y="333"/>
                  </a:cubicBezTo>
                  <a:cubicBezTo>
                    <a:pt x="1267" y="335"/>
                    <a:pt x="1267" y="338"/>
                    <a:pt x="1267" y="340"/>
                  </a:cubicBezTo>
                  <a:cubicBezTo>
                    <a:pt x="1267" y="488"/>
                    <a:pt x="1147" y="609"/>
                    <a:pt x="999" y="609"/>
                  </a:cubicBezTo>
                  <a:cubicBezTo>
                    <a:pt x="888" y="609"/>
                    <a:pt x="793" y="542"/>
                    <a:pt x="752" y="446"/>
                  </a:cubicBezTo>
                  <a:cubicBezTo>
                    <a:pt x="730" y="461"/>
                    <a:pt x="704" y="469"/>
                    <a:pt x="676" y="469"/>
                  </a:cubicBezTo>
                  <a:cubicBezTo>
                    <a:pt x="624" y="469"/>
                    <a:pt x="578" y="440"/>
                    <a:pt x="555" y="397"/>
                  </a:cubicBezTo>
                  <a:cubicBezTo>
                    <a:pt x="525" y="422"/>
                    <a:pt x="487" y="437"/>
                    <a:pt x="445" y="437"/>
                  </a:cubicBezTo>
                  <a:cubicBezTo>
                    <a:pt x="360" y="437"/>
                    <a:pt x="289" y="374"/>
                    <a:pt x="276" y="292"/>
                  </a:cubicBezTo>
                  <a:cubicBezTo>
                    <a:pt x="272" y="292"/>
                    <a:pt x="267" y="292"/>
                    <a:pt x="261" y="292"/>
                  </a:cubicBezTo>
                  <a:cubicBezTo>
                    <a:pt x="185" y="292"/>
                    <a:pt x="124" y="231"/>
                    <a:pt x="124" y="155"/>
                  </a:cubicBezTo>
                  <a:cubicBezTo>
                    <a:pt x="124" y="82"/>
                    <a:pt x="179" y="23"/>
                    <a:pt x="250" y="17"/>
                  </a:cubicBezTo>
                  <a:cubicBezTo>
                    <a:pt x="227" y="6"/>
                    <a:pt x="201" y="0"/>
                    <a:pt x="173" y="0"/>
                  </a:cubicBezTo>
                  <a:cubicBezTo>
                    <a:pt x="78" y="0"/>
                    <a:pt x="0" y="77"/>
                    <a:pt x="0" y="173"/>
                  </a:cubicBezTo>
                  <a:cubicBezTo>
                    <a:pt x="0" y="268"/>
                    <a:pt x="78" y="346"/>
                    <a:pt x="173" y="346"/>
                  </a:cubicBezTo>
                  <a:cubicBezTo>
                    <a:pt x="180" y="346"/>
                    <a:pt x="186" y="345"/>
                    <a:pt x="192" y="345"/>
                  </a:cubicBezTo>
                  <a:cubicBezTo>
                    <a:pt x="207" y="448"/>
                    <a:pt x="297" y="528"/>
                    <a:pt x="404" y="528"/>
                  </a:cubicBezTo>
                  <a:cubicBezTo>
                    <a:pt x="457" y="528"/>
                    <a:pt x="505" y="509"/>
                    <a:pt x="542" y="478"/>
                  </a:cubicBezTo>
                  <a:cubicBezTo>
                    <a:pt x="571" y="531"/>
                    <a:pt x="628" y="568"/>
                    <a:pt x="694" y="568"/>
                  </a:cubicBezTo>
                  <a:cubicBezTo>
                    <a:pt x="729" y="568"/>
                    <a:pt x="762" y="557"/>
                    <a:pt x="789" y="539"/>
                  </a:cubicBezTo>
                  <a:cubicBezTo>
                    <a:pt x="841" y="659"/>
                    <a:pt x="960" y="743"/>
                    <a:pt x="1099" y="743"/>
                  </a:cubicBezTo>
                  <a:cubicBezTo>
                    <a:pt x="1286" y="743"/>
                    <a:pt x="1437" y="592"/>
                    <a:pt x="1437" y="406"/>
                  </a:cubicBezTo>
                  <a:cubicBezTo>
                    <a:pt x="1437" y="403"/>
                    <a:pt x="1437" y="400"/>
                    <a:pt x="1437" y="397"/>
                  </a:cubicBezTo>
                  <a:cubicBezTo>
                    <a:pt x="1530" y="394"/>
                    <a:pt x="1604" y="318"/>
                    <a:pt x="1604" y="224"/>
                  </a:cubicBezTo>
                  <a:close/>
                </a:path>
              </a:pathLst>
            </a:custGeom>
            <a:solidFill>
              <a:srgbClr val="EDC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lt"/>
                <a:ea typeface="+mn-ea"/>
                <a:cs typeface="+mn-ea"/>
                <a:sym typeface="+mn-lt"/>
              </a:endParaRPr>
            </a:p>
          </p:txBody>
        </p:sp>
      </p:grpSp>
      <p:grpSp>
        <p:nvGrpSpPr>
          <p:cNvPr id="112" name="组合 160"/>
          <p:cNvGrpSpPr/>
          <p:nvPr/>
        </p:nvGrpSpPr>
        <p:grpSpPr bwMode="auto">
          <a:xfrm>
            <a:off x="9409113" y="5503863"/>
            <a:ext cx="1624012" cy="487362"/>
            <a:chOff x="0" y="0"/>
            <a:chExt cx="1624069" cy="488446"/>
          </a:xfrm>
        </p:grpSpPr>
        <p:sp>
          <p:nvSpPr>
            <p:cNvPr id="113" name="椭圆 154"/>
            <p:cNvSpPr>
              <a:spLocks noChangeArrowheads="1"/>
            </p:cNvSpPr>
            <p:nvPr/>
          </p:nvSpPr>
          <p:spPr bwMode="auto">
            <a:xfrm>
              <a:off x="0" y="154731"/>
              <a:ext cx="188663" cy="188663"/>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4" name="椭圆 155"/>
            <p:cNvSpPr>
              <a:spLocks noChangeArrowheads="1"/>
            </p:cNvSpPr>
            <p:nvPr/>
          </p:nvSpPr>
          <p:spPr bwMode="auto">
            <a:xfrm>
              <a:off x="360040" y="0"/>
              <a:ext cx="257571" cy="257571"/>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5" name="椭圆 156"/>
            <p:cNvSpPr>
              <a:spLocks noChangeArrowheads="1"/>
            </p:cNvSpPr>
            <p:nvPr/>
          </p:nvSpPr>
          <p:spPr bwMode="auto">
            <a:xfrm>
              <a:off x="428947" y="348549"/>
              <a:ext cx="139897" cy="139897"/>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6" name="椭圆 157"/>
            <p:cNvSpPr>
              <a:spLocks noChangeArrowheads="1"/>
            </p:cNvSpPr>
            <p:nvPr/>
          </p:nvSpPr>
          <p:spPr bwMode="auto">
            <a:xfrm>
              <a:off x="788988" y="193819"/>
              <a:ext cx="190994" cy="190994"/>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7" name="椭圆 158"/>
            <p:cNvSpPr>
              <a:spLocks noChangeArrowheads="1"/>
            </p:cNvSpPr>
            <p:nvPr/>
          </p:nvSpPr>
          <p:spPr bwMode="auto">
            <a:xfrm>
              <a:off x="1170249" y="281973"/>
              <a:ext cx="188663" cy="188663"/>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8" name="椭圆 159"/>
            <p:cNvSpPr>
              <a:spLocks noChangeArrowheads="1"/>
            </p:cNvSpPr>
            <p:nvPr/>
          </p:nvSpPr>
          <p:spPr bwMode="auto">
            <a:xfrm>
              <a:off x="1410147" y="85823"/>
              <a:ext cx="213922" cy="213922"/>
            </a:xfrm>
            <a:prstGeom prst="ellipse">
              <a:avLst/>
            </a:prstGeom>
            <a:solidFill>
              <a:srgbClr val="415383"/>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grpSp>
      <p:pic>
        <p:nvPicPr>
          <p:cNvPr id="119" name="组合 8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1993900"/>
            <a:ext cx="1212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副标题 2"/>
          <p:cNvSpPr>
            <a:spLocks noGrp="1"/>
          </p:cNvSpPr>
          <p:nvPr>
            <p:ph type="subTitle" idx="1" hasCustomPrompt="1"/>
          </p:nvPr>
        </p:nvSpPr>
        <p:spPr>
          <a:xfrm>
            <a:off x="3715722" y="3684092"/>
            <a:ext cx="6179787" cy="406297"/>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单击此处编辑文本</a:t>
            </a:r>
            <a:endParaRPr lang="zh-CN" altLang="en-US" dirty="0"/>
          </a:p>
        </p:txBody>
      </p:sp>
      <p:sp>
        <p:nvSpPr>
          <p:cNvPr id="2" name="标题 1"/>
          <p:cNvSpPr>
            <a:spLocks noGrp="1"/>
          </p:cNvSpPr>
          <p:nvPr>
            <p:ph type="title" hasCustomPrompt="1"/>
          </p:nvPr>
        </p:nvSpPr>
        <p:spPr>
          <a:xfrm>
            <a:off x="3715722" y="1268761"/>
            <a:ext cx="6179787" cy="2415332"/>
          </a:xfrm>
        </p:spPr>
        <p:txBody>
          <a:bodyPr anchor="b"/>
          <a:lstStyle>
            <a:lvl1pPr>
              <a:defRPr sz="11000" b="1">
                <a:effectLst>
                  <a:outerShdw blurRad="38100" dist="38100" dir="2700000" algn="tl">
                    <a:srgbClr val="000000">
                      <a:alpha val="43137"/>
                    </a:srgbClr>
                  </a:outerShdw>
                </a:effectLst>
              </a:defRPr>
            </a:lvl1pPr>
          </a:lstStyle>
          <a:p>
            <a:r>
              <a:rPr lang="zh-CN" altLang="en-US" dirty="0"/>
              <a:t>标题</a:t>
            </a:r>
            <a:endParaRPr lang="zh-CN" altLang="en-US" dirty="0"/>
          </a:p>
        </p:txBody>
      </p:sp>
      <p:sp>
        <p:nvSpPr>
          <p:cNvPr id="3" name="日期占位符 2"/>
          <p:cNvSpPr>
            <a:spLocks noGrp="1"/>
          </p:cNvSpPr>
          <p:nvPr>
            <p:ph type="dt" sz="half" idx="10"/>
          </p:nvPr>
        </p:nvSpPr>
        <p:spPr/>
        <p:txBody>
          <a:bodyPr/>
          <a:lstStyle>
            <a:lvl1pPr>
              <a:defRPr/>
            </a:lvl1pPr>
          </a:lstStyle>
          <a:p>
            <a:fld id="{F75BD6DE-1BA2-4BA2-844E-F96A2386E7C3}" type="datetimeFigureOut">
              <a:rPr lang="zh-CN" altLang="en-US"/>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CB4F5D25-26C1-4FA9-BE45-666968D06923}" type="slidenum">
              <a:rPr lang="zh-CN" altLang="en-US"/>
            </a:fld>
            <a:endParaRPr lang="zh-CN" altLang="en-US"/>
          </a:p>
        </p:txBody>
      </p:sp>
      <p:sp>
        <p:nvSpPr>
          <p:cNvPr id="123" name="内容占位符 122"/>
          <p:cNvSpPr>
            <a:spLocks noGrp="1"/>
          </p:cNvSpPr>
          <p:nvPr>
            <p:ph sz="quarter" idx="13" hasCustomPrompt="1"/>
          </p:nvPr>
        </p:nvSpPr>
        <p:spPr>
          <a:xfrm>
            <a:off x="3715722" y="4117557"/>
            <a:ext cx="6179787" cy="366340"/>
          </a:xfrm>
        </p:spPr>
        <p:txBody>
          <a:bodyPr/>
          <a:lstStyle>
            <a:lvl1pPr marL="0" indent="0">
              <a:buFontTx/>
              <a:buNone/>
              <a:defRPr sz="1800"/>
            </a:lvl1pPr>
          </a:lstStyle>
          <a:p>
            <a:pPr lvl="0"/>
            <a:r>
              <a:rPr lang="zh-CN" altLang="en-US"/>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wipe(left)">
                                      <p:cBhvr>
                                        <p:cTn id="13" dur="500"/>
                                        <p:tgtEl>
                                          <p:spTgt spid="112"/>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wipe(left)">
                                      <p:cBhvr>
                                        <p:cTn id="1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946A775-7EE8-4459-9202-D61C0721FB66}" type="datetimeFigureOut">
              <a:rPr lang="zh-CN" altLang="en-US"/>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584207B8-1603-44D6-9FB0-1E4ADE63D48C}" type="slidenum">
              <a:rPr lang="zh-CN" altLang="en-US"/>
            </a:fld>
            <a:endParaRPr lang="zh-CN" altLang="en-US"/>
          </a:p>
        </p:txBody>
      </p:sp>
      <p:cxnSp>
        <p:nvCxnSpPr>
          <p:cNvPr id="5" name="直接连接符 3"/>
          <p:cNvCxnSpPr>
            <a:cxnSpLocks noChangeShapeType="1"/>
          </p:cNvCxnSpPr>
          <p:nvPr/>
        </p:nvCxnSpPr>
        <p:spPr bwMode="auto">
          <a:xfrm>
            <a:off x="0" y="692150"/>
            <a:ext cx="12192000" cy="0"/>
          </a:xfrm>
          <a:prstGeom prst="line">
            <a:avLst/>
          </a:prstGeom>
          <a:noFill/>
          <a:ln w="9525" cmpd="sng">
            <a:solidFill>
              <a:schemeClr val="bg1"/>
            </a:solidFill>
            <a:round/>
          </a:ln>
          <a:extLst>
            <a:ext uri="{909E8E84-426E-40DD-AFC4-6F175D3DCCD1}">
              <a14:hiddenFill xmlns:a14="http://schemas.microsoft.com/office/drawing/2010/main">
                <a:noFill/>
              </a14:hiddenFill>
            </a:ext>
          </a:extLst>
        </p:spPr>
      </p:cxnSp>
      <p:sp>
        <p:nvSpPr>
          <p:cNvPr id="6" name="燕尾形 4"/>
          <p:cNvSpPr>
            <a:spLocks noChangeArrowheads="1"/>
          </p:cNvSpPr>
          <p:nvPr/>
        </p:nvSpPr>
        <p:spPr bwMode="auto">
          <a:xfrm>
            <a:off x="263525" y="276225"/>
            <a:ext cx="215900" cy="200025"/>
          </a:xfrm>
          <a:prstGeom prst="chevron">
            <a:avLst>
              <a:gd name="adj" fmla="val 49981"/>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41538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custDataLst>
              <p:tags r:id="rId11"/>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单击此处编辑母版标题样式</a:t>
            </a:r>
            <a:endParaRPr lang="zh-CN" altLang="zh-CN" dirty="0"/>
          </a:p>
        </p:txBody>
      </p:sp>
      <p:sp>
        <p:nvSpPr>
          <p:cNvPr id="1027" name="文本占位符 2"/>
          <p:cNvSpPr>
            <a:spLocks noGrp="1" noChangeArrowheads="1"/>
          </p:cNvSpPr>
          <p:nvPr>
            <p:ph type="body" idx="1"/>
            <p:custDataLst>
              <p:tags r:id="rId12"/>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eaLnBrk="1" hangingPunct="1">
              <a:defRPr sz="1200">
                <a:solidFill>
                  <a:srgbClr val="898989"/>
                </a:solidFill>
              </a:defRPr>
            </a:lvl1pPr>
          </a:lstStyle>
          <a:p>
            <a:fld id="{27C1F373-7998-4197-822F-3AAD16DEDAB8}"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eaLnBrk="1" hangingPunct="1">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eaLnBrk="1" hangingPunct="1">
              <a:defRPr sz="1200">
                <a:solidFill>
                  <a:srgbClr val="898989"/>
                </a:solidFill>
              </a:defRPr>
            </a:lvl1pPr>
          </a:lstStyle>
          <a:p>
            <a:fld id="{A8534117-E30E-4737-93F9-E99E3A1C41EB}" type="slidenum">
              <a:rPr lang="zh-CN" altLang="en-US"/>
            </a:fld>
            <a:endParaRPr lang="zh-CN" altLang="en-US"/>
          </a:p>
        </p:txBody>
      </p:sp>
      <p:sp>
        <p:nvSpPr>
          <p:cNvPr id="2" name="KSO_TEMPLATE" hidden="1"/>
          <p:cNvSpPr/>
          <p:nvPr>
            <p:custDataLst>
              <p:tags r:id="rId13"/>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lnSpc>
          <a:spcPct val="90000"/>
        </a:lnSpc>
        <a:spcBef>
          <a:spcPct val="0"/>
        </a:spcBef>
        <a:spcAft>
          <a:spcPct val="0"/>
        </a:spcAft>
        <a:defRPr sz="40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3889077" y="3891737"/>
            <a:ext cx="6179787" cy="406297"/>
          </a:xfrm>
        </p:spPr>
        <p:txBody>
          <a:bodyPr/>
          <a:lstStyle/>
          <a:p>
            <a:r>
              <a:rPr lang="en-US" altLang="zh-CN" dirty="0">
                <a:solidFill>
                  <a:srgbClr val="FFFFFF"/>
                </a:solidFill>
                <a:effectLst>
                  <a:outerShdw blurRad="38100" dist="38100" dir="2700000" algn="tl">
                    <a:srgbClr val="000000"/>
                  </a:outerShdw>
                </a:effectLst>
                <a:latin typeface="微软雅黑" panose="020B0503020204020204" charset="-122"/>
                <a:ea typeface="微软雅黑" panose="020B0503020204020204" charset="-122"/>
                <a:cs typeface="+mn-ea"/>
                <a:sym typeface="+mn-lt"/>
              </a:rPr>
              <a:t>NKOJ4263 1248 3886</a:t>
            </a:r>
            <a:endParaRPr lang="en-US" altLang="zh-CN" dirty="0">
              <a:solidFill>
                <a:srgbClr val="FFFFFF"/>
              </a:solidFill>
              <a:effectLst>
                <a:outerShdw blurRad="38100" dist="38100" dir="2700000" algn="tl">
                  <a:srgbClr val="000000"/>
                </a:outerShdw>
              </a:effectLst>
              <a:latin typeface="微软雅黑" panose="020B0503020204020204" charset="-122"/>
              <a:ea typeface="微软雅黑" panose="020B0503020204020204" charset="-122"/>
              <a:cs typeface="+mn-ea"/>
              <a:sym typeface="+mn-lt"/>
            </a:endParaRPr>
          </a:p>
        </p:txBody>
      </p:sp>
      <p:sp>
        <p:nvSpPr>
          <p:cNvPr id="8" name="标题 7"/>
          <p:cNvSpPr>
            <a:spLocks noGrp="1"/>
          </p:cNvSpPr>
          <p:nvPr>
            <p:ph type="title"/>
          </p:nvPr>
        </p:nvSpPr>
        <p:spPr/>
        <p:txBody>
          <a:bodyPr/>
          <a:lstStyle/>
          <a:p>
            <a:r>
              <a:rPr lang="en-US" altLang="zh-CN" sz="7200" dirty="0"/>
              <a:t>DFS</a:t>
            </a:r>
            <a:r>
              <a:rPr lang="zh-CN" altLang="en-US" sz="7200" dirty="0"/>
              <a:t>序</a:t>
            </a:r>
            <a:r>
              <a:rPr lang="zh-CN" altLang="en-US" sz="3200" dirty="0"/>
              <a:t>基础技巧</a:t>
            </a:r>
            <a:endParaRPr lang="zh-CN" altLang="en-US" sz="32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NKOJ4263</a:t>
            </a:r>
            <a:r>
              <a:rPr lang="zh-CN" altLang="en-US" dirty="0">
                <a:latin typeface="微软雅黑" panose="020B0503020204020204" charset="-122"/>
                <a:ea typeface="微软雅黑" panose="020B0503020204020204" charset="-122"/>
              </a:rPr>
              <a:t>员工等级</a:t>
            </a: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534035" y="1682115"/>
            <a:ext cx="11123930" cy="3784600"/>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sz="2000">
                <a:solidFill>
                  <a:schemeClr val="bg1"/>
                </a:solidFill>
                <a:latin typeface="Courier New" panose="02070309020205020404" charset="0"/>
                <a:ea typeface="微软雅黑 Light" panose="020B0502040204020203" charset="-122"/>
                <a:sym typeface="+mn-ea"/>
              </a:rPr>
              <a:t>vector&lt;int&gt;::iterator Beg,End;</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for(i=1;i&lt;=m;i++)</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    	scanf("%d%d",&amp;x,&amp;y);</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    	</a:t>
            </a:r>
            <a:r>
              <a:rPr sz="2000">
                <a:solidFill>
                  <a:srgbClr val="FFFF99"/>
                </a:solidFill>
                <a:latin typeface="Courier New" panose="02070309020205020404" charset="0"/>
                <a:ea typeface="微软雅黑 Light" panose="020B0502040204020203" charset="-122"/>
              </a:rPr>
              <a:t>Beg=lower_bound(</a:t>
            </a:r>
            <a:r>
              <a:rPr sz="2000">
                <a:solidFill>
                  <a:schemeClr val="bg1"/>
                </a:solidFill>
                <a:latin typeface="Courier New" panose="02070309020205020404" charset="0"/>
                <a:ea typeface="微软雅黑 Light" panose="020B0502040204020203" charset="-122"/>
              </a:rPr>
              <a:t>DepCnt[y].begin(),DepCnt[y].end(),In[x]</a:t>
            </a:r>
            <a:r>
              <a:rPr sz="2000">
                <a:solidFill>
                  <a:srgbClr val="FFFF99"/>
                </a:solidFill>
                <a:latin typeface="Courier New" panose="02070309020205020404" charset="0"/>
                <a:ea typeface="微软雅黑 Light" panose="020B0502040204020203" charset="-122"/>
              </a:rPr>
              <a:t>)</a:t>
            </a:r>
            <a:r>
              <a:rPr sz="2000">
                <a:solidFill>
                  <a:schemeClr val="bg1"/>
                </a:solidFill>
                <a:latin typeface="Courier New" panose="02070309020205020404" charset="0"/>
                <a:ea typeface="微软雅黑 Light" panose="020B0502040204020203" charset="-122"/>
              </a:rPr>
              <a:t>;</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    	</a:t>
            </a:r>
            <a:r>
              <a:rPr sz="2000">
                <a:solidFill>
                  <a:srgbClr val="FFFF99"/>
                </a:solidFill>
                <a:latin typeface="Courier New" panose="02070309020205020404" charset="0"/>
                <a:ea typeface="微软雅黑 Light" panose="020B0502040204020203" charset="-122"/>
              </a:rPr>
              <a:t>End=upper_bound(</a:t>
            </a:r>
            <a:r>
              <a:rPr sz="2000">
                <a:solidFill>
                  <a:schemeClr val="bg1"/>
                </a:solidFill>
                <a:latin typeface="Courier New" panose="02070309020205020404" charset="0"/>
                <a:ea typeface="微软雅黑 Light" panose="020B0502040204020203" charset="-122"/>
              </a:rPr>
              <a:t>DepCnt[y].begin(),DepCnt[y].end(),Ou[x]</a:t>
            </a:r>
            <a:r>
              <a:rPr sz="2000">
                <a:solidFill>
                  <a:srgbClr val="FFFF99"/>
                </a:solidFill>
                <a:latin typeface="Courier New" panose="02070309020205020404" charset="0"/>
                <a:ea typeface="微软雅黑 Light" panose="020B0502040204020203" charset="-122"/>
              </a:rPr>
              <a:t>)</a:t>
            </a:r>
            <a:r>
              <a:rPr sz="2000">
                <a:solidFill>
                  <a:schemeClr val="bg1"/>
                </a:solidFill>
                <a:latin typeface="Courier New" panose="02070309020205020404" charset="0"/>
                <a:ea typeface="微软雅黑 Light" panose="020B0502040204020203" charset="-122"/>
              </a:rPr>
              <a:t>;</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    	ans=End-Beg;</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    	printf("%d\n",ans);</a:t>
            </a:r>
            <a:endParaRPr sz="2000">
              <a:solidFill>
                <a:schemeClr val="bg1"/>
              </a:solidFill>
              <a:latin typeface="Courier New" panose="02070309020205020404" charset="0"/>
              <a:ea typeface="微软雅黑 Light" panose="020B0502040204020203" charset="-122"/>
            </a:endParaRPr>
          </a:p>
          <a:p>
            <a:r>
              <a:rPr sz="2000">
                <a:solidFill>
                  <a:schemeClr val="bg1"/>
                </a:solidFill>
                <a:latin typeface="Courier New" panose="02070309020205020404" charset="0"/>
                <a:ea typeface="微软雅黑 Light" panose="020B0502040204020203" charset="-122"/>
              </a:rPr>
              <a:t>}</a:t>
            </a:r>
            <a:endParaRPr sz="2000">
              <a:solidFill>
                <a:schemeClr val="bg1"/>
              </a:solidFill>
              <a:latin typeface="Courier New" panose="02070309020205020404" charset="0"/>
              <a:ea typeface="微软雅黑 Light" panose="020B0502040204020203" charset="-122"/>
            </a:endParaRPr>
          </a:p>
          <a:p>
            <a:r>
              <a:rPr lang="en-US" altLang="zh-CN" sz="2000">
                <a:solidFill>
                  <a:srgbClr val="FFE1FF"/>
                </a:solidFill>
                <a:latin typeface="Courier New" panose="02070309020205020404" charset="0"/>
                <a:ea typeface="微软雅黑 Light" panose="020B0502040204020203" charset="-122"/>
              </a:rPr>
              <a:t>//Beg </a:t>
            </a:r>
            <a:r>
              <a:rPr lang="zh-CN" altLang="en-US" sz="2000">
                <a:solidFill>
                  <a:srgbClr val="FFE1FF"/>
                </a:solidFill>
                <a:latin typeface="Courier New" panose="02070309020205020404" charset="0"/>
                <a:ea typeface="微软雅黑 Light" panose="020B0502040204020203" charset="-122"/>
              </a:rPr>
              <a:t>在记录深度为</a:t>
            </a:r>
            <a:r>
              <a:rPr lang="en-US" altLang="zh-CN" sz="2000">
                <a:solidFill>
                  <a:srgbClr val="FFE1FF"/>
                </a:solidFill>
                <a:latin typeface="Courier New" panose="02070309020205020404" charset="0"/>
                <a:ea typeface="微软雅黑 Light" panose="020B0502040204020203" charset="-122"/>
              </a:rPr>
              <a:t>y</a:t>
            </a:r>
            <a:r>
              <a:rPr lang="zh-CN" altLang="en-US" sz="2000">
                <a:solidFill>
                  <a:srgbClr val="FFE1FF"/>
                </a:solidFill>
                <a:latin typeface="Courier New" panose="02070309020205020404" charset="0"/>
                <a:ea typeface="微软雅黑 Light" panose="020B0502040204020203" charset="-122"/>
              </a:rPr>
              <a:t>的表中，二分查询深度</a:t>
            </a:r>
            <a:r>
              <a:rPr lang="en-US" altLang="zh-CN" sz="2000">
                <a:solidFill>
                  <a:srgbClr val="FFE1FF"/>
                </a:solidFill>
                <a:latin typeface="Courier New" panose="02070309020205020404" charset="0"/>
                <a:ea typeface="微软雅黑 Light" panose="020B0502040204020203" charset="-122"/>
              </a:rPr>
              <a:t>In[]</a:t>
            </a:r>
            <a:r>
              <a:rPr lang="zh-CN" altLang="en-US" sz="2000">
                <a:solidFill>
                  <a:srgbClr val="FFE1FF"/>
                </a:solidFill>
                <a:latin typeface="Courier New" panose="02070309020205020404" charset="0"/>
                <a:ea typeface="微软雅黑 Light" panose="020B0502040204020203" charset="-122"/>
              </a:rPr>
              <a:t>值</a:t>
            </a:r>
            <a:r>
              <a:rPr lang="en-US" altLang="zh-CN" sz="2000">
                <a:solidFill>
                  <a:srgbClr val="FFE1FF"/>
                </a:solidFill>
                <a:latin typeface="Courier New" panose="02070309020205020404" charset="0"/>
                <a:ea typeface="微软雅黑 Light" panose="020B0502040204020203" charset="-122"/>
              </a:rPr>
              <a:t>&gt;=In[x]</a:t>
            </a:r>
            <a:r>
              <a:rPr lang="zh-CN" altLang="en-US" sz="2000">
                <a:solidFill>
                  <a:srgbClr val="FFE1FF"/>
                </a:solidFill>
                <a:latin typeface="Courier New" panose="02070309020205020404" charset="0"/>
                <a:ea typeface="微软雅黑 Light" panose="020B0502040204020203" charset="-122"/>
              </a:rPr>
              <a:t>的起始位置</a:t>
            </a:r>
            <a:br>
              <a:rPr lang="zh-CN" altLang="en-US" sz="2000">
                <a:solidFill>
                  <a:srgbClr val="FFE1FF"/>
                </a:solidFill>
                <a:latin typeface="Courier New" panose="02070309020205020404" charset="0"/>
                <a:ea typeface="微软雅黑 Light" panose="020B0502040204020203" charset="-122"/>
              </a:rPr>
            </a:br>
            <a:r>
              <a:rPr lang="en-US" altLang="zh-CN" sz="2000">
                <a:solidFill>
                  <a:srgbClr val="FFE1FF"/>
                </a:solidFill>
                <a:latin typeface="Courier New" panose="02070309020205020404" charset="0"/>
                <a:ea typeface="微软雅黑 Light" panose="020B0502040204020203" charset="-122"/>
              </a:rPr>
              <a:t>//End </a:t>
            </a:r>
            <a:r>
              <a:rPr lang="zh-CN" altLang="en-US" sz="2000">
                <a:solidFill>
                  <a:srgbClr val="FFE1FF"/>
                </a:solidFill>
                <a:latin typeface="Courier New" panose="02070309020205020404" charset="0"/>
                <a:ea typeface="微软雅黑 Light" panose="020B0502040204020203" charset="-122"/>
              </a:rPr>
              <a:t>在记录深度为</a:t>
            </a:r>
            <a:r>
              <a:rPr lang="en-US" altLang="zh-CN" sz="2000">
                <a:solidFill>
                  <a:srgbClr val="FFE1FF"/>
                </a:solidFill>
                <a:latin typeface="Courier New" panose="02070309020205020404" charset="0"/>
                <a:ea typeface="微软雅黑 Light" panose="020B0502040204020203" charset="-122"/>
              </a:rPr>
              <a:t>y</a:t>
            </a:r>
            <a:r>
              <a:rPr lang="zh-CN" altLang="en-US" sz="2000">
                <a:solidFill>
                  <a:srgbClr val="FFE1FF"/>
                </a:solidFill>
                <a:latin typeface="Courier New" panose="02070309020205020404" charset="0"/>
                <a:ea typeface="微软雅黑 Light" panose="020B0502040204020203" charset="-122"/>
              </a:rPr>
              <a:t>的表中，二分查询深度</a:t>
            </a:r>
            <a:r>
              <a:rPr lang="en-US" altLang="zh-CN" sz="2000">
                <a:solidFill>
                  <a:srgbClr val="FFE1FF"/>
                </a:solidFill>
                <a:latin typeface="Courier New" panose="02070309020205020404" charset="0"/>
                <a:ea typeface="微软雅黑 Light" panose="020B0502040204020203" charset="-122"/>
              </a:rPr>
              <a:t>In[]</a:t>
            </a:r>
            <a:r>
              <a:rPr lang="zh-CN" altLang="en-US" sz="2000">
                <a:solidFill>
                  <a:srgbClr val="FFE1FF"/>
                </a:solidFill>
                <a:latin typeface="Courier New" panose="02070309020205020404" charset="0"/>
                <a:ea typeface="微软雅黑 Light" panose="020B0502040204020203" charset="-122"/>
              </a:rPr>
              <a:t>值</a:t>
            </a:r>
            <a:r>
              <a:rPr lang="en-US" altLang="zh-CN" sz="2000">
                <a:solidFill>
                  <a:srgbClr val="FFE1FF"/>
                </a:solidFill>
                <a:latin typeface="Courier New" panose="02070309020205020404" charset="0"/>
                <a:ea typeface="微软雅黑 Light" panose="020B0502040204020203" charset="-122"/>
              </a:rPr>
              <a:t>&lt;=Ou[x]</a:t>
            </a:r>
            <a:r>
              <a:rPr lang="zh-CN" altLang="en-US" sz="2000">
                <a:solidFill>
                  <a:srgbClr val="FFE1FF"/>
                </a:solidFill>
                <a:latin typeface="Courier New" panose="02070309020205020404" charset="0"/>
                <a:ea typeface="微软雅黑 Light" panose="020B0502040204020203" charset="-122"/>
              </a:rPr>
              <a:t>的结束位置</a:t>
            </a:r>
            <a:endParaRPr lang="zh-CN" altLang="en-US" sz="2000">
              <a:solidFill>
                <a:srgbClr val="FFE1FF"/>
              </a:solidFill>
              <a:latin typeface="Courier New" panose="02070309020205020404" charset="0"/>
              <a:ea typeface="微软雅黑 Light" panose="020B0502040204020203" charset="-122"/>
            </a:endParaRPr>
          </a:p>
          <a:p>
            <a:r>
              <a:rPr lang="en-US" altLang="zh-CN" sz="2000">
                <a:solidFill>
                  <a:srgbClr val="FFE1FF"/>
                </a:solidFill>
                <a:latin typeface="Courier New" panose="02070309020205020404" charset="0"/>
                <a:ea typeface="微软雅黑 Light" panose="020B0502040204020203" charset="-122"/>
              </a:rPr>
              <a:t>//End-Beg</a:t>
            </a:r>
            <a:r>
              <a:rPr lang="zh-CN" altLang="en-US" sz="2000">
                <a:solidFill>
                  <a:srgbClr val="FFE1FF"/>
                </a:solidFill>
                <a:latin typeface="Courier New" panose="02070309020205020404" charset="0"/>
                <a:ea typeface="微软雅黑 Light" panose="020B0502040204020203" charset="-122"/>
              </a:rPr>
              <a:t>就是深度为</a:t>
            </a:r>
            <a:r>
              <a:rPr lang="en-US" altLang="zh-CN" sz="2000">
                <a:solidFill>
                  <a:srgbClr val="FFE1FF"/>
                </a:solidFill>
                <a:latin typeface="Courier New" panose="02070309020205020404" charset="0"/>
                <a:ea typeface="微软雅黑 Light" panose="020B0502040204020203" charset="-122"/>
              </a:rPr>
              <a:t>y</a:t>
            </a:r>
            <a:r>
              <a:rPr lang="zh-CN" altLang="en-US" sz="2000">
                <a:solidFill>
                  <a:srgbClr val="FFE1FF"/>
                </a:solidFill>
                <a:latin typeface="Courier New" panose="02070309020205020404" charset="0"/>
                <a:ea typeface="微软雅黑 Light" panose="020B0502040204020203" charset="-122"/>
              </a:rPr>
              <a:t>的表中，</a:t>
            </a:r>
            <a:r>
              <a:rPr lang="en-US" altLang="zh-CN" sz="2000">
                <a:solidFill>
                  <a:srgbClr val="FFE1FF"/>
                </a:solidFill>
                <a:latin typeface="Courier New" panose="02070309020205020404" charset="0"/>
                <a:ea typeface="微软雅黑 Light" panose="020B0502040204020203" charset="-122"/>
              </a:rPr>
              <a:t>In[]</a:t>
            </a:r>
            <a:r>
              <a:rPr lang="zh-CN" altLang="en-US" sz="2000">
                <a:solidFill>
                  <a:srgbClr val="FFE1FF"/>
                </a:solidFill>
                <a:latin typeface="Courier New" panose="02070309020205020404" charset="0"/>
                <a:ea typeface="微软雅黑 Light" panose="020B0502040204020203" charset="-122"/>
              </a:rPr>
              <a:t>值在</a:t>
            </a:r>
            <a:r>
              <a:rPr lang="en-US" altLang="zh-CN" sz="2000">
                <a:solidFill>
                  <a:srgbClr val="FFE1FF"/>
                </a:solidFill>
                <a:latin typeface="Courier New" panose="02070309020205020404" charset="0"/>
                <a:ea typeface="微软雅黑 Light" panose="020B0502040204020203" charset="-122"/>
              </a:rPr>
              <a:t>[In[x],Ou[x]]</a:t>
            </a:r>
            <a:r>
              <a:rPr lang="zh-CN" altLang="en-US" sz="2000">
                <a:solidFill>
                  <a:srgbClr val="FFE1FF"/>
                </a:solidFill>
                <a:latin typeface="Courier New" panose="02070309020205020404" charset="0"/>
                <a:ea typeface="微软雅黑 Light" panose="020B0502040204020203" charset="-122"/>
              </a:rPr>
              <a:t>区间中节点的数量</a:t>
            </a:r>
            <a:endParaRPr lang="zh-CN" altLang="en-US" sz="2000">
              <a:solidFill>
                <a:srgbClr val="FFE1FF"/>
              </a:solidFill>
              <a:latin typeface="Courier New" panose="02070309020205020404" charset="0"/>
              <a:ea typeface="微软雅黑 Light" panose="020B0502040204020203"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NKOJ1248 </a:t>
            </a:r>
            <a:r>
              <a:rPr lang="zh-CN" altLang="en-US" dirty="0">
                <a:latin typeface="微软雅黑" panose="020B0503020204020204" charset="-122"/>
                <a:ea typeface="微软雅黑" panose="020B0503020204020204" charset="-122"/>
              </a:rPr>
              <a:t>慢慢走</a:t>
            </a:r>
            <a:endParaRPr lang="zh-CN" altLang="en-US" dirty="0">
              <a:latin typeface="微软雅黑" panose="020B0503020204020204" charset="-122"/>
              <a:ea typeface="微软雅黑" panose="020B0503020204020204" charset="-122"/>
            </a:endParaRPr>
          </a:p>
        </p:txBody>
      </p:sp>
      <p:sp>
        <p:nvSpPr>
          <p:cNvPr id="41" name="文本框 40"/>
          <p:cNvSpPr txBox="1"/>
          <p:nvPr/>
        </p:nvSpPr>
        <p:spPr>
          <a:xfrm>
            <a:off x="523875" y="1608455"/>
            <a:ext cx="11123930" cy="3230245"/>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sz="2000">
                <a:solidFill>
                  <a:schemeClr val="bg1"/>
                </a:solidFill>
                <a:latin typeface="微软雅黑 Light" panose="020B0502040204020203" charset="-122"/>
                <a:ea typeface="微软雅黑 Light" panose="020B0502040204020203" charset="-122"/>
              </a:rPr>
              <a:t>      每天Farmer John的N头奶牛(1编号1…N)从粮仓走向他的自己的牧场。牧场构成了一棵树，粮仓在1号牧场。恰好有N-1条道路直接连接着牧场，使得牧场之间都恰好有一条路径相连。第i条路连接着Ai，Bi。 </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奶牛们每人有一个私人牧场Pi。粮仓的门每次只能让一只奶牛离开。耐心的奶牛们会等到他们的前面的朋友们到达了自己的私人牧场后才离开。首先奶牛1离开，前往P1；然后是奶牛2，以此类推。 </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当奶牛i走向牧场Pi时候，他可能会经过正在吃草的同伴旁。当路过已经有奶牛的牧场时，奶牛i会放慢自己的速度，防止打扰他的朋友。 </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a:t>
            </a:r>
            <a:r>
              <a:rPr sz="2000">
                <a:solidFill>
                  <a:schemeClr val="bg1"/>
                </a:solidFill>
                <a:latin typeface="微软雅黑 Light" panose="020B0502040204020203" charset="-122"/>
                <a:ea typeface="微软雅黑 Light" panose="020B0502040204020203" charset="-122"/>
                <a:sym typeface="+mn-ea"/>
              </a:rPr>
              <a:t>Farmer John</a:t>
            </a:r>
            <a:r>
              <a:rPr lang="zh-CN" sz="2000">
                <a:solidFill>
                  <a:schemeClr val="bg1"/>
                </a:solidFill>
                <a:latin typeface="微软雅黑 Light" panose="020B0502040204020203" charset="-122"/>
                <a:ea typeface="微软雅黑 Light" panose="020B0502040204020203" charset="-122"/>
                <a:sym typeface="+mn-ea"/>
              </a:rPr>
              <a:t>想知道，奶牛们总共要放慢多少次脚步</a:t>
            </a:r>
            <a:r>
              <a:rPr sz="2000">
                <a:solidFill>
                  <a:schemeClr val="bg1"/>
                </a:solidFill>
                <a:latin typeface="微软雅黑 Light" panose="020B0502040204020203" charset="-122"/>
                <a:ea typeface="微软雅黑 Light" panose="020B0502040204020203" charset="-122"/>
              </a:rPr>
              <a:t>。</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a:t>
            </a:r>
            <a:r>
              <a:rPr sz="2400">
                <a:solidFill>
                  <a:schemeClr val="bg1"/>
                </a:solidFill>
                <a:latin typeface="微软雅黑 Light" panose="020B0502040204020203" charset="-122"/>
                <a:ea typeface="微软雅黑 Light" panose="020B0502040204020203" charset="-122"/>
              </a:rPr>
              <a:t>1 &lt;= N &lt;= 100000</a:t>
            </a:r>
            <a:endParaRPr sz="24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NKOJ1248 </a:t>
            </a:r>
            <a:r>
              <a:rPr lang="zh-CN" altLang="en-US" dirty="0">
                <a:latin typeface="微软雅黑" panose="020B0503020204020204" charset="-122"/>
                <a:ea typeface="微软雅黑" panose="020B0503020204020204" charset="-122"/>
              </a:rPr>
              <a:t>慢慢走</a:t>
            </a:r>
            <a:endParaRPr lang="zh-CN" altLang="en-US" dirty="0">
              <a:latin typeface="微软雅黑" panose="020B0503020204020204" charset="-122"/>
              <a:ea typeface="微软雅黑" panose="020B0503020204020204" charset="-122"/>
            </a:endParaRPr>
          </a:p>
        </p:txBody>
      </p:sp>
      <p:sp>
        <p:nvSpPr>
          <p:cNvPr id="41" name="文本框 40"/>
          <p:cNvSpPr txBox="1"/>
          <p:nvPr/>
        </p:nvSpPr>
        <p:spPr>
          <a:xfrm>
            <a:off x="645160" y="1628775"/>
            <a:ext cx="10464800" cy="1599565"/>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lang="zh-CN" altLang="en-US">
                <a:solidFill>
                  <a:schemeClr val="bg1"/>
                </a:solidFill>
                <a:latin typeface="微软雅黑 Light" panose="020B0502040204020203" charset="-122"/>
                <a:ea typeface="微软雅黑 Light" panose="020B0502040204020203" charset="-122"/>
              </a:rPr>
              <a:t>一</a:t>
            </a:r>
            <a:r>
              <a:rPr lang="en-US" altLang="zh-CN">
                <a:solidFill>
                  <a:schemeClr val="bg1"/>
                </a:solidFill>
                <a:latin typeface="微软雅黑 Light" panose="020B0502040204020203" charset="-122"/>
                <a:ea typeface="微软雅黑 Light" panose="020B0502040204020203" charset="-122"/>
              </a:rPr>
              <a:t>. </a:t>
            </a:r>
            <a:r>
              <a:rPr lang="zh-CN" altLang="en-US">
                <a:solidFill>
                  <a:schemeClr val="bg1"/>
                </a:solidFill>
                <a:latin typeface="微软雅黑 Light" panose="020B0502040204020203" charset="-122"/>
                <a:ea typeface="微软雅黑 Light" panose="020B0502040204020203" charset="-122"/>
              </a:rPr>
              <a:t>预处理</a:t>
            </a:r>
            <a:endParaRPr lang="zh-CN" altLang="en-US">
              <a:solidFill>
                <a:schemeClr val="bg1"/>
              </a:solidFill>
              <a:latin typeface="微软雅黑 Light" panose="020B0502040204020203" charset="-122"/>
              <a:ea typeface="微软雅黑 Light" panose="020B0502040204020203" charset="-122"/>
            </a:endParaRPr>
          </a:p>
          <a:p>
            <a:r>
              <a:rPr lang="en-US" altLang="zh-CN" sz="1600">
                <a:solidFill>
                  <a:schemeClr val="bg1"/>
                </a:solidFill>
                <a:latin typeface="微软雅黑 Light" panose="020B0502040204020203" charset="-122"/>
                <a:ea typeface="微软雅黑 Light" panose="020B0502040204020203" charset="-122"/>
              </a:rPr>
              <a:t>      1.</a:t>
            </a:r>
            <a:r>
              <a:rPr lang="zh-CN" altLang="en-US" sz="1600">
                <a:solidFill>
                  <a:schemeClr val="bg1"/>
                </a:solidFill>
                <a:latin typeface="微软雅黑 Light" panose="020B0502040204020203" charset="-122"/>
                <a:ea typeface="微软雅黑 Light" panose="020B0502040204020203" charset="-122"/>
              </a:rPr>
              <a:t>按前序遍历的顺序求出</a:t>
            </a:r>
            <a:r>
              <a:rPr lang="en-US" altLang="zh-CN" sz="1600">
                <a:solidFill>
                  <a:schemeClr val="bg1"/>
                </a:solidFill>
                <a:latin typeface="微软雅黑 Light" panose="020B0502040204020203" charset="-122"/>
                <a:ea typeface="微软雅黑 Light" panose="020B0502040204020203" charset="-122"/>
              </a:rPr>
              <a:t>DFS</a:t>
            </a:r>
            <a:r>
              <a:rPr lang="zh-CN" altLang="en-US" sz="1600">
                <a:solidFill>
                  <a:schemeClr val="bg1"/>
                </a:solidFill>
                <a:latin typeface="微软雅黑 Light" panose="020B0502040204020203" charset="-122"/>
                <a:ea typeface="微软雅黑 Light" panose="020B0502040204020203" charset="-122"/>
              </a:rPr>
              <a:t>序，即求出每个节点的</a:t>
            </a:r>
            <a:r>
              <a:rPr lang="en-US" altLang="zh-CN" sz="1600">
                <a:solidFill>
                  <a:schemeClr val="bg1"/>
                </a:solidFill>
                <a:latin typeface="微软雅黑 Light" panose="020B0502040204020203" charset="-122"/>
                <a:ea typeface="微软雅黑 Light" panose="020B0502040204020203" charset="-122"/>
              </a:rPr>
              <a:t>In[i]</a:t>
            </a:r>
            <a:r>
              <a:rPr lang="zh-CN" altLang="en-US" sz="1600">
                <a:solidFill>
                  <a:schemeClr val="bg1"/>
                </a:solidFill>
                <a:latin typeface="微软雅黑 Light" panose="020B0502040204020203" charset="-122"/>
                <a:ea typeface="微软雅黑 Light" panose="020B0502040204020203" charset="-122"/>
              </a:rPr>
              <a:t>和</a:t>
            </a:r>
            <a:r>
              <a:rPr lang="en-US" altLang="zh-CN" sz="1600">
                <a:solidFill>
                  <a:schemeClr val="bg1"/>
                </a:solidFill>
                <a:latin typeface="微软雅黑 Light" panose="020B0502040204020203" charset="-122"/>
                <a:ea typeface="微软雅黑 Light" panose="020B0502040204020203" charset="-122"/>
              </a:rPr>
              <a:t>Ou[i];</a:t>
            </a:r>
            <a:endParaRPr lang="en-US" altLang="zh-CN" sz="1600">
              <a:solidFill>
                <a:schemeClr val="bg1"/>
              </a:solidFill>
              <a:latin typeface="微软雅黑 Light" panose="020B0502040204020203" charset="-122"/>
              <a:ea typeface="微软雅黑 Light" panose="020B0502040204020203" charset="-122"/>
            </a:endParaRPr>
          </a:p>
          <a:p>
            <a:r>
              <a:rPr lang="en-US" altLang="zh-CN" sz="1600">
                <a:solidFill>
                  <a:schemeClr val="bg1"/>
                </a:solidFill>
                <a:latin typeface="微软雅黑 Light" panose="020B0502040204020203" charset="-122"/>
                <a:ea typeface="微软雅黑 Light" panose="020B0502040204020203" charset="-122"/>
              </a:rPr>
              <a:t>      2.</a:t>
            </a:r>
            <a:r>
              <a:rPr lang="zh-CN" altLang="en-US" sz="1600">
                <a:solidFill>
                  <a:schemeClr val="bg1"/>
                </a:solidFill>
                <a:latin typeface="微软雅黑 Light" panose="020B0502040204020203" charset="-122"/>
                <a:ea typeface="微软雅黑 Light" panose="020B0502040204020203" charset="-122"/>
              </a:rPr>
              <a:t>对于数组</a:t>
            </a:r>
            <a:r>
              <a:rPr lang="en-US" altLang="zh-CN" sz="1600">
                <a:solidFill>
                  <a:schemeClr val="bg1"/>
                </a:solidFill>
                <a:latin typeface="微软雅黑 Light" panose="020B0502040204020203" charset="-122"/>
                <a:ea typeface="微软雅黑 Light" panose="020B0502040204020203" charset="-122"/>
              </a:rPr>
              <a:t>In[ ]</a:t>
            </a:r>
            <a:r>
              <a:rPr lang="zh-CN" altLang="en-US" sz="1600">
                <a:solidFill>
                  <a:schemeClr val="bg1"/>
                </a:solidFill>
                <a:latin typeface="微软雅黑 Light" panose="020B0502040204020203" charset="-122"/>
                <a:ea typeface="微软雅黑 Light" panose="020B0502040204020203" charset="-122"/>
              </a:rPr>
              <a:t>，实际是数字</a:t>
            </a:r>
            <a:r>
              <a:rPr lang="en-US" altLang="zh-CN" sz="1600">
                <a:solidFill>
                  <a:schemeClr val="bg1"/>
                </a:solidFill>
                <a:latin typeface="微软雅黑 Light" panose="020B0502040204020203" charset="-122"/>
                <a:ea typeface="微软雅黑 Light" panose="020B0502040204020203" charset="-122"/>
              </a:rPr>
              <a:t>1</a:t>
            </a:r>
            <a:r>
              <a:rPr lang="zh-CN" altLang="en-US" sz="1600">
                <a:solidFill>
                  <a:schemeClr val="bg1"/>
                </a:solidFill>
                <a:latin typeface="微软雅黑 Light" panose="020B0502040204020203" charset="-122"/>
                <a:ea typeface="微软雅黑 Light" panose="020B0502040204020203" charset="-122"/>
              </a:rPr>
              <a:t>到</a:t>
            </a:r>
            <a:r>
              <a:rPr lang="en-US" altLang="zh-CN" sz="1600">
                <a:solidFill>
                  <a:schemeClr val="bg1"/>
                </a:solidFill>
                <a:latin typeface="微软雅黑 Light" panose="020B0502040204020203" charset="-122"/>
                <a:ea typeface="微软雅黑 Light" panose="020B0502040204020203" charset="-122"/>
              </a:rPr>
              <a:t>n</a:t>
            </a:r>
            <a:r>
              <a:rPr lang="zh-CN" altLang="en-US" sz="1600">
                <a:solidFill>
                  <a:schemeClr val="bg1"/>
                </a:solidFill>
                <a:latin typeface="微软雅黑 Light" panose="020B0502040204020203" charset="-122"/>
                <a:ea typeface="微软雅黑 Light" panose="020B0502040204020203" charset="-122"/>
              </a:rPr>
              <a:t>由小到大的构成的一个数列。在这个数列中，树中</a:t>
            </a:r>
            <a:r>
              <a:rPr lang="en-US" altLang="zh-CN" sz="1600">
                <a:solidFill>
                  <a:schemeClr val="bg1"/>
                </a:solidFill>
                <a:latin typeface="微软雅黑 Light" panose="020B0502040204020203" charset="-122"/>
                <a:ea typeface="微软雅黑 Light" panose="020B0502040204020203" charset="-122"/>
              </a:rPr>
              <a:t>i</a:t>
            </a:r>
            <a:r>
              <a:rPr lang="zh-CN" altLang="en-US" sz="1600">
                <a:solidFill>
                  <a:schemeClr val="bg1"/>
                </a:solidFill>
                <a:latin typeface="微软雅黑 Light" panose="020B0502040204020203" charset="-122"/>
                <a:ea typeface="微软雅黑 Light" panose="020B0502040204020203" charset="-122"/>
              </a:rPr>
              <a:t>号点管辖的范围是</a:t>
            </a:r>
            <a:r>
              <a:rPr lang="en-US" altLang="zh-CN" sz="1600">
                <a:solidFill>
                  <a:schemeClr val="bg1"/>
                </a:solidFill>
                <a:latin typeface="微软雅黑 Light" panose="020B0502040204020203" charset="-122"/>
                <a:ea typeface="微软雅黑 Light" panose="020B0502040204020203" charset="-122"/>
              </a:rPr>
              <a:t>[ In[i],Ou[i] ]</a:t>
            </a:r>
            <a:r>
              <a:rPr lang="zh-CN" altLang="en-US" sz="1600">
                <a:solidFill>
                  <a:schemeClr val="bg1"/>
                </a:solidFill>
                <a:latin typeface="微软雅黑 Light" panose="020B0502040204020203" charset="-122"/>
                <a:ea typeface="微软雅黑 Light" panose="020B0502040204020203" charset="-122"/>
              </a:rPr>
              <a:t>，即</a:t>
            </a:r>
            <a:r>
              <a:rPr lang="en-US" altLang="zh-CN" sz="1600">
                <a:solidFill>
                  <a:schemeClr val="bg1"/>
                </a:solidFill>
                <a:latin typeface="微软雅黑 Light" panose="020B0502040204020203" charset="-122"/>
                <a:ea typeface="微软雅黑 Light" panose="020B0502040204020203" charset="-122"/>
              </a:rPr>
              <a:t>In[ ]</a:t>
            </a:r>
            <a:r>
              <a:rPr lang="zh-CN" altLang="en-US" sz="1600">
                <a:solidFill>
                  <a:schemeClr val="bg1"/>
                </a:solidFill>
                <a:latin typeface="微软雅黑 Light" panose="020B0502040204020203" charset="-122"/>
                <a:ea typeface="微软雅黑 Light" panose="020B0502040204020203" charset="-122"/>
              </a:rPr>
              <a:t>值在这个区间中的点都属于</a:t>
            </a:r>
            <a:r>
              <a:rPr lang="en-US" altLang="zh-CN" sz="1600">
                <a:solidFill>
                  <a:schemeClr val="bg1"/>
                </a:solidFill>
                <a:latin typeface="微软雅黑 Light" panose="020B0502040204020203" charset="-122"/>
                <a:ea typeface="微软雅黑 Light" panose="020B0502040204020203" charset="-122"/>
              </a:rPr>
              <a:t>i</a:t>
            </a:r>
            <a:r>
              <a:rPr lang="zh-CN" altLang="en-US" sz="1600">
                <a:solidFill>
                  <a:schemeClr val="bg1"/>
                </a:solidFill>
                <a:latin typeface="微软雅黑 Light" panose="020B0502040204020203" charset="-122"/>
                <a:ea typeface="微软雅黑 Light" panose="020B0502040204020203" charset="-122"/>
              </a:rPr>
              <a:t>为根的子树。</a:t>
            </a:r>
            <a:endParaRPr lang="zh-CN" altLang="en-US" sz="1600">
              <a:solidFill>
                <a:schemeClr val="bg1"/>
              </a:solidFill>
              <a:latin typeface="微软雅黑 Light" panose="020B0502040204020203" charset="-122"/>
              <a:ea typeface="微软雅黑 Light" panose="020B0502040204020203" charset="-122"/>
            </a:endParaRPr>
          </a:p>
          <a:p>
            <a:r>
              <a:rPr lang="zh-CN" altLang="en-US" sz="1600">
                <a:solidFill>
                  <a:schemeClr val="bg1"/>
                </a:solidFill>
                <a:latin typeface="微软雅黑 Light" panose="020B0502040204020203" charset="-122"/>
                <a:ea typeface="微软雅黑 Light" panose="020B0502040204020203" charset="-122"/>
              </a:rPr>
              <a:t>      </a:t>
            </a:r>
            <a:r>
              <a:rPr lang="en-US" altLang="zh-CN" sz="1600">
                <a:solidFill>
                  <a:schemeClr val="bg1"/>
                </a:solidFill>
                <a:latin typeface="微软雅黑 Light" panose="020B0502040204020203" charset="-122"/>
                <a:ea typeface="微软雅黑 Light" panose="020B0502040204020203" charset="-122"/>
              </a:rPr>
              <a:t>3.</a:t>
            </a:r>
            <a:r>
              <a:rPr lang="zh-CN" altLang="en-US" sz="1600">
                <a:solidFill>
                  <a:schemeClr val="bg1"/>
                </a:solidFill>
                <a:latin typeface="微软雅黑 Light" panose="020B0502040204020203" charset="-122"/>
                <a:ea typeface="微软雅黑 Light" panose="020B0502040204020203" charset="-122"/>
              </a:rPr>
              <a:t>我们建立一棵线段树来维护上面的数列，设线段树中节点</a:t>
            </a:r>
            <a:r>
              <a:rPr lang="en-US" altLang="zh-CN" sz="1600">
                <a:solidFill>
                  <a:schemeClr val="bg1"/>
                </a:solidFill>
                <a:latin typeface="微软雅黑 Light" panose="020B0502040204020203" charset="-122"/>
                <a:ea typeface="微软雅黑 Light" panose="020B0502040204020203" charset="-122"/>
              </a:rPr>
              <a:t>p</a:t>
            </a:r>
            <a:r>
              <a:rPr lang="zh-CN" altLang="en-US" sz="1600">
                <a:solidFill>
                  <a:schemeClr val="bg1"/>
                </a:solidFill>
                <a:latin typeface="微软雅黑 Light" panose="020B0502040204020203" charset="-122"/>
                <a:ea typeface="微软雅黑 Light" panose="020B0502040204020203" charset="-122"/>
              </a:rPr>
              <a:t>代表区间</a:t>
            </a:r>
            <a:r>
              <a:rPr lang="en-US" altLang="zh-CN" sz="1600">
                <a:solidFill>
                  <a:schemeClr val="bg1"/>
                </a:solidFill>
                <a:latin typeface="微软雅黑 Light" panose="020B0502040204020203" charset="-122"/>
                <a:ea typeface="微软雅黑 Light" panose="020B0502040204020203" charset="-122"/>
              </a:rPr>
              <a:t>[L,R]</a:t>
            </a:r>
            <a:r>
              <a:rPr lang="zh-CN" altLang="en-US" sz="1600">
                <a:solidFill>
                  <a:schemeClr val="bg1"/>
                </a:solidFill>
                <a:latin typeface="微软雅黑 Light" panose="020B0502040204020203" charset="-122"/>
                <a:ea typeface="微软雅黑 Light" panose="020B0502040204020203" charset="-122"/>
              </a:rPr>
              <a:t>，我们维护一个域</a:t>
            </a:r>
            <a:r>
              <a:rPr lang="en-US" altLang="zh-CN" sz="1600">
                <a:solidFill>
                  <a:schemeClr val="bg1"/>
                </a:solidFill>
                <a:latin typeface="微软雅黑 Light" panose="020B0502040204020203" charset="-122"/>
                <a:ea typeface="微软雅黑 Light" panose="020B0502040204020203" charset="-122"/>
              </a:rPr>
              <a:t>Cover</a:t>
            </a:r>
            <a:r>
              <a:rPr lang="zh-CN" altLang="en-US" sz="1600">
                <a:solidFill>
                  <a:schemeClr val="bg1"/>
                </a:solidFill>
                <a:latin typeface="微软雅黑 Light" panose="020B0502040204020203" charset="-122"/>
                <a:ea typeface="微软雅黑 Light" panose="020B0502040204020203" charset="-122"/>
              </a:rPr>
              <a:t>，记录</a:t>
            </a:r>
            <a:r>
              <a:rPr lang="en-US" altLang="zh-CN" sz="1600">
                <a:solidFill>
                  <a:schemeClr val="bg1"/>
                </a:solidFill>
                <a:latin typeface="微软雅黑 Light" panose="020B0502040204020203" charset="-122"/>
                <a:ea typeface="微软雅黑 Light" panose="020B0502040204020203" charset="-122"/>
              </a:rPr>
              <a:t>p</a:t>
            </a:r>
            <a:r>
              <a:rPr lang="zh-CN" altLang="en-US" sz="1600">
                <a:solidFill>
                  <a:schemeClr val="bg1"/>
                </a:solidFill>
                <a:latin typeface="微软雅黑 Light" panose="020B0502040204020203" charset="-122"/>
                <a:ea typeface="微软雅黑 Light" panose="020B0502040204020203" charset="-122"/>
              </a:rPr>
              <a:t>号点表示的区间被完全覆盖的次数；</a:t>
            </a:r>
            <a:endParaRPr lang="zh-CN" altLang="en-US" sz="1600">
              <a:solidFill>
                <a:schemeClr val="bg1"/>
              </a:solidFill>
              <a:latin typeface="微软雅黑 Light" panose="020B0502040204020203" charset="-122"/>
              <a:ea typeface="微软雅黑 Light" panose="020B0502040204020203" charset="-122"/>
            </a:endParaRPr>
          </a:p>
        </p:txBody>
      </p:sp>
      <p:sp>
        <p:nvSpPr>
          <p:cNvPr id="3" name="文本框 2"/>
          <p:cNvSpPr txBox="1"/>
          <p:nvPr/>
        </p:nvSpPr>
        <p:spPr>
          <a:xfrm>
            <a:off x="645160" y="3513455"/>
            <a:ext cx="10465435" cy="1383665"/>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lang="zh-CN" altLang="en-US" sz="2000">
                <a:solidFill>
                  <a:schemeClr val="bg1"/>
                </a:solidFill>
                <a:latin typeface="微软雅黑 Light" panose="020B0502040204020203" charset="-122"/>
                <a:ea typeface="微软雅黑 Light" panose="020B0502040204020203" charset="-122"/>
              </a:rPr>
              <a:t>二</a:t>
            </a:r>
            <a:r>
              <a:rPr lang="en-US" altLang="zh-CN" sz="2000">
                <a:solidFill>
                  <a:schemeClr val="bg1"/>
                </a:solidFill>
                <a:latin typeface="微软雅黑 Light" panose="020B0502040204020203" charset="-122"/>
                <a:ea typeface="微软雅黑 Light" panose="020B0502040204020203" charset="-122"/>
              </a:rPr>
              <a:t>. </a:t>
            </a:r>
            <a:r>
              <a:rPr lang="zh-CN" altLang="en-US" sz="2000">
                <a:solidFill>
                  <a:schemeClr val="bg1"/>
                </a:solidFill>
                <a:latin typeface="微软雅黑 Light" panose="020B0502040204020203" charset="-122"/>
                <a:ea typeface="微软雅黑 Light" panose="020B0502040204020203" charset="-122"/>
              </a:rPr>
              <a:t>操作</a:t>
            </a:r>
            <a:endParaRPr lang="zh-CN" altLang="en-US" sz="2000">
              <a:solidFill>
                <a:schemeClr val="bg1"/>
              </a:solidFill>
              <a:latin typeface="微软雅黑 Light" panose="020B0502040204020203" charset="-122"/>
              <a:ea typeface="微软雅黑 Light" panose="020B0502040204020203" charset="-122"/>
            </a:endParaRPr>
          </a:p>
          <a:p>
            <a:r>
              <a:rPr lang="en-US" altLang="zh-CN" sz="1600">
                <a:solidFill>
                  <a:schemeClr val="bg1"/>
                </a:solidFill>
                <a:latin typeface="微软雅黑 Light" panose="020B0502040204020203" charset="-122"/>
                <a:ea typeface="微软雅黑 Light" panose="020B0502040204020203" charset="-122"/>
              </a:rPr>
              <a:t>     1. </a:t>
            </a:r>
            <a:r>
              <a:rPr lang="zh-CN" altLang="en-US" sz="1600">
                <a:solidFill>
                  <a:schemeClr val="bg1"/>
                </a:solidFill>
                <a:latin typeface="微软雅黑 Light" panose="020B0502040204020203" charset="-122"/>
                <a:ea typeface="微软雅黑 Light" panose="020B0502040204020203" charset="-122"/>
              </a:rPr>
              <a:t>对于第</a:t>
            </a:r>
            <a:r>
              <a:rPr lang="en-US" altLang="zh-CN" sz="1600">
                <a:solidFill>
                  <a:schemeClr val="bg1"/>
                </a:solidFill>
                <a:latin typeface="微软雅黑 Light" panose="020B0502040204020203" charset="-122"/>
                <a:ea typeface="微软雅黑 Light" panose="020B0502040204020203" charset="-122"/>
              </a:rPr>
              <a:t>i</a:t>
            </a:r>
            <a:r>
              <a:rPr lang="zh-CN" altLang="en-US" sz="1600">
                <a:solidFill>
                  <a:schemeClr val="bg1"/>
                </a:solidFill>
                <a:latin typeface="微软雅黑 Light" panose="020B0502040204020203" charset="-122"/>
                <a:ea typeface="微软雅黑 Light" panose="020B0502040204020203" charset="-122"/>
              </a:rPr>
              <a:t>号牛，设它要去的点是</a:t>
            </a:r>
            <a:r>
              <a:rPr lang="en-US" altLang="zh-CN" sz="1600">
                <a:solidFill>
                  <a:schemeClr val="bg1"/>
                </a:solidFill>
                <a:latin typeface="微软雅黑 Light" panose="020B0502040204020203" charset="-122"/>
                <a:ea typeface="微软雅黑 Light" panose="020B0502040204020203" charset="-122"/>
              </a:rPr>
              <a:t>j</a:t>
            </a:r>
            <a:r>
              <a:rPr lang="zh-CN" altLang="en-US" sz="1600">
                <a:solidFill>
                  <a:schemeClr val="bg1"/>
                </a:solidFill>
                <a:latin typeface="微软雅黑 Light" panose="020B0502040204020203" charset="-122"/>
                <a:ea typeface="微软雅黑 Light" panose="020B0502040204020203" charset="-122"/>
              </a:rPr>
              <a:t>号点。而</a:t>
            </a:r>
            <a:r>
              <a:rPr lang="en-US" altLang="zh-CN" sz="1600">
                <a:solidFill>
                  <a:schemeClr val="bg1"/>
                </a:solidFill>
                <a:latin typeface="微软雅黑 Light" panose="020B0502040204020203" charset="-122"/>
                <a:ea typeface="微软雅黑 Light" panose="020B0502040204020203" charset="-122"/>
              </a:rPr>
              <a:t>j</a:t>
            </a:r>
            <a:r>
              <a:rPr lang="zh-CN" altLang="en-US" sz="1600">
                <a:solidFill>
                  <a:schemeClr val="bg1"/>
                </a:solidFill>
                <a:latin typeface="微软雅黑 Light" panose="020B0502040204020203" charset="-122"/>
                <a:ea typeface="微软雅黑 Light" panose="020B0502040204020203" charset="-122"/>
              </a:rPr>
              <a:t>号点管辖的范围是</a:t>
            </a:r>
            <a:r>
              <a:rPr lang="en-US" altLang="zh-CN" sz="1600">
                <a:solidFill>
                  <a:schemeClr val="bg1"/>
                </a:solidFill>
                <a:latin typeface="微软雅黑 Light" panose="020B0502040204020203" charset="-122"/>
                <a:ea typeface="微软雅黑 Light" panose="020B0502040204020203" charset="-122"/>
              </a:rPr>
              <a:t>[In[j],Ou[j]]</a:t>
            </a:r>
            <a:r>
              <a:rPr lang="zh-CN" altLang="en-US" sz="1600">
                <a:solidFill>
                  <a:schemeClr val="bg1"/>
                </a:solidFill>
                <a:latin typeface="微软雅黑 Light" panose="020B0502040204020203" charset="-122"/>
                <a:ea typeface="微软雅黑 Light" panose="020B0502040204020203" charset="-122"/>
              </a:rPr>
              <a:t>。也就是说，后面出场的牛中，只要有牛要去的点在这个区间以内，都会打扰到</a:t>
            </a:r>
            <a:r>
              <a:rPr lang="en-US" altLang="zh-CN" sz="1600">
                <a:solidFill>
                  <a:schemeClr val="bg1"/>
                </a:solidFill>
                <a:latin typeface="微软雅黑 Light" panose="020B0502040204020203" charset="-122"/>
                <a:ea typeface="微软雅黑 Light" panose="020B0502040204020203" charset="-122"/>
              </a:rPr>
              <a:t>i</a:t>
            </a:r>
            <a:r>
              <a:rPr lang="zh-CN" altLang="en-US" sz="1600">
                <a:solidFill>
                  <a:schemeClr val="bg1"/>
                </a:solidFill>
                <a:latin typeface="微软雅黑 Light" panose="020B0502040204020203" charset="-122"/>
                <a:ea typeface="微软雅黑 Light" panose="020B0502040204020203" charset="-122"/>
              </a:rPr>
              <a:t>号牛吃草。</a:t>
            </a:r>
            <a:endParaRPr lang="zh-CN" altLang="en-US" sz="1600">
              <a:solidFill>
                <a:schemeClr val="bg1"/>
              </a:solidFill>
              <a:latin typeface="微软雅黑 Light" panose="020B0502040204020203" charset="-122"/>
              <a:ea typeface="微软雅黑 Light" panose="020B0502040204020203" charset="-122"/>
            </a:endParaRPr>
          </a:p>
          <a:p>
            <a:r>
              <a:rPr lang="zh-CN" altLang="en-US" sz="1600">
                <a:solidFill>
                  <a:schemeClr val="bg1"/>
                </a:solidFill>
                <a:latin typeface="微软雅黑 Light" panose="020B0502040204020203" charset="-122"/>
                <a:ea typeface="微软雅黑 Light" panose="020B0502040204020203" charset="-122"/>
              </a:rPr>
              <a:t>     于是我们把线段树中被区间</a:t>
            </a:r>
            <a:r>
              <a:rPr lang="en-US" altLang="zh-CN" sz="1600">
                <a:solidFill>
                  <a:schemeClr val="bg1"/>
                </a:solidFill>
                <a:latin typeface="微软雅黑 Light" panose="020B0502040204020203" charset="-122"/>
                <a:ea typeface="微软雅黑 Light" panose="020B0502040204020203" charset="-122"/>
              </a:rPr>
              <a:t>[In[j],Ou[j]]</a:t>
            </a:r>
            <a:r>
              <a:rPr lang="zh-CN" altLang="en-US" sz="1600">
                <a:solidFill>
                  <a:schemeClr val="bg1"/>
                </a:solidFill>
                <a:latin typeface="微软雅黑 Light" panose="020B0502040204020203" charset="-122"/>
                <a:ea typeface="微软雅黑 Light" panose="020B0502040204020203" charset="-122"/>
              </a:rPr>
              <a:t>覆盖的点的</a:t>
            </a:r>
            <a:r>
              <a:rPr lang="en-US" altLang="zh-CN" sz="1600">
                <a:solidFill>
                  <a:schemeClr val="bg1"/>
                </a:solidFill>
                <a:latin typeface="微软雅黑 Light" panose="020B0502040204020203" charset="-122"/>
                <a:ea typeface="微软雅黑 Light" panose="020B0502040204020203" charset="-122"/>
              </a:rPr>
              <a:t>Cover</a:t>
            </a:r>
            <a:r>
              <a:rPr lang="zh-CN" altLang="en-US" sz="1600">
                <a:solidFill>
                  <a:schemeClr val="bg1"/>
                </a:solidFill>
                <a:latin typeface="微软雅黑 Light" panose="020B0502040204020203" charset="-122"/>
                <a:ea typeface="微软雅黑 Light" panose="020B0502040204020203" charset="-122"/>
              </a:rPr>
              <a:t>值</a:t>
            </a:r>
            <a:r>
              <a:rPr lang="en-US" altLang="zh-CN" sz="1600">
                <a:solidFill>
                  <a:schemeClr val="bg1"/>
                </a:solidFill>
                <a:latin typeface="微软雅黑 Light" panose="020B0502040204020203" charset="-122"/>
                <a:ea typeface="微软雅黑 Light" panose="020B0502040204020203" charset="-122"/>
              </a:rPr>
              <a:t>+1;</a:t>
            </a:r>
            <a:endParaRPr lang="en-US" altLang="zh-CN" sz="1600">
              <a:solidFill>
                <a:schemeClr val="bg1"/>
              </a:solidFill>
              <a:latin typeface="微软雅黑 Light" panose="020B0502040204020203" charset="-122"/>
              <a:ea typeface="微软雅黑 Light" panose="020B0502040204020203" charset="-122"/>
            </a:endParaRPr>
          </a:p>
          <a:p>
            <a:r>
              <a:rPr lang="en-US" altLang="zh-CN" sz="1600">
                <a:solidFill>
                  <a:schemeClr val="bg1"/>
                </a:solidFill>
                <a:latin typeface="微软雅黑 Light" panose="020B0502040204020203" charset="-122"/>
                <a:ea typeface="微软雅黑 Light" panose="020B0502040204020203" charset="-122"/>
              </a:rPr>
              <a:t>    2. </a:t>
            </a:r>
            <a:r>
              <a:rPr lang="zh-CN" altLang="en-US" sz="1600">
                <a:solidFill>
                  <a:schemeClr val="bg1"/>
                </a:solidFill>
                <a:latin typeface="微软雅黑 Light" panose="020B0502040204020203" charset="-122"/>
                <a:ea typeface="微软雅黑 Light" panose="020B0502040204020203" charset="-122"/>
              </a:rPr>
              <a:t>查询</a:t>
            </a:r>
            <a:r>
              <a:rPr lang="en-US" altLang="zh-CN" sz="1600">
                <a:solidFill>
                  <a:schemeClr val="bg1"/>
                </a:solidFill>
                <a:latin typeface="微软雅黑 Light" panose="020B0502040204020203" charset="-122"/>
                <a:ea typeface="微软雅黑 Light" panose="020B0502040204020203" charset="-122"/>
              </a:rPr>
              <a:t>i</a:t>
            </a:r>
            <a:r>
              <a:rPr lang="zh-CN" altLang="en-US" sz="1600">
                <a:solidFill>
                  <a:schemeClr val="bg1"/>
                </a:solidFill>
                <a:latin typeface="微软雅黑 Light" panose="020B0502040204020203" charset="-122"/>
                <a:ea typeface="微软雅黑 Light" panose="020B0502040204020203" charset="-122"/>
              </a:rPr>
              <a:t>号牛放慢的次数：</a:t>
            </a:r>
            <a:r>
              <a:rPr lang="en-US" altLang="zh-CN" sz="1600">
                <a:solidFill>
                  <a:schemeClr val="bg1"/>
                </a:solidFill>
                <a:latin typeface="微软雅黑 Light" panose="020B0502040204020203" charset="-122"/>
                <a:ea typeface="微软雅黑 Light" panose="020B0502040204020203" charset="-122"/>
              </a:rPr>
              <a:t>i</a:t>
            </a:r>
            <a:r>
              <a:rPr lang="zh-CN" altLang="en-US" sz="1600">
                <a:solidFill>
                  <a:schemeClr val="bg1"/>
                </a:solidFill>
                <a:latin typeface="微软雅黑 Light" panose="020B0502040204020203" charset="-122"/>
                <a:ea typeface="微软雅黑 Light" panose="020B0502040204020203" charset="-122"/>
              </a:rPr>
              <a:t>号牛要去</a:t>
            </a:r>
            <a:r>
              <a:rPr lang="en-US" altLang="zh-CN" sz="1600">
                <a:solidFill>
                  <a:schemeClr val="bg1"/>
                </a:solidFill>
                <a:latin typeface="微软雅黑 Light" panose="020B0502040204020203" charset="-122"/>
                <a:ea typeface="微软雅黑 Light" panose="020B0502040204020203" charset="-122"/>
              </a:rPr>
              <a:t>j</a:t>
            </a:r>
            <a:r>
              <a:rPr lang="zh-CN" altLang="en-US" sz="1600">
                <a:solidFill>
                  <a:schemeClr val="bg1"/>
                </a:solidFill>
                <a:latin typeface="微软雅黑 Light" panose="020B0502040204020203" charset="-122"/>
                <a:ea typeface="微软雅黑 Light" panose="020B0502040204020203" charset="-122"/>
              </a:rPr>
              <a:t>号点，对应</a:t>
            </a:r>
            <a:r>
              <a:rPr lang="en-US" altLang="zh-CN" sz="1600">
                <a:solidFill>
                  <a:schemeClr val="bg1"/>
                </a:solidFill>
                <a:latin typeface="微软雅黑 Light" panose="020B0502040204020203" charset="-122"/>
                <a:ea typeface="微软雅黑 Light" panose="020B0502040204020203" charset="-122"/>
              </a:rPr>
              <a:t>In[j]</a:t>
            </a:r>
            <a:r>
              <a:rPr lang="zh-CN" altLang="en-US" sz="1600">
                <a:solidFill>
                  <a:schemeClr val="bg1"/>
                </a:solidFill>
                <a:latin typeface="微软雅黑 Light" panose="020B0502040204020203" charset="-122"/>
                <a:ea typeface="微软雅黑 Light" panose="020B0502040204020203" charset="-122"/>
              </a:rPr>
              <a:t>，我们在线段树中查询包含</a:t>
            </a:r>
            <a:r>
              <a:rPr lang="en-US" altLang="zh-CN" sz="1600">
                <a:solidFill>
                  <a:schemeClr val="bg1"/>
                </a:solidFill>
                <a:latin typeface="微软雅黑 Light" panose="020B0502040204020203" charset="-122"/>
                <a:ea typeface="微软雅黑 Light" panose="020B0502040204020203" charset="-122"/>
              </a:rPr>
              <a:t>In[j]</a:t>
            </a:r>
            <a:r>
              <a:rPr lang="zh-CN" altLang="en-US" sz="1600">
                <a:solidFill>
                  <a:schemeClr val="bg1"/>
                </a:solidFill>
                <a:latin typeface="微软雅黑 Light" panose="020B0502040204020203" charset="-122"/>
                <a:ea typeface="微软雅黑 Light" panose="020B0502040204020203" charset="-122"/>
              </a:rPr>
              <a:t>的区间被</a:t>
            </a:r>
            <a:r>
              <a:rPr lang="en-US" altLang="zh-CN" sz="1600">
                <a:solidFill>
                  <a:schemeClr val="bg1"/>
                </a:solidFill>
                <a:latin typeface="微软雅黑 Light" panose="020B0502040204020203" charset="-122"/>
                <a:ea typeface="微软雅黑 Light" panose="020B0502040204020203" charset="-122"/>
              </a:rPr>
              <a:t>Cover</a:t>
            </a:r>
            <a:r>
              <a:rPr lang="zh-CN" altLang="en-US" sz="1600">
                <a:solidFill>
                  <a:schemeClr val="bg1"/>
                </a:solidFill>
                <a:latin typeface="微软雅黑 Light" panose="020B0502040204020203" charset="-122"/>
                <a:ea typeface="微软雅黑 Light" panose="020B0502040204020203" charset="-122"/>
              </a:rPr>
              <a:t>的总次数即可；</a:t>
            </a:r>
            <a:endParaRPr lang="zh-CN" altLang="en-US" sz="16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NKOJ1248 </a:t>
            </a:r>
            <a:r>
              <a:rPr lang="zh-CN" altLang="en-US" dirty="0">
                <a:latin typeface="微软雅黑" panose="020B0503020204020204" charset="-122"/>
                <a:ea typeface="微软雅黑" panose="020B0503020204020204" charset="-122"/>
              </a:rPr>
              <a:t>慢慢走</a:t>
            </a:r>
            <a:endParaRPr lang="zh-CN" altLang="en-US" dirty="0">
              <a:latin typeface="微软雅黑" panose="020B0503020204020204" charset="-122"/>
              <a:ea typeface="微软雅黑" panose="020B0503020204020204" charset="-122"/>
            </a:endParaRPr>
          </a:p>
        </p:txBody>
      </p:sp>
      <p:sp>
        <p:nvSpPr>
          <p:cNvPr id="5" name=" 184"/>
          <p:cNvSpPr/>
          <p:nvPr/>
        </p:nvSpPr>
        <p:spPr>
          <a:xfrm>
            <a:off x="2990850" y="2204085"/>
            <a:ext cx="530860" cy="530860"/>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A</a:t>
            </a:r>
            <a:endParaRPr lang="en-US" altLang="zh-CN" sz="2000">
              <a:solidFill>
                <a:schemeClr val="accent1">
                  <a:lumMod val="75000"/>
                </a:schemeClr>
              </a:solidFill>
            </a:endParaRPr>
          </a:p>
        </p:txBody>
      </p:sp>
      <p:sp>
        <p:nvSpPr>
          <p:cNvPr id="4" name=" 184"/>
          <p:cNvSpPr/>
          <p:nvPr/>
        </p:nvSpPr>
        <p:spPr>
          <a:xfrm>
            <a:off x="2990850" y="2193925"/>
            <a:ext cx="530860" cy="530860"/>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1</a:t>
            </a:r>
            <a:endParaRPr lang="en-US" altLang="zh-CN" sz="2000">
              <a:solidFill>
                <a:schemeClr val="accent1">
                  <a:lumMod val="75000"/>
                </a:schemeClr>
              </a:solidFill>
            </a:endParaRPr>
          </a:p>
        </p:txBody>
      </p:sp>
      <p:sp>
        <p:nvSpPr>
          <p:cNvPr id="6" name=" 184"/>
          <p:cNvSpPr/>
          <p:nvPr/>
        </p:nvSpPr>
        <p:spPr>
          <a:xfrm>
            <a:off x="1713865" y="3156585"/>
            <a:ext cx="530860" cy="530860"/>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4</a:t>
            </a:r>
            <a:endParaRPr lang="en-US" altLang="zh-CN" sz="2000">
              <a:solidFill>
                <a:schemeClr val="accent1">
                  <a:lumMod val="75000"/>
                </a:schemeClr>
              </a:solidFill>
            </a:endParaRPr>
          </a:p>
        </p:txBody>
      </p:sp>
      <p:sp>
        <p:nvSpPr>
          <p:cNvPr id="7" name=" 184"/>
          <p:cNvSpPr/>
          <p:nvPr/>
        </p:nvSpPr>
        <p:spPr>
          <a:xfrm>
            <a:off x="4521200" y="3085465"/>
            <a:ext cx="530860" cy="530860"/>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3</a:t>
            </a:r>
            <a:endParaRPr lang="en-US" altLang="zh-CN" sz="2000">
              <a:solidFill>
                <a:schemeClr val="accent1">
                  <a:lumMod val="75000"/>
                </a:schemeClr>
              </a:solidFill>
            </a:endParaRPr>
          </a:p>
        </p:txBody>
      </p:sp>
      <p:sp>
        <p:nvSpPr>
          <p:cNvPr id="8" name=" 184"/>
          <p:cNvSpPr/>
          <p:nvPr/>
        </p:nvSpPr>
        <p:spPr>
          <a:xfrm>
            <a:off x="396240" y="4758055"/>
            <a:ext cx="530860" cy="530860"/>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2</a:t>
            </a:r>
            <a:endParaRPr lang="en-US" altLang="zh-CN" sz="2000">
              <a:solidFill>
                <a:schemeClr val="accent1">
                  <a:lumMod val="75000"/>
                </a:schemeClr>
              </a:solidFill>
            </a:endParaRPr>
          </a:p>
        </p:txBody>
      </p:sp>
      <p:sp>
        <p:nvSpPr>
          <p:cNvPr id="9" name=" 184"/>
          <p:cNvSpPr/>
          <p:nvPr/>
        </p:nvSpPr>
        <p:spPr>
          <a:xfrm>
            <a:off x="2990850" y="4768215"/>
            <a:ext cx="530860" cy="530860"/>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5</a:t>
            </a:r>
            <a:endParaRPr lang="en-US" altLang="zh-CN" sz="2000">
              <a:solidFill>
                <a:schemeClr val="accent1">
                  <a:lumMod val="75000"/>
                </a:schemeClr>
              </a:solidFill>
            </a:endParaRPr>
          </a:p>
        </p:txBody>
      </p:sp>
      <p:cxnSp>
        <p:nvCxnSpPr>
          <p:cNvPr id="10" name="直接连接符 9"/>
          <p:cNvCxnSpPr>
            <a:stCxn id="4" idx="3"/>
            <a:endCxn id="6" idx="7"/>
          </p:cNvCxnSpPr>
          <p:nvPr/>
        </p:nvCxnSpPr>
        <p:spPr>
          <a:xfrm flipH="1">
            <a:off x="2167255" y="2654935"/>
            <a:ext cx="901065" cy="586740"/>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11" name="直接连接符 10"/>
          <p:cNvCxnSpPr>
            <a:stCxn id="7" idx="1"/>
            <a:endCxn id="4" idx="5"/>
          </p:cNvCxnSpPr>
          <p:nvPr/>
        </p:nvCxnSpPr>
        <p:spPr>
          <a:xfrm flipH="1" flipV="1">
            <a:off x="3444240" y="2654935"/>
            <a:ext cx="1154430" cy="515620"/>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12" name="直接连接符 11"/>
          <p:cNvCxnSpPr>
            <a:stCxn id="6" idx="3"/>
            <a:endCxn id="8" idx="0"/>
          </p:cNvCxnSpPr>
          <p:nvPr/>
        </p:nvCxnSpPr>
        <p:spPr>
          <a:xfrm flipH="1">
            <a:off x="661670" y="3617595"/>
            <a:ext cx="1129665" cy="1148080"/>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13" name="直接连接符 12"/>
          <p:cNvCxnSpPr>
            <a:stCxn id="6" idx="5"/>
            <a:endCxn id="9" idx="1"/>
          </p:cNvCxnSpPr>
          <p:nvPr/>
        </p:nvCxnSpPr>
        <p:spPr>
          <a:xfrm>
            <a:off x="2167255" y="3617595"/>
            <a:ext cx="901065" cy="1235710"/>
          </a:xfrm>
          <a:prstGeom prst="line">
            <a:avLst/>
          </a:prstGeom>
          <a:solidFill>
            <a:schemeClr val="accent1"/>
          </a:solidFill>
          <a:ln w="9525" cap="flat" cmpd="sng" algn="ctr">
            <a:solidFill>
              <a:srgbClr val="FFFFCC"/>
            </a:solidFill>
            <a:prstDash val="solid"/>
            <a:round/>
            <a:headEnd type="none" w="med" len="med"/>
            <a:tailEnd type="none" w="med" len="med"/>
          </a:ln>
        </p:spPr>
      </p:cxnSp>
      <p:sp>
        <p:nvSpPr>
          <p:cNvPr id="39" name="文本框 38"/>
          <p:cNvSpPr txBox="1"/>
          <p:nvPr/>
        </p:nvSpPr>
        <p:spPr>
          <a:xfrm>
            <a:off x="259715" y="1316355"/>
            <a:ext cx="8865870" cy="368300"/>
          </a:xfrm>
          <a:prstGeom prst="rect">
            <a:avLst/>
          </a:prstGeom>
          <a:noFill/>
        </p:spPr>
        <p:txBody>
          <a:bodyPr wrap="square" rtlCol="0">
            <a:spAutoFit/>
          </a:bodyPr>
          <a:lstStyle/>
          <a:p>
            <a:r>
              <a:rPr lang="zh-CN" altLang="en-US">
                <a:solidFill>
                  <a:schemeClr val="bg1"/>
                </a:solidFill>
                <a:latin typeface="微软雅黑 Light" panose="020B0502040204020203" charset="-122"/>
                <a:ea typeface="微软雅黑 Light" panose="020B0502040204020203" charset="-122"/>
              </a:rPr>
              <a:t>下图</a:t>
            </a:r>
            <a:r>
              <a:rPr lang="en-US" altLang="zh-CN">
                <a:solidFill>
                  <a:schemeClr val="bg1"/>
                </a:solidFill>
                <a:latin typeface="微软雅黑 Light" panose="020B0502040204020203" charset="-122"/>
                <a:ea typeface="微软雅黑 Light" panose="020B0502040204020203" charset="-122"/>
              </a:rPr>
              <a:t>[ ]</a:t>
            </a:r>
            <a:r>
              <a:rPr lang="zh-CN" altLang="en-US">
                <a:solidFill>
                  <a:schemeClr val="bg1"/>
                </a:solidFill>
                <a:latin typeface="微软雅黑 Light" panose="020B0502040204020203" charset="-122"/>
                <a:ea typeface="微软雅黑 Light" panose="020B0502040204020203" charset="-122"/>
              </a:rPr>
              <a:t>中的数字就是这棵树的</a:t>
            </a:r>
            <a:r>
              <a:rPr lang="en-US" altLang="zh-CN">
                <a:solidFill>
                  <a:schemeClr val="bg1"/>
                </a:solidFill>
                <a:latin typeface="微软雅黑 Light" panose="020B0502040204020203" charset="-122"/>
                <a:ea typeface="微软雅黑 Light" panose="020B0502040204020203" charset="-122"/>
              </a:rPr>
              <a:t>DFS</a:t>
            </a:r>
            <a:r>
              <a:rPr lang="zh-CN" altLang="en-US">
                <a:solidFill>
                  <a:schemeClr val="bg1"/>
                </a:solidFill>
                <a:latin typeface="微软雅黑 Light" panose="020B0502040204020203" charset="-122"/>
                <a:ea typeface="微软雅黑 Light" panose="020B0502040204020203" charset="-122"/>
              </a:rPr>
              <a:t>序，黄色数字代表</a:t>
            </a:r>
            <a:r>
              <a:rPr lang="en-US" altLang="zh-CN">
                <a:solidFill>
                  <a:schemeClr val="bg1"/>
                </a:solidFill>
                <a:latin typeface="微软雅黑 Light" panose="020B0502040204020203" charset="-122"/>
                <a:ea typeface="微软雅黑 Light" panose="020B0502040204020203" charset="-122"/>
              </a:rPr>
              <a:t>In[ ]</a:t>
            </a:r>
            <a:r>
              <a:rPr lang="zh-CN" altLang="en-US">
                <a:solidFill>
                  <a:schemeClr val="bg1"/>
                </a:solidFill>
                <a:latin typeface="微软雅黑 Light" panose="020B0502040204020203" charset="-122"/>
                <a:ea typeface="微软雅黑 Light" panose="020B0502040204020203" charset="-122"/>
              </a:rPr>
              <a:t>，红色数字代表</a:t>
            </a:r>
            <a:r>
              <a:rPr lang="en-US" altLang="zh-CN">
                <a:solidFill>
                  <a:schemeClr val="bg1"/>
                </a:solidFill>
                <a:latin typeface="微软雅黑 Light" panose="020B0502040204020203" charset="-122"/>
                <a:ea typeface="微软雅黑 Light" panose="020B0502040204020203" charset="-122"/>
              </a:rPr>
              <a:t>Out[ ]</a:t>
            </a:r>
            <a:r>
              <a:rPr lang="zh-CN" altLang="en-US">
                <a:solidFill>
                  <a:schemeClr val="bg1"/>
                </a:solidFill>
                <a:latin typeface="微软雅黑 Light" panose="020B0502040204020203" charset="-122"/>
                <a:ea typeface="微软雅黑 Light" panose="020B0502040204020203" charset="-122"/>
              </a:rPr>
              <a:t>。</a:t>
            </a:r>
            <a:endParaRPr lang="zh-CN" altLang="en-US">
              <a:solidFill>
                <a:schemeClr val="bg1"/>
              </a:solidFill>
              <a:latin typeface="微软雅黑 Light" panose="020B0502040204020203" charset="-122"/>
              <a:ea typeface="微软雅黑 Light" panose="020B0502040204020203" charset="-122"/>
            </a:endParaRPr>
          </a:p>
        </p:txBody>
      </p:sp>
      <p:sp>
        <p:nvSpPr>
          <p:cNvPr id="27" name="文本框 26"/>
          <p:cNvSpPr txBox="1"/>
          <p:nvPr/>
        </p:nvSpPr>
        <p:spPr>
          <a:xfrm>
            <a:off x="2167255" y="2092325"/>
            <a:ext cx="1120140" cy="398780"/>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1 </a:t>
            </a:r>
            <a:r>
              <a:rPr lang="en-US" altLang="zh-CN" sz="2000">
                <a:solidFill>
                  <a:schemeClr val="bg1"/>
                </a:solidFill>
              </a:rPr>
              <a:t>, </a:t>
            </a:r>
            <a:r>
              <a:rPr lang="en-US" altLang="zh-CN" sz="2000">
                <a:solidFill>
                  <a:srgbClr val="FF3399"/>
                </a:solidFill>
              </a:rPr>
              <a:t>5</a:t>
            </a:r>
            <a:r>
              <a:rPr lang="en-US" altLang="zh-CN" sz="2000">
                <a:solidFill>
                  <a:schemeClr val="bg1"/>
                </a:solidFill>
              </a:rPr>
              <a:t>]</a:t>
            </a:r>
            <a:endParaRPr lang="en-US" altLang="zh-CN" sz="2000">
              <a:solidFill>
                <a:schemeClr val="bg1"/>
              </a:solidFill>
            </a:endParaRPr>
          </a:p>
        </p:txBody>
      </p:sp>
      <p:sp>
        <p:nvSpPr>
          <p:cNvPr id="14" name="文本框 13"/>
          <p:cNvSpPr txBox="1"/>
          <p:nvPr/>
        </p:nvSpPr>
        <p:spPr>
          <a:xfrm>
            <a:off x="1013460" y="2943860"/>
            <a:ext cx="1120140" cy="398780"/>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2 </a:t>
            </a:r>
            <a:r>
              <a:rPr lang="en-US" altLang="zh-CN" sz="2000">
                <a:solidFill>
                  <a:schemeClr val="bg1"/>
                </a:solidFill>
              </a:rPr>
              <a:t>, </a:t>
            </a:r>
            <a:r>
              <a:rPr lang="en-US" altLang="zh-CN" sz="2000">
                <a:solidFill>
                  <a:srgbClr val="FF3399"/>
                </a:solidFill>
              </a:rPr>
              <a:t>4</a:t>
            </a:r>
            <a:r>
              <a:rPr lang="en-US" altLang="zh-CN" sz="2000">
                <a:solidFill>
                  <a:schemeClr val="bg1"/>
                </a:solidFill>
              </a:rPr>
              <a:t>]</a:t>
            </a:r>
            <a:endParaRPr lang="en-US" altLang="zh-CN" sz="2000">
              <a:solidFill>
                <a:schemeClr val="bg1"/>
              </a:solidFill>
            </a:endParaRPr>
          </a:p>
        </p:txBody>
      </p:sp>
      <p:sp>
        <p:nvSpPr>
          <p:cNvPr id="15" name="文本框 14"/>
          <p:cNvSpPr txBox="1"/>
          <p:nvPr/>
        </p:nvSpPr>
        <p:spPr>
          <a:xfrm>
            <a:off x="192405" y="4210685"/>
            <a:ext cx="1120140" cy="398780"/>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3 </a:t>
            </a:r>
            <a:r>
              <a:rPr lang="en-US" altLang="zh-CN" sz="2000">
                <a:solidFill>
                  <a:schemeClr val="bg1"/>
                </a:solidFill>
              </a:rPr>
              <a:t>, </a:t>
            </a:r>
            <a:r>
              <a:rPr lang="en-US" altLang="zh-CN" sz="2000">
                <a:solidFill>
                  <a:srgbClr val="FF3399"/>
                </a:solidFill>
              </a:rPr>
              <a:t>3</a:t>
            </a:r>
            <a:r>
              <a:rPr lang="en-US" altLang="zh-CN" sz="2000">
                <a:solidFill>
                  <a:schemeClr val="bg1"/>
                </a:solidFill>
              </a:rPr>
              <a:t>]</a:t>
            </a:r>
            <a:endParaRPr lang="en-US" altLang="zh-CN" sz="2000">
              <a:solidFill>
                <a:schemeClr val="bg1"/>
              </a:solidFill>
            </a:endParaRPr>
          </a:p>
        </p:txBody>
      </p:sp>
      <p:sp>
        <p:nvSpPr>
          <p:cNvPr id="16" name="文本框 15"/>
          <p:cNvSpPr txBox="1"/>
          <p:nvPr/>
        </p:nvSpPr>
        <p:spPr>
          <a:xfrm>
            <a:off x="2990850" y="4359275"/>
            <a:ext cx="1120140" cy="398780"/>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4 </a:t>
            </a:r>
            <a:r>
              <a:rPr lang="en-US" altLang="zh-CN" sz="2000">
                <a:solidFill>
                  <a:schemeClr val="bg1"/>
                </a:solidFill>
              </a:rPr>
              <a:t>, </a:t>
            </a:r>
            <a:r>
              <a:rPr lang="en-US" altLang="zh-CN" sz="2000">
                <a:solidFill>
                  <a:srgbClr val="FF3399"/>
                </a:solidFill>
              </a:rPr>
              <a:t>4</a:t>
            </a:r>
            <a:r>
              <a:rPr lang="en-US" altLang="zh-CN" sz="2000">
                <a:solidFill>
                  <a:schemeClr val="bg1"/>
                </a:solidFill>
              </a:rPr>
              <a:t>]</a:t>
            </a:r>
            <a:endParaRPr lang="en-US" altLang="zh-CN" sz="2000">
              <a:solidFill>
                <a:schemeClr val="bg1"/>
              </a:solidFill>
            </a:endParaRPr>
          </a:p>
        </p:txBody>
      </p:sp>
      <p:sp>
        <p:nvSpPr>
          <p:cNvPr id="17" name="文本框 16"/>
          <p:cNvSpPr txBox="1"/>
          <p:nvPr/>
        </p:nvSpPr>
        <p:spPr>
          <a:xfrm>
            <a:off x="4409440" y="2686685"/>
            <a:ext cx="1120140" cy="398780"/>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5 </a:t>
            </a:r>
            <a:r>
              <a:rPr lang="en-US" altLang="zh-CN" sz="2000">
                <a:solidFill>
                  <a:schemeClr val="bg1"/>
                </a:solidFill>
              </a:rPr>
              <a:t>, </a:t>
            </a:r>
            <a:r>
              <a:rPr lang="en-US" altLang="zh-CN" sz="2000">
                <a:solidFill>
                  <a:srgbClr val="FF3399"/>
                </a:solidFill>
              </a:rPr>
              <a:t>5</a:t>
            </a:r>
            <a:r>
              <a:rPr lang="en-US" altLang="zh-CN" sz="2000">
                <a:solidFill>
                  <a:schemeClr val="bg1"/>
                </a:solidFill>
              </a:rPr>
              <a:t>]</a:t>
            </a:r>
            <a:endParaRPr lang="en-US" altLang="zh-CN" sz="2000">
              <a:solidFill>
                <a:schemeClr val="bg1"/>
              </a:solidFill>
            </a:endParaRPr>
          </a:p>
        </p:txBody>
      </p:sp>
      <p:sp>
        <p:nvSpPr>
          <p:cNvPr id="18" name="文本框 17"/>
          <p:cNvSpPr txBox="1"/>
          <p:nvPr/>
        </p:nvSpPr>
        <p:spPr>
          <a:xfrm>
            <a:off x="5748655" y="1777365"/>
            <a:ext cx="2255520" cy="1938020"/>
          </a:xfrm>
          <a:prstGeom prst="rect">
            <a:avLst/>
          </a:prstGeom>
          <a:noFill/>
        </p:spPr>
        <p:txBody>
          <a:bodyPr wrap="square" rtlCol="0" anchor="t">
            <a:spAutoFit/>
          </a:bodyPr>
          <a:lstStyle/>
          <a:p>
            <a:r>
              <a:rPr lang="zh-CN" altLang="en-US" sz="2000" dirty="0">
                <a:solidFill>
                  <a:schemeClr val="bg1"/>
                </a:solidFill>
                <a:latin typeface="微软雅黑 Light" panose="020B0502040204020203" charset="-122"/>
                <a:ea typeface="微软雅黑 Light" panose="020B0502040204020203" charset="-122"/>
              </a:rPr>
              <a:t>奶牛和对应目的地</a:t>
            </a:r>
            <a:endParaRPr lang="zh-CN" altLang="en-US" sz="2000" dirty="0">
              <a:solidFill>
                <a:schemeClr val="bg1"/>
              </a:solidFill>
              <a:latin typeface="微软雅黑 Light" panose="020B0502040204020203" charset="-122"/>
              <a:ea typeface="微软雅黑 Light" panose="020B0502040204020203" charset="-122"/>
            </a:endParaRPr>
          </a:p>
          <a:p>
            <a:r>
              <a:rPr lang="en-US" altLang="zh-CN" sz="2000" dirty="0">
                <a:solidFill>
                  <a:schemeClr val="bg1"/>
                </a:solidFill>
                <a:latin typeface="Courier New" panose="02070309020205020404" charset="0"/>
                <a:ea typeface="微软雅黑 Light" panose="020B0502040204020203" charset="-122"/>
              </a:rPr>
              <a:t> 1      </a:t>
            </a:r>
            <a:r>
              <a:rPr lang="zh-CN" altLang="en-US" sz="2000" dirty="0">
                <a:solidFill>
                  <a:schemeClr val="bg1"/>
                </a:solidFill>
                <a:latin typeface="Courier New" panose="02070309020205020404" charset="0"/>
                <a:ea typeface="微软雅黑 Light" panose="020B0502040204020203" charset="-122"/>
              </a:rPr>
              <a:t>4</a:t>
            </a:r>
            <a:endParaRPr lang="zh-CN" altLang="en-US" sz="2000" dirty="0">
              <a:solidFill>
                <a:schemeClr val="bg1"/>
              </a:solidFill>
              <a:latin typeface="Courier New" panose="02070309020205020404" charset="0"/>
              <a:ea typeface="微软雅黑 Light" panose="020B0502040204020203" charset="-122"/>
            </a:endParaRPr>
          </a:p>
          <a:p>
            <a:r>
              <a:rPr lang="en-US" altLang="zh-CN" sz="2000" dirty="0">
                <a:solidFill>
                  <a:schemeClr val="bg1"/>
                </a:solidFill>
                <a:latin typeface="Courier New" panose="02070309020205020404" charset="0"/>
                <a:ea typeface="微软雅黑 Light" panose="020B0502040204020203" charset="-122"/>
              </a:rPr>
              <a:t> 2      </a:t>
            </a:r>
            <a:r>
              <a:rPr lang="zh-CN" altLang="en-US" sz="2000" dirty="0">
                <a:solidFill>
                  <a:schemeClr val="bg1"/>
                </a:solidFill>
                <a:latin typeface="Courier New" panose="02070309020205020404" charset="0"/>
                <a:ea typeface="微软雅黑 Light" panose="020B0502040204020203" charset="-122"/>
              </a:rPr>
              <a:t>2</a:t>
            </a:r>
            <a:endParaRPr lang="zh-CN" altLang="en-US" sz="2000" dirty="0">
              <a:solidFill>
                <a:schemeClr val="bg1"/>
              </a:solidFill>
              <a:latin typeface="Courier New" panose="02070309020205020404" charset="0"/>
              <a:ea typeface="微软雅黑 Light" panose="020B0502040204020203" charset="-122"/>
            </a:endParaRPr>
          </a:p>
          <a:p>
            <a:r>
              <a:rPr lang="en-US" altLang="zh-CN" sz="2000" dirty="0">
                <a:solidFill>
                  <a:schemeClr val="bg1"/>
                </a:solidFill>
                <a:latin typeface="Courier New" panose="02070309020205020404" charset="0"/>
                <a:ea typeface="微软雅黑 Light" panose="020B0502040204020203" charset="-122"/>
              </a:rPr>
              <a:t> 3      </a:t>
            </a:r>
            <a:r>
              <a:rPr lang="zh-CN" altLang="en-US" sz="2000" dirty="0">
                <a:solidFill>
                  <a:schemeClr val="bg1"/>
                </a:solidFill>
                <a:latin typeface="Courier New" panose="02070309020205020404" charset="0"/>
                <a:ea typeface="微软雅黑 Light" panose="020B0502040204020203" charset="-122"/>
              </a:rPr>
              <a:t>1</a:t>
            </a:r>
            <a:endParaRPr lang="zh-CN" altLang="en-US" sz="2000" dirty="0">
              <a:solidFill>
                <a:schemeClr val="bg1"/>
              </a:solidFill>
              <a:latin typeface="Courier New" panose="02070309020205020404" charset="0"/>
              <a:ea typeface="微软雅黑 Light" panose="020B0502040204020203" charset="-122"/>
            </a:endParaRPr>
          </a:p>
          <a:p>
            <a:r>
              <a:rPr lang="en-US" altLang="zh-CN" sz="2000" dirty="0">
                <a:solidFill>
                  <a:schemeClr val="bg1"/>
                </a:solidFill>
                <a:latin typeface="Courier New" panose="02070309020205020404" charset="0"/>
                <a:ea typeface="微软雅黑 Light" panose="020B0502040204020203" charset="-122"/>
              </a:rPr>
              <a:t> 4      </a:t>
            </a:r>
            <a:r>
              <a:rPr lang="zh-CN" altLang="en-US" sz="2000" dirty="0">
                <a:solidFill>
                  <a:schemeClr val="bg1"/>
                </a:solidFill>
                <a:latin typeface="Courier New" panose="02070309020205020404" charset="0"/>
                <a:ea typeface="微软雅黑 Light" panose="020B0502040204020203" charset="-122"/>
              </a:rPr>
              <a:t>5</a:t>
            </a:r>
            <a:endParaRPr lang="zh-CN" altLang="en-US" sz="2000" dirty="0">
              <a:solidFill>
                <a:schemeClr val="bg1"/>
              </a:solidFill>
              <a:latin typeface="Courier New" panose="02070309020205020404" charset="0"/>
              <a:ea typeface="微软雅黑 Light" panose="020B0502040204020203" charset="-122"/>
            </a:endParaRPr>
          </a:p>
          <a:p>
            <a:r>
              <a:rPr lang="en-US" altLang="zh-CN" sz="2000" dirty="0">
                <a:solidFill>
                  <a:schemeClr val="bg1"/>
                </a:solidFill>
                <a:latin typeface="Courier New" panose="02070309020205020404" charset="0"/>
                <a:ea typeface="微软雅黑 Light" panose="020B0502040204020203" charset="-122"/>
              </a:rPr>
              <a:t> 5      </a:t>
            </a:r>
            <a:r>
              <a:rPr lang="zh-CN" altLang="en-US" sz="2000" dirty="0">
                <a:solidFill>
                  <a:schemeClr val="bg1"/>
                </a:solidFill>
                <a:latin typeface="Courier New" panose="02070309020205020404" charset="0"/>
                <a:ea typeface="微软雅黑 Light" panose="020B0502040204020203" charset="-122"/>
              </a:rPr>
              <a:t>3</a:t>
            </a:r>
            <a:endParaRPr lang="zh-CN" altLang="en-US" sz="2000" dirty="0">
              <a:solidFill>
                <a:schemeClr val="bg1"/>
              </a:solidFill>
              <a:latin typeface="Courier New" panose="02070309020205020404" charset="0"/>
              <a:ea typeface="微软雅黑 Light" panose="020B0502040204020203" charset="-122"/>
            </a:endParaRPr>
          </a:p>
        </p:txBody>
      </p:sp>
      <p:grpSp>
        <p:nvGrpSpPr>
          <p:cNvPr id="37" name="组合 36"/>
          <p:cNvGrpSpPr/>
          <p:nvPr/>
        </p:nvGrpSpPr>
        <p:grpSpPr>
          <a:xfrm>
            <a:off x="5654040" y="5400040"/>
            <a:ext cx="3646805" cy="452755"/>
            <a:chOff x="8904" y="7949"/>
            <a:chExt cx="5743" cy="713"/>
          </a:xfrm>
          <a:effectLst>
            <a:outerShdw blurRad="50800" dist="38100" dir="2700000" algn="tl" rotWithShape="0">
              <a:prstClr val="black">
                <a:alpha val="40000"/>
              </a:prstClr>
            </a:outerShdw>
          </a:effectLst>
        </p:grpSpPr>
        <p:grpSp>
          <p:nvGrpSpPr>
            <p:cNvPr id="28" name="组合 27"/>
            <p:cNvGrpSpPr/>
            <p:nvPr/>
          </p:nvGrpSpPr>
          <p:grpSpPr>
            <a:xfrm>
              <a:off x="9102" y="7949"/>
              <a:ext cx="5144" cy="1"/>
              <a:chOff x="8432" y="7530"/>
              <a:chExt cx="5144" cy="1"/>
            </a:xfrm>
          </p:grpSpPr>
          <p:cxnSp>
            <p:nvCxnSpPr>
              <p:cNvPr id="19" name="直接连接符 18"/>
              <p:cNvCxnSpPr/>
              <p:nvPr/>
            </p:nvCxnSpPr>
            <p:spPr>
              <a:xfrm>
                <a:off x="8432" y="7531"/>
                <a:ext cx="1031" cy="0"/>
              </a:xfrm>
              <a:prstGeom prst="line">
                <a:avLst/>
              </a:prstGeom>
              <a:solidFill>
                <a:schemeClr val="accent1"/>
              </a:solidFill>
              <a:ln w="15875" cap="flat" cmpd="sng" algn="ctr">
                <a:solidFill>
                  <a:srgbClr val="FFFFCC"/>
                </a:solidFill>
                <a:prstDash val="solid"/>
                <a:round/>
                <a:headEnd type="oval" w="med" len="med"/>
                <a:tailEnd type="oval" w="med" len="med"/>
              </a:ln>
            </p:spPr>
          </p:cxnSp>
          <p:cxnSp>
            <p:nvCxnSpPr>
              <p:cNvPr id="20" name="直接连接符 19"/>
              <p:cNvCxnSpPr/>
              <p:nvPr/>
            </p:nvCxnSpPr>
            <p:spPr>
              <a:xfrm>
                <a:off x="9453" y="7531"/>
                <a:ext cx="1031" cy="0"/>
              </a:xfrm>
              <a:prstGeom prst="line">
                <a:avLst/>
              </a:prstGeom>
              <a:solidFill>
                <a:schemeClr val="accent1"/>
              </a:solidFill>
              <a:ln w="15875" cap="flat" cmpd="sng" algn="ctr">
                <a:solidFill>
                  <a:srgbClr val="FFFFCC"/>
                </a:solidFill>
                <a:prstDash val="solid"/>
                <a:round/>
                <a:headEnd type="oval" w="med" len="med"/>
                <a:tailEnd type="oval" w="med" len="med"/>
              </a:ln>
            </p:spPr>
          </p:cxnSp>
          <p:cxnSp>
            <p:nvCxnSpPr>
              <p:cNvPr id="21" name="直接连接符 20"/>
              <p:cNvCxnSpPr/>
              <p:nvPr/>
            </p:nvCxnSpPr>
            <p:spPr>
              <a:xfrm>
                <a:off x="10493" y="7531"/>
                <a:ext cx="1031" cy="0"/>
              </a:xfrm>
              <a:prstGeom prst="line">
                <a:avLst/>
              </a:prstGeom>
              <a:solidFill>
                <a:schemeClr val="accent1"/>
              </a:solidFill>
              <a:ln w="15875" cap="flat" cmpd="sng" algn="ctr">
                <a:solidFill>
                  <a:srgbClr val="FFFFCC"/>
                </a:solidFill>
                <a:prstDash val="solid"/>
                <a:round/>
                <a:headEnd type="oval" w="med" len="med"/>
                <a:tailEnd type="oval" w="med" len="med"/>
              </a:ln>
            </p:spPr>
          </p:cxnSp>
          <p:cxnSp>
            <p:nvCxnSpPr>
              <p:cNvPr id="22" name="直接连接符 21"/>
              <p:cNvCxnSpPr/>
              <p:nvPr/>
            </p:nvCxnSpPr>
            <p:spPr>
              <a:xfrm>
                <a:off x="11514" y="7531"/>
                <a:ext cx="1031" cy="0"/>
              </a:xfrm>
              <a:prstGeom prst="line">
                <a:avLst/>
              </a:prstGeom>
              <a:solidFill>
                <a:schemeClr val="accent1"/>
              </a:solidFill>
              <a:ln w="15875" cap="flat" cmpd="sng" algn="ctr">
                <a:solidFill>
                  <a:srgbClr val="FFFFCC"/>
                </a:solidFill>
                <a:prstDash val="solid"/>
                <a:round/>
                <a:headEnd type="oval" w="med" len="med"/>
                <a:tailEnd type="oval" w="med" len="med"/>
              </a:ln>
            </p:spPr>
          </p:cxnSp>
          <p:cxnSp>
            <p:nvCxnSpPr>
              <p:cNvPr id="23" name="直接连接符 22"/>
              <p:cNvCxnSpPr/>
              <p:nvPr/>
            </p:nvCxnSpPr>
            <p:spPr>
              <a:xfrm>
                <a:off x="12545" y="7530"/>
                <a:ext cx="1031" cy="0"/>
              </a:xfrm>
              <a:prstGeom prst="line">
                <a:avLst/>
              </a:prstGeom>
              <a:solidFill>
                <a:schemeClr val="accent1"/>
              </a:solidFill>
              <a:ln w="15875" cap="flat" cmpd="sng" algn="ctr">
                <a:solidFill>
                  <a:srgbClr val="FFFFCC"/>
                </a:solidFill>
                <a:prstDash val="solid"/>
                <a:round/>
                <a:headEnd type="oval" w="med" len="med"/>
                <a:tailEnd type="oval" w="med" len="med"/>
              </a:ln>
            </p:spPr>
          </p:cxnSp>
        </p:grpSp>
        <p:sp>
          <p:nvSpPr>
            <p:cNvPr id="29" name="文本框 28"/>
            <p:cNvSpPr txBox="1"/>
            <p:nvPr/>
          </p:nvSpPr>
          <p:spPr>
            <a:xfrm>
              <a:off x="8904" y="8081"/>
              <a:ext cx="686" cy="580"/>
            </a:xfrm>
            <a:prstGeom prst="rect">
              <a:avLst/>
            </a:prstGeom>
            <a:noFill/>
          </p:spPr>
          <p:txBody>
            <a:bodyPr wrap="square" rtlCol="0">
              <a:spAutoFit/>
            </a:bodyPr>
            <a:lstStyle/>
            <a:p>
              <a:r>
                <a:rPr lang="en-US" altLang="zh-CN">
                  <a:solidFill>
                    <a:schemeClr val="bg1"/>
                  </a:solidFill>
                </a:rPr>
                <a:t>1</a:t>
              </a:r>
              <a:endParaRPr lang="en-US" altLang="zh-CN">
                <a:solidFill>
                  <a:schemeClr val="bg1"/>
                </a:solidFill>
              </a:endParaRPr>
            </a:p>
          </p:txBody>
        </p:sp>
        <p:sp>
          <p:nvSpPr>
            <p:cNvPr id="30" name="文本框 29"/>
            <p:cNvSpPr txBox="1"/>
            <p:nvPr/>
          </p:nvSpPr>
          <p:spPr>
            <a:xfrm>
              <a:off x="9875" y="8082"/>
              <a:ext cx="686" cy="580"/>
            </a:xfrm>
            <a:prstGeom prst="rect">
              <a:avLst/>
            </a:prstGeom>
            <a:noFill/>
          </p:spPr>
          <p:txBody>
            <a:bodyPr wrap="square" rtlCol="0">
              <a:spAutoFit/>
            </a:bodyPr>
            <a:lstStyle/>
            <a:p>
              <a:r>
                <a:rPr lang="en-US" altLang="zh-CN">
                  <a:solidFill>
                    <a:schemeClr val="bg1"/>
                  </a:solidFill>
                </a:rPr>
                <a:t>2</a:t>
              </a:r>
              <a:endParaRPr lang="en-US" altLang="zh-CN">
                <a:solidFill>
                  <a:schemeClr val="bg1"/>
                </a:solidFill>
              </a:endParaRPr>
            </a:p>
          </p:txBody>
        </p:sp>
        <p:sp>
          <p:nvSpPr>
            <p:cNvPr id="31" name="文本框 30"/>
            <p:cNvSpPr txBox="1"/>
            <p:nvPr/>
          </p:nvSpPr>
          <p:spPr>
            <a:xfrm>
              <a:off x="10929" y="8082"/>
              <a:ext cx="686" cy="580"/>
            </a:xfrm>
            <a:prstGeom prst="rect">
              <a:avLst/>
            </a:prstGeom>
            <a:noFill/>
          </p:spPr>
          <p:txBody>
            <a:bodyPr wrap="square" rtlCol="0">
              <a:spAutoFit/>
            </a:bodyPr>
            <a:lstStyle/>
            <a:p>
              <a:r>
                <a:rPr lang="en-US" altLang="zh-CN">
                  <a:solidFill>
                    <a:schemeClr val="bg1"/>
                  </a:solidFill>
                </a:rPr>
                <a:t>3</a:t>
              </a:r>
              <a:endParaRPr lang="en-US" altLang="zh-CN">
                <a:solidFill>
                  <a:schemeClr val="bg1"/>
                </a:solidFill>
              </a:endParaRPr>
            </a:p>
          </p:txBody>
        </p:sp>
        <p:sp>
          <p:nvSpPr>
            <p:cNvPr id="32" name="文本框 31"/>
            <p:cNvSpPr txBox="1"/>
            <p:nvPr/>
          </p:nvSpPr>
          <p:spPr>
            <a:xfrm>
              <a:off x="11919" y="8082"/>
              <a:ext cx="686" cy="580"/>
            </a:xfrm>
            <a:prstGeom prst="rect">
              <a:avLst/>
            </a:prstGeom>
            <a:noFill/>
          </p:spPr>
          <p:txBody>
            <a:bodyPr wrap="square" rtlCol="0">
              <a:spAutoFit/>
            </a:bodyPr>
            <a:lstStyle/>
            <a:p>
              <a:r>
                <a:rPr lang="en-US" altLang="zh-CN">
                  <a:solidFill>
                    <a:schemeClr val="bg1"/>
                  </a:solidFill>
                </a:rPr>
                <a:t>4</a:t>
              </a:r>
              <a:endParaRPr lang="en-US" altLang="zh-CN">
                <a:solidFill>
                  <a:schemeClr val="bg1"/>
                </a:solidFill>
              </a:endParaRPr>
            </a:p>
          </p:txBody>
        </p:sp>
        <p:sp>
          <p:nvSpPr>
            <p:cNvPr id="33" name="文本框 32"/>
            <p:cNvSpPr txBox="1"/>
            <p:nvPr/>
          </p:nvSpPr>
          <p:spPr>
            <a:xfrm>
              <a:off x="12990" y="8081"/>
              <a:ext cx="686" cy="580"/>
            </a:xfrm>
            <a:prstGeom prst="rect">
              <a:avLst/>
            </a:prstGeom>
            <a:noFill/>
          </p:spPr>
          <p:txBody>
            <a:bodyPr wrap="square" rtlCol="0">
              <a:spAutoFit/>
            </a:bodyPr>
            <a:lstStyle/>
            <a:p>
              <a:r>
                <a:rPr lang="en-US" altLang="zh-CN">
                  <a:solidFill>
                    <a:schemeClr val="bg1"/>
                  </a:solidFill>
                </a:rPr>
                <a:t>5</a:t>
              </a:r>
              <a:endParaRPr lang="en-US" altLang="zh-CN">
                <a:solidFill>
                  <a:schemeClr val="bg1"/>
                </a:solidFill>
              </a:endParaRPr>
            </a:p>
          </p:txBody>
        </p:sp>
        <p:sp>
          <p:nvSpPr>
            <p:cNvPr id="34" name="文本框 33"/>
            <p:cNvSpPr txBox="1"/>
            <p:nvPr/>
          </p:nvSpPr>
          <p:spPr>
            <a:xfrm>
              <a:off x="13961" y="8082"/>
              <a:ext cx="686" cy="580"/>
            </a:xfrm>
            <a:prstGeom prst="rect">
              <a:avLst/>
            </a:prstGeom>
            <a:noFill/>
          </p:spPr>
          <p:txBody>
            <a:bodyPr wrap="square" rtlCol="0">
              <a:spAutoFit/>
            </a:bodyPr>
            <a:lstStyle/>
            <a:p>
              <a:r>
                <a:rPr lang="en-US" altLang="zh-CN">
                  <a:solidFill>
                    <a:schemeClr val="bg1"/>
                  </a:solidFill>
                </a:rPr>
                <a:t>6</a:t>
              </a:r>
              <a:endParaRPr lang="en-US" altLang="zh-CN">
                <a:solidFill>
                  <a:schemeClr val="bg1"/>
                </a:solidFill>
              </a:endParaRPr>
            </a:p>
          </p:txBody>
        </p:sp>
      </p:grpSp>
      <p:cxnSp>
        <p:nvCxnSpPr>
          <p:cNvPr id="38" name="直接连接符 37"/>
          <p:cNvCxnSpPr/>
          <p:nvPr/>
        </p:nvCxnSpPr>
        <p:spPr>
          <a:xfrm>
            <a:off x="6404610" y="5200015"/>
            <a:ext cx="1347470" cy="0"/>
          </a:xfrm>
          <a:prstGeom prst="line">
            <a:avLst/>
          </a:prstGeom>
          <a:solidFill>
            <a:schemeClr val="accent1"/>
          </a:solidFill>
          <a:ln w="9525" cap="flat" cmpd="sng" algn="ctr">
            <a:solidFill>
              <a:srgbClr val="FFFF00"/>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44" name="直接连接符 43"/>
          <p:cNvCxnSpPr/>
          <p:nvPr/>
        </p:nvCxnSpPr>
        <p:spPr>
          <a:xfrm>
            <a:off x="7082790" y="5064760"/>
            <a:ext cx="11430" cy="0"/>
          </a:xfrm>
          <a:prstGeom prst="line">
            <a:avLst/>
          </a:prstGeom>
          <a:solidFill>
            <a:schemeClr val="accent1"/>
          </a:solidFill>
          <a:ln w="9525" cap="flat" cmpd="sng" algn="ctr">
            <a:solidFill>
              <a:srgbClr val="FF0000"/>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45" name="直接连接符 44"/>
          <p:cNvCxnSpPr/>
          <p:nvPr/>
        </p:nvCxnSpPr>
        <p:spPr>
          <a:xfrm>
            <a:off x="5800725" y="4926965"/>
            <a:ext cx="2590800" cy="0"/>
          </a:xfrm>
          <a:prstGeom prst="line">
            <a:avLst/>
          </a:prstGeom>
          <a:solidFill>
            <a:schemeClr val="accent1"/>
          </a:solidFill>
          <a:ln w="9525" cap="flat" cmpd="sng" algn="ctr">
            <a:solidFill>
              <a:srgbClr val="66FFCC"/>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46" name="直接连接符 45"/>
          <p:cNvCxnSpPr/>
          <p:nvPr/>
        </p:nvCxnSpPr>
        <p:spPr>
          <a:xfrm>
            <a:off x="7710170" y="4753610"/>
            <a:ext cx="9525" cy="0"/>
          </a:xfrm>
          <a:prstGeom prst="line">
            <a:avLst/>
          </a:prstGeom>
          <a:solidFill>
            <a:schemeClr val="accent1"/>
          </a:solidFill>
          <a:ln w="9525" cap="flat" cmpd="sng" algn="ctr">
            <a:solidFill>
              <a:srgbClr val="FFCC66"/>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47" name="直接连接符 46"/>
          <p:cNvCxnSpPr/>
          <p:nvPr/>
        </p:nvCxnSpPr>
        <p:spPr>
          <a:xfrm>
            <a:off x="8399145" y="4571365"/>
            <a:ext cx="5080" cy="0"/>
          </a:xfrm>
          <a:prstGeom prst="line">
            <a:avLst/>
          </a:prstGeom>
          <a:solidFill>
            <a:schemeClr val="accent1"/>
          </a:solidFill>
          <a:ln w="9525" cap="flat" cmpd="sng" algn="ctr">
            <a:solidFill>
              <a:srgbClr val="FF66FF"/>
            </a:solidFill>
            <a:prstDash val="solid"/>
            <a:round/>
            <a:headEnd type="oval" w="med" len="med"/>
            <a:tailEnd type="oval" w="med" len="med"/>
          </a:ln>
          <a:effectLst>
            <a:outerShdw blurRad="50800" dist="38100" dir="2700000" algn="tl" rotWithShape="0">
              <a:prstClr val="black">
                <a:alpha val="40000"/>
              </a:prstClr>
            </a:outerShdw>
          </a:effectLst>
        </p:spPr>
      </p:cxnSp>
      <p:sp>
        <p:nvSpPr>
          <p:cNvPr id="48" name="文本框 47"/>
          <p:cNvSpPr txBox="1"/>
          <p:nvPr/>
        </p:nvSpPr>
        <p:spPr>
          <a:xfrm>
            <a:off x="8004175" y="2084070"/>
            <a:ext cx="3692525" cy="337185"/>
          </a:xfrm>
          <a:prstGeom prst="rect">
            <a:avLst/>
          </a:prstGeom>
          <a:noFill/>
        </p:spPr>
        <p:txBody>
          <a:bodyPr wrap="square" rtlCol="0">
            <a:spAutoFit/>
          </a:bodyPr>
          <a:lstStyle/>
          <a:p>
            <a:r>
              <a:rPr lang="zh-CN" altLang="en-US" sz="1600" dirty="0">
                <a:solidFill>
                  <a:srgbClr val="FFFF00"/>
                </a:solidFill>
                <a:latin typeface="微软雅黑 Light" panose="020B0502040204020203" charset="-122"/>
                <a:ea typeface="微软雅黑 Light" panose="020B0502040204020203" charset="-122"/>
              </a:rPr>
              <a:t>目标</a:t>
            </a:r>
            <a:r>
              <a:rPr lang="en-US" altLang="zh-CN" sz="1600" dirty="0">
                <a:solidFill>
                  <a:srgbClr val="FFFF00"/>
                </a:solidFill>
                <a:latin typeface="微软雅黑 Light" panose="020B0502040204020203" charset="-122"/>
                <a:ea typeface="微软雅黑 Light" panose="020B0502040204020203" charset="-122"/>
              </a:rPr>
              <a:t>In[]=2  </a:t>
            </a:r>
            <a:r>
              <a:rPr lang="zh-CN" altLang="en-US" sz="1600" dirty="0">
                <a:solidFill>
                  <a:srgbClr val="FFFF00"/>
                </a:solidFill>
                <a:latin typeface="微软雅黑 Light" panose="020B0502040204020203" charset="-122"/>
                <a:ea typeface="微软雅黑 Light" panose="020B0502040204020203" charset="-122"/>
              </a:rPr>
              <a:t>答案</a:t>
            </a:r>
            <a:r>
              <a:rPr lang="en-US" altLang="zh-CN" sz="1600" dirty="0">
                <a:solidFill>
                  <a:srgbClr val="FFFF00"/>
                </a:solidFill>
                <a:latin typeface="微软雅黑 Light" panose="020B0502040204020203" charset="-122"/>
                <a:ea typeface="微软雅黑 Light" panose="020B0502040204020203" charset="-122"/>
              </a:rPr>
              <a:t>0  </a:t>
            </a:r>
            <a:r>
              <a:rPr lang="zh-CN" altLang="en-US" sz="1600" dirty="0">
                <a:solidFill>
                  <a:srgbClr val="FFFF00"/>
                </a:solidFill>
                <a:latin typeface="微软雅黑 Light" panose="020B0502040204020203" charset="-122"/>
                <a:ea typeface="微软雅黑 Light" panose="020B0502040204020203" charset="-122"/>
              </a:rPr>
              <a:t>覆盖</a:t>
            </a:r>
            <a:r>
              <a:rPr lang="en-US" altLang="zh-CN" sz="1600" dirty="0">
                <a:solidFill>
                  <a:srgbClr val="FFFF00"/>
                </a:solidFill>
                <a:latin typeface="微软雅黑 Light" panose="020B0502040204020203" charset="-122"/>
                <a:ea typeface="微软雅黑 Light" panose="020B0502040204020203" charset="-122"/>
              </a:rPr>
              <a:t>[2,4]</a:t>
            </a:r>
            <a:endParaRPr lang="en-US" altLang="zh-CN" sz="1600" dirty="0">
              <a:solidFill>
                <a:srgbClr val="FFFF00"/>
              </a:solidFill>
              <a:latin typeface="微软雅黑 Light" panose="020B0502040204020203" charset="-122"/>
              <a:ea typeface="微软雅黑 Light" panose="020B0502040204020203" charset="-122"/>
            </a:endParaRPr>
          </a:p>
        </p:txBody>
      </p:sp>
      <p:sp>
        <p:nvSpPr>
          <p:cNvPr id="49" name="文本框 48"/>
          <p:cNvSpPr txBox="1"/>
          <p:nvPr/>
        </p:nvSpPr>
        <p:spPr>
          <a:xfrm>
            <a:off x="8004175" y="2437130"/>
            <a:ext cx="3094355" cy="337185"/>
          </a:xfrm>
          <a:prstGeom prst="rect">
            <a:avLst/>
          </a:prstGeom>
          <a:noFill/>
        </p:spPr>
        <p:txBody>
          <a:bodyPr wrap="square" rtlCol="0">
            <a:spAutoFit/>
          </a:bodyPr>
          <a:lstStyle/>
          <a:p>
            <a:r>
              <a:rPr lang="zh-CN" altLang="en-US" sz="1600">
                <a:solidFill>
                  <a:srgbClr val="FFFF00"/>
                </a:solidFill>
                <a:latin typeface="微软雅黑 Light" panose="020B0502040204020203" charset="-122"/>
                <a:ea typeface="微软雅黑 Light" panose="020B0502040204020203" charset="-122"/>
                <a:sym typeface="+mn-ea"/>
              </a:rPr>
              <a:t>目标</a:t>
            </a:r>
            <a:r>
              <a:rPr lang="en-US" altLang="zh-CN" sz="1600">
                <a:solidFill>
                  <a:srgbClr val="FFFF00"/>
                </a:solidFill>
                <a:latin typeface="微软雅黑 Light" panose="020B0502040204020203" charset="-122"/>
                <a:ea typeface="微软雅黑 Light" panose="020B0502040204020203" charset="-122"/>
                <a:sym typeface="+mn-ea"/>
              </a:rPr>
              <a:t>In[]=3  </a:t>
            </a:r>
            <a:r>
              <a:rPr lang="zh-CN" altLang="en-US" sz="1600">
                <a:solidFill>
                  <a:srgbClr val="FFFF00"/>
                </a:solidFill>
                <a:latin typeface="微软雅黑 Light" panose="020B0502040204020203" charset="-122"/>
                <a:ea typeface="微软雅黑 Light" panose="020B0502040204020203" charset="-122"/>
              </a:rPr>
              <a:t>答案</a:t>
            </a:r>
            <a:r>
              <a:rPr lang="en-US" altLang="zh-CN" sz="1600">
                <a:solidFill>
                  <a:srgbClr val="FFFF00"/>
                </a:solidFill>
                <a:latin typeface="微软雅黑 Light" panose="020B0502040204020203" charset="-122"/>
                <a:ea typeface="微软雅黑 Light" panose="020B0502040204020203" charset="-122"/>
              </a:rPr>
              <a:t>1  </a:t>
            </a:r>
            <a:r>
              <a:rPr lang="zh-CN" altLang="en-US" sz="1600">
                <a:solidFill>
                  <a:srgbClr val="FFFF00"/>
                </a:solidFill>
                <a:latin typeface="微软雅黑 Light" panose="020B0502040204020203" charset="-122"/>
                <a:ea typeface="微软雅黑 Light" panose="020B0502040204020203" charset="-122"/>
              </a:rPr>
              <a:t>覆盖</a:t>
            </a:r>
            <a:r>
              <a:rPr lang="en-US" altLang="zh-CN" sz="1600">
                <a:solidFill>
                  <a:srgbClr val="FFFF00"/>
                </a:solidFill>
                <a:latin typeface="微软雅黑 Light" panose="020B0502040204020203" charset="-122"/>
                <a:ea typeface="微软雅黑 Light" panose="020B0502040204020203" charset="-122"/>
              </a:rPr>
              <a:t>[3,3]</a:t>
            </a:r>
            <a:endParaRPr lang="en-US" altLang="zh-CN" sz="1600">
              <a:solidFill>
                <a:srgbClr val="FFFF00"/>
              </a:solidFill>
              <a:latin typeface="微软雅黑 Light" panose="020B0502040204020203" charset="-122"/>
              <a:ea typeface="微软雅黑 Light" panose="020B0502040204020203" charset="-122"/>
            </a:endParaRPr>
          </a:p>
        </p:txBody>
      </p:sp>
      <p:sp>
        <p:nvSpPr>
          <p:cNvPr id="50" name="文本框 49"/>
          <p:cNvSpPr txBox="1"/>
          <p:nvPr/>
        </p:nvSpPr>
        <p:spPr>
          <a:xfrm>
            <a:off x="8004175" y="2755900"/>
            <a:ext cx="2880995" cy="337185"/>
          </a:xfrm>
          <a:prstGeom prst="rect">
            <a:avLst/>
          </a:prstGeom>
          <a:noFill/>
        </p:spPr>
        <p:txBody>
          <a:bodyPr wrap="square" rtlCol="0">
            <a:spAutoFit/>
          </a:bodyPr>
          <a:lstStyle/>
          <a:p>
            <a:r>
              <a:rPr lang="zh-CN" altLang="en-US" sz="1600">
                <a:solidFill>
                  <a:srgbClr val="FFFF00"/>
                </a:solidFill>
                <a:latin typeface="微软雅黑 Light" panose="020B0502040204020203" charset="-122"/>
                <a:ea typeface="微软雅黑 Light" panose="020B0502040204020203" charset="-122"/>
                <a:sym typeface="+mn-ea"/>
              </a:rPr>
              <a:t>目标</a:t>
            </a:r>
            <a:r>
              <a:rPr lang="en-US" altLang="zh-CN" sz="1600">
                <a:solidFill>
                  <a:srgbClr val="FFFF00"/>
                </a:solidFill>
                <a:latin typeface="微软雅黑 Light" panose="020B0502040204020203" charset="-122"/>
                <a:ea typeface="微软雅黑 Light" panose="020B0502040204020203" charset="-122"/>
                <a:sym typeface="+mn-ea"/>
              </a:rPr>
              <a:t>In[]=1  </a:t>
            </a:r>
            <a:r>
              <a:rPr lang="zh-CN" altLang="en-US" sz="1600">
                <a:solidFill>
                  <a:srgbClr val="FFFF00"/>
                </a:solidFill>
                <a:latin typeface="微软雅黑 Light" panose="020B0502040204020203" charset="-122"/>
                <a:ea typeface="微软雅黑 Light" panose="020B0502040204020203" charset="-122"/>
              </a:rPr>
              <a:t>答案</a:t>
            </a:r>
            <a:r>
              <a:rPr lang="en-US" altLang="zh-CN" sz="1600">
                <a:solidFill>
                  <a:srgbClr val="FFFF00"/>
                </a:solidFill>
                <a:latin typeface="微软雅黑 Light" panose="020B0502040204020203" charset="-122"/>
                <a:ea typeface="微软雅黑 Light" panose="020B0502040204020203" charset="-122"/>
              </a:rPr>
              <a:t>0  </a:t>
            </a:r>
            <a:r>
              <a:rPr lang="zh-CN" altLang="en-US" sz="1600">
                <a:solidFill>
                  <a:srgbClr val="FFFF00"/>
                </a:solidFill>
                <a:latin typeface="微软雅黑 Light" panose="020B0502040204020203" charset="-122"/>
                <a:ea typeface="微软雅黑 Light" panose="020B0502040204020203" charset="-122"/>
              </a:rPr>
              <a:t>覆盖</a:t>
            </a:r>
            <a:r>
              <a:rPr lang="en-US" altLang="zh-CN" sz="1600">
                <a:solidFill>
                  <a:srgbClr val="FFFF00"/>
                </a:solidFill>
                <a:latin typeface="微软雅黑 Light" panose="020B0502040204020203" charset="-122"/>
                <a:ea typeface="微软雅黑 Light" panose="020B0502040204020203" charset="-122"/>
              </a:rPr>
              <a:t>[1,5]</a:t>
            </a:r>
            <a:endParaRPr lang="en-US" altLang="zh-CN" sz="1600">
              <a:solidFill>
                <a:srgbClr val="FFFF00"/>
              </a:solidFill>
              <a:latin typeface="微软雅黑 Light" panose="020B0502040204020203" charset="-122"/>
              <a:ea typeface="微软雅黑 Light" panose="020B0502040204020203" charset="-122"/>
            </a:endParaRPr>
          </a:p>
        </p:txBody>
      </p:sp>
      <p:sp>
        <p:nvSpPr>
          <p:cNvPr id="51" name="文本框 50"/>
          <p:cNvSpPr txBox="1"/>
          <p:nvPr/>
        </p:nvSpPr>
        <p:spPr>
          <a:xfrm>
            <a:off x="8004175" y="3100705"/>
            <a:ext cx="3094355" cy="337185"/>
          </a:xfrm>
          <a:prstGeom prst="rect">
            <a:avLst/>
          </a:prstGeom>
          <a:noFill/>
        </p:spPr>
        <p:txBody>
          <a:bodyPr wrap="square" rtlCol="0">
            <a:spAutoFit/>
          </a:bodyPr>
          <a:lstStyle/>
          <a:p>
            <a:r>
              <a:rPr lang="zh-CN" altLang="en-US" sz="1600">
                <a:solidFill>
                  <a:srgbClr val="FFFF00"/>
                </a:solidFill>
                <a:latin typeface="微软雅黑 Light" panose="020B0502040204020203" charset="-122"/>
                <a:ea typeface="微软雅黑 Light" panose="020B0502040204020203" charset="-122"/>
                <a:sym typeface="+mn-ea"/>
              </a:rPr>
              <a:t>目标</a:t>
            </a:r>
            <a:r>
              <a:rPr lang="en-US" altLang="zh-CN" sz="1600">
                <a:solidFill>
                  <a:srgbClr val="FFFF00"/>
                </a:solidFill>
                <a:latin typeface="微软雅黑 Light" panose="020B0502040204020203" charset="-122"/>
                <a:ea typeface="微软雅黑 Light" panose="020B0502040204020203" charset="-122"/>
                <a:sym typeface="+mn-ea"/>
              </a:rPr>
              <a:t>In[]=4  </a:t>
            </a:r>
            <a:r>
              <a:rPr lang="zh-CN" altLang="en-US" sz="1600">
                <a:solidFill>
                  <a:srgbClr val="FFFF00"/>
                </a:solidFill>
                <a:latin typeface="微软雅黑 Light" panose="020B0502040204020203" charset="-122"/>
                <a:ea typeface="微软雅黑 Light" panose="020B0502040204020203" charset="-122"/>
              </a:rPr>
              <a:t>答案</a:t>
            </a:r>
            <a:r>
              <a:rPr lang="en-US" altLang="zh-CN" sz="1600">
                <a:solidFill>
                  <a:srgbClr val="FFFF00"/>
                </a:solidFill>
                <a:latin typeface="微软雅黑 Light" panose="020B0502040204020203" charset="-122"/>
                <a:ea typeface="微软雅黑 Light" panose="020B0502040204020203" charset="-122"/>
              </a:rPr>
              <a:t>2  </a:t>
            </a:r>
            <a:r>
              <a:rPr lang="zh-CN" altLang="en-US" sz="1600">
                <a:solidFill>
                  <a:srgbClr val="FFFF00"/>
                </a:solidFill>
                <a:latin typeface="微软雅黑 Light" panose="020B0502040204020203" charset="-122"/>
                <a:ea typeface="微软雅黑 Light" panose="020B0502040204020203" charset="-122"/>
              </a:rPr>
              <a:t>覆盖</a:t>
            </a:r>
            <a:r>
              <a:rPr lang="en-US" altLang="zh-CN" sz="1600">
                <a:solidFill>
                  <a:srgbClr val="FFFF00"/>
                </a:solidFill>
                <a:latin typeface="微软雅黑 Light" panose="020B0502040204020203" charset="-122"/>
                <a:ea typeface="微软雅黑 Light" panose="020B0502040204020203" charset="-122"/>
              </a:rPr>
              <a:t>[4,4]</a:t>
            </a:r>
            <a:endParaRPr lang="en-US" altLang="zh-CN" sz="1600">
              <a:solidFill>
                <a:srgbClr val="FFFF00"/>
              </a:solidFill>
              <a:latin typeface="微软雅黑 Light" panose="020B0502040204020203" charset="-122"/>
              <a:ea typeface="微软雅黑 Light" panose="020B0502040204020203" charset="-122"/>
            </a:endParaRPr>
          </a:p>
        </p:txBody>
      </p:sp>
      <p:sp>
        <p:nvSpPr>
          <p:cNvPr id="52" name="文本框 51"/>
          <p:cNvSpPr txBox="1"/>
          <p:nvPr/>
        </p:nvSpPr>
        <p:spPr>
          <a:xfrm>
            <a:off x="8004175" y="3380105"/>
            <a:ext cx="3094355" cy="337185"/>
          </a:xfrm>
          <a:prstGeom prst="rect">
            <a:avLst/>
          </a:prstGeom>
          <a:noFill/>
        </p:spPr>
        <p:txBody>
          <a:bodyPr wrap="square" rtlCol="0">
            <a:spAutoFit/>
          </a:bodyPr>
          <a:lstStyle/>
          <a:p>
            <a:r>
              <a:rPr lang="zh-CN" altLang="en-US" sz="1600">
                <a:solidFill>
                  <a:srgbClr val="FFFF00"/>
                </a:solidFill>
                <a:latin typeface="微软雅黑 Light" panose="020B0502040204020203" charset="-122"/>
                <a:ea typeface="微软雅黑 Light" panose="020B0502040204020203" charset="-122"/>
                <a:sym typeface="+mn-ea"/>
              </a:rPr>
              <a:t>目标</a:t>
            </a:r>
            <a:r>
              <a:rPr lang="en-US" altLang="zh-CN" sz="1600">
                <a:solidFill>
                  <a:srgbClr val="FFFF00"/>
                </a:solidFill>
                <a:latin typeface="微软雅黑 Light" panose="020B0502040204020203" charset="-122"/>
                <a:ea typeface="微软雅黑 Light" panose="020B0502040204020203" charset="-122"/>
                <a:sym typeface="+mn-ea"/>
              </a:rPr>
              <a:t>In[]=5  </a:t>
            </a:r>
            <a:r>
              <a:rPr lang="zh-CN" altLang="en-US" sz="1600">
                <a:solidFill>
                  <a:srgbClr val="FFFF00"/>
                </a:solidFill>
                <a:latin typeface="微软雅黑 Light" panose="020B0502040204020203" charset="-122"/>
                <a:ea typeface="微软雅黑 Light" panose="020B0502040204020203" charset="-122"/>
              </a:rPr>
              <a:t>答案</a:t>
            </a:r>
            <a:r>
              <a:rPr lang="en-US" altLang="zh-CN" sz="1600">
                <a:solidFill>
                  <a:srgbClr val="FFFF00"/>
                </a:solidFill>
                <a:latin typeface="微软雅黑 Light" panose="020B0502040204020203" charset="-122"/>
                <a:ea typeface="微软雅黑 Light" panose="020B0502040204020203" charset="-122"/>
              </a:rPr>
              <a:t>1   </a:t>
            </a:r>
            <a:r>
              <a:rPr lang="zh-CN" altLang="en-US" sz="1600">
                <a:solidFill>
                  <a:srgbClr val="FFFF00"/>
                </a:solidFill>
                <a:latin typeface="微软雅黑 Light" panose="020B0502040204020203" charset="-122"/>
                <a:ea typeface="微软雅黑 Light" panose="020B0502040204020203" charset="-122"/>
              </a:rPr>
              <a:t>覆盖</a:t>
            </a:r>
            <a:r>
              <a:rPr lang="en-US" altLang="zh-CN" sz="1600">
                <a:solidFill>
                  <a:srgbClr val="FFFF00"/>
                </a:solidFill>
                <a:latin typeface="微软雅黑 Light" panose="020B0502040204020203" charset="-122"/>
                <a:ea typeface="微软雅黑 Light" panose="020B0502040204020203" charset="-122"/>
              </a:rPr>
              <a:t>[5,5]</a:t>
            </a:r>
            <a:endParaRPr lang="en-US" altLang="zh-CN" sz="1600">
              <a:solidFill>
                <a:srgbClr val="FFFF00"/>
              </a:solidFill>
              <a:latin typeface="微软雅黑 Light" panose="020B0502040204020203" charset="-122"/>
              <a:ea typeface="微软雅黑 Light" panose="020B0502040204020203"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ppt_y</p:attrName>
                                        </p:attrNameLst>
                                      </p:cBhvr>
                                      <p:tavLst>
                                        <p:tav tm="0">
                                          <p:val>
                                            <p:strVal val="#ppt_y+#ppt_h*1.125000"/>
                                          </p:val>
                                        </p:tav>
                                        <p:tav tm="100000">
                                          <p:val>
                                            <p:strVal val="#ppt_y"/>
                                          </p:val>
                                        </p:tav>
                                      </p:tavLst>
                                    </p:anim>
                                    <p:animEffect transition="in" filter="wipe(up)">
                                      <p:cBhvr>
                                        <p:cTn id="8" dur="500"/>
                                        <p:tgtEl>
                                          <p:spTgt spid="4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p:tgtEl>
                                          <p:spTgt spid="38"/>
                                        </p:tgtEl>
                                        <p:attrNameLst>
                                          <p:attrName>ppt_y</p:attrName>
                                        </p:attrNameLst>
                                      </p:cBhvr>
                                      <p:tavLst>
                                        <p:tav tm="0">
                                          <p:val>
                                            <p:strVal val="#ppt_y+#ppt_h*1.125000"/>
                                          </p:val>
                                        </p:tav>
                                        <p:tav tm="100000">
                                          <p:val>
                                            <p:strVal val="#ppt_y"/>
                                          </p:val>
                                        </p:tav>
                                      </p:tavLst>
                                    </p:anim>
                                    <p:animEffect transition="in" filter="wipe(up)">
                                      <p:cBhvr>
                                        <p:cTn id="14" dur="5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p:tgtEl>
                                          <p:spTgt spid="49"/>
                                        </p:tgtEl>
                                        <p:attrNameLst>
                                          <p:attrName>ppt_y</p:attrName>
                                        </p:attrNameLst>
                                      </p:cBhvr>
                                      <p:tavLst>
                                        <p:tav tm="0">
                                          <p:val>
                                            <p:strVal val="#ppt_y+#ppt_h*1.125000"/>
                                          </p:val>
                                        </p:tav>
                                        <p:tav tm="100000">
                                          <p:val>
                                            <p:strVal val="#ppt_y"/>
                                          </p:val>
                                        </p:tav>
                                      </p:tavLst>
                                    </p:anim>
                                    <p:animEffect transition="in" filter="wipe(up)">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p:tgtEl>
                                          <p:spTgt spid="44"/>
                                        </p:tgtEl>
                                        <p:attrNameLst>
                                          <p:attrName>ppt_y</p:attrName>
                                        </p:attrNameLst>
                                      </p:cBhvr>
                                      <p:tavLst>
                                        <p:tav tm="0">
                                          <p:val>
                                            <p:strVal val="#ppt_y+#ppt_h*1.125000"/>
                                          </p:val>
                                        </p:tav>
                                        <p:tav tm="100000">
                                          <p:val>
                                            <p:strVal val="#ppt_y"/>
                                          </p:val>
                                        </p:tav>
                                      </p:tavLst>
                                    </p:anim>
                                    <p:animEffect transition="in" filter="wipe(up)">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up)">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p:tgtEl>
                                          <p:spTgt spid="45"/>
                                        </p:tgtEl>
                                        <p:attrNameLst>
                                          <p:attrName>ppt_y</p:attrName>
                                        </p:attrNameLst>
                                      </p:cBhvr>
                                      <p:tavLst>
                                        <p:tav tm="0">
                                          <p:val>
                                            <p:strVal val="#ppt_y+#ppt_h*1.125000"/>
                                          </p:val>
                                        </p:tav>
                                        <p:tav tm="100000">
                                          <p:val>
                                            <p:strVal val="#ppt_y"/>
                                          </p:val>
                                        </p:tav>
                                      </p:tavLst>
                                    </p:anim>
                                    <p:animEffect transition="in" filter="wipe(up)">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p:tgtEl>
                                          <p:spTgt spid="51"/>
                                        </p:tgtEl>
                                        <p:attrNameLst>
                                          <p:attrName>ppt_y</p:attrName>
                                        </p:attrNameLst>
                                      </p:cBhvr>
                                      <p:tavLst>
                                        <p:tav tm="0">
                                          <p:val>
                                            <p:strVal val="#ppt_y+#ppt_h*1.125000"/>
                                          </p:val>
                                        </p:tav>
                                        <p:tav tm="100000">
                                          <p:val>
                                            <p:strVal val="#ppt_y"/>
                                          </p:val>
                                        </p:tav>
                                      </p:tavLst>
                                    </p:anim>
                                    <p:animEffect transition="in" filter="wipe(up)">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additive="base">
                                        <p:cTn id="49" dur="500"/>
                                        <p:tgtEl>
                                          <p:spTgt spid="46"/>
                                        </p:tgtEl>
                                        <p:attrNameLst>
                                          <p:attrName>ppt_y</p:attrName>
                                        </p:attrNameLst>
                                      </p:cBhvr>
                                      <p:tavLst>
                                        <p:tav tm="0">
                                          <p:val>
                                            <p:strVal val="#ppt_y+#ppt_h*1.125000"/>
                                          </p:val>
                                        </p:tav>
                                        <p:tav tm="100000">
                                          <p:val>
                                            <p:strVal val="#ppt_y"/>
                                          </p:val>
                                        </p:tav>
                                      </p:tavLst>
                                    </p:anim>
                                    <p:animEffect transition="in" filter="wipe(up)">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p:tgtEl>
                                          <p:spTgt spid="52"/>
                                        </p:tgtEl>
                                        <p:attrNameLst>
                                          <p:attrName>ppt_y</p:attrName>
                                        </p:attrNameLst>
                                      </p:cBhvr>
                                      <p:tavLst>
                                        <p:tav tm="0">
                                          <p:val>
                                            <p:strVal val="#ppt_y+#ppt_h*1.125000"/>
                                          </p:val>
                                        </p:tav>
                                        <p:tav tm="100000">
                                          <p:val>
                                            <p:strVal val="#ppt_y"/>
                                          </p:val>
                                        </p:tav>
                                      </p:tavLst>
                                    </p:anim>
                                    <p:animEffect transition="in" filter="wipe(up)">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p:tgtEl>
                                          <p:spTgt spid="47"/>
                                        </p:tgtEl>
                                        <p:attrNameLst>
                                          <p:attrName>ppt_y</p:attrName>
                                        </p:attrNameLst>
                                      </p:cBhvr>
                                      <p:tavLst>
                                        <p:tav tm="0">
                                          <p:val>
                                            <p:strVal val="#ppt_y+#ppt_h*1.125000"/>
                                          </p:val>
                                        </p:tav>
                                        <p:tav tm="100000">
                                          <p:val>
                                            <p:strVal val="#ppt_y"/>
                                          </p:val>
                                        </p:tav>
                                      </p:tavLst>
                                    </p:anim>
                                    <p:animEffect transition="in" filter="wipe(up)">
                                      <p:cBhvr>
                                        <p:cTn id="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NKOJ3886 </a:t>
            </a:r>
            <a:r>
              <a:rPr lang="zh-CN" altLang="en-US" dirty="0">
                <a:latin typeface="微软雅黑" panose="020B0503020204020204" charset="-122"/>
                <a:ea typeface="微软雅黑" panose="020B0503020204020204" charset="-122"/>
              </a:rPr>
              <a:t>大都市</a:t>
            </a:r>
            <a:endParaRPr lang="zh-CN" altLang="en-US" dirty="0">
              <a:latin typeface="微软雅黑" panose="020B0503020204020204" charset="-122"/>
              <a:ea typeface="微软雅黑" panose="020B0503020204020204" charset="-122"/>
            </a:endParaRPr>
          </a:p>
        </p:txBody>
      </p:sp>
      <p:sp>
        <p:nvSpPr>
          <p:cNvPr id="41" name="文本框 40"/>
          <p:cNvSpPr txBox="1"/>
          <p:nvPr/>
        </p:nvSpPr>
        <p:spPr>
          <a:xfrm>
            <a:off x="301841" y="1534795"/>
            <a:ext cx="11452193" cy="4247317"/>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dirty="0">
                <a:solidFill>
                  <a:schemeClr val="bg1"/>
                </a:solidFill>
                <a:latin typeface="微软雅黑 Light" panose="020B0502040204020203" charset="-122"/>
                <a:ea typeface="微软雅黑 Light" panose="020B0502040204020203" charset="-122"/>
              </a:rPr>
              <a:t>      </a:t>
            </a:r>
            <a:r>
              <a:rPr lang="en-US" altLang="zh-CN" dirty="0">
                <a:solidFill>
                  <a:schemeClr val="bg1"/>
                </a:solidFill>
                <a:latin typeface="微软雅黑 Light" panose="020B0502040204020203" charset="-122"/>
                <a:ea typeface="微软雅黑 Light" panose="020B0502040204020203" charset="-122"/>
              </a:rPr>
              <a:t> </a:t>
            </a:r>
            <a:r>
              <a:rPr dirty="0">
                <a:solidFill>
                  <a:schemeClr val="bg1"/>
                </a:solidFill>
                <a:latin typeface="微软雅黑 Light" panose="020B0502040204020203" charset="-122"/>
                <a:ea typeface="微软雅黑 Light" panose="020B0502040204020203" charset="-122"/>
              </a:rPr>
              <a:t>有编号1..n的n个村庄，某些村庄之间有一些双向的土路。从每个村庄都恰好有一条路径到达村庄1（即比特堡）。</a:t>
            </a:r>
            <a:r>
              <a:rPr dirty="0" err="1">
                <a:solidFill>
                  <a:schemeClr val="bg1"/>
                </a:solidFill>
                <a:latin typeface="微软雅黑 Light" panose="020B0502040204020203" charset="-122"/>
                <a:ea typeface="微软雅黑 Light" panose="020B0502040204020203" charset="-122"/>
              </a:rPr>
              <a:t>对于每个村庄，它到比特堡的路径恰好只经过编号比它的编号小的村庄</a:t>
            </a:r>
            <a:r>
              <a:rPr dirty="0">
                <a:solidFill>
                  <a:schemeClr val="bg1"/>
                </a:solidFill>
                <a:latin typeface="微软雅黑 Light" panose="020B0502040204020203" charset="-122"/>
                <a:ea typeface="微软雅黑 Light" panose="020B0502040204020203" charset="-122"/>
              </a:rPr>
              <a:t>。</a:t>
            </a:r>
            <a:endParaRPr lang="zh-CN" sz="1600"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a:t>
            </a:r>
            <a:r>
              <a:rPr lang="en-US" altLang="zh-CN" dirty="0">
                <a:solidFill>
                  <a:schemeClr val="bg1"/>
                </a:solidFill>
                <a:latin typeface="微软雅黑 Light" panose="020B0502040204020203" charset="-122"/>
                <a:ea typeface="微软雅黑 Light" panose="020B0502040204020203" charset="-122"/>
              </a:rPr>
              <a:t> </a:t>
            </a:r>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对于所有道路而言，它们都不在除村庄以外的其他地点相遇。随着时间的推移，越来越多的土路被改造成了公路</a:t>
            </a:r>
            <a:r>
              <a:rPr dirty="0">
                <a:solidFill>
                  <a:schemeClr val="bg1"/>
                </a:solidFill>
                <a:latin typeface="微软雅黑 Light" panose="020B0502040204020203" charset="-122"/>
                <a:ea typeface="微软雅黑 Light" panose="020B0502040204020203" charset="-122"/>
              </a:rPr>
              <a:t>。</a:t>
            </a:r>
            <a:endParaRPr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a:t>
            </a:r>
            <a:r>
              <a:rPr lang="en-US" altLang="zh-CN" dirty="0">
                <a:solidFill>
                  <a:schemeClr val="bg1"/>
                </a:solidFill>
                <a:latin typeface="微软雅黑 Light" panose="020B0502040204020203" charset="-122"/>
                <a:ea typeface="微软雅黑 Light" panose="020B0502040204020203" charset="-122"/>
              </a:rPr>
              <a:t>  </a:t>
            </a:r>
            <a:r>
              <a:rPr dirty="0">
                <a:solidFill>
                  <a:schemeClr val="bg1"/>
                </a:solidFill>
                <a:latin typeface="微软雅黑 Light" panose="020B0502040204020203" charset="-122"/>
                <a:ea typeface="微软雅黑 Light" panose="020B0502040204020203" charset="-122"/>
              </a:rPr>
              <a:t>Blue </a:t>
            </a:r>
            <a:r>
              <a:rPr dirty="0" err="1">
                <a:solidFill>
                  <a:schemeClr val="bg1"/>
                </a:solidFill>
                <a:latin typeface="微软雅黑 Light" panose="020B0502040204020203" charset="-122"/>
                <a:ea typeface="微软雅黑 Light" panose="020B0502040204020203" charset="-122"/>
              </a:rPr>
              <a:t>Mary想起了在</a:t>
            </a:r>
            <a:r>
              <a:rPr lang="zh-CN" altLang="en-US" dirty="0">
                <a:solidFill>
                  <a:schemeClr val="bg1"/>
                </a:solidFill>
                <a:latin typeface="微软雅黑 Light" panose="020B0502040204020203" charset="-122"/>
                <a:ea typeface="微软雅黑 Light" panose="020B0502040204020203" charset="-122"/>
              </a:rPr>
              <a:t>土路</a:t>
            </a:r>
            <a:r>
              <a:rPr dirty="0" err="1">
                <a:solidFill>
                  <a:schemeClr val="bg1"/>
                </a:solidFill>
                <a:latin typeface="微软雅黑 Light" panose="020B0502040204020203" charset="-122"/>
                <a:ea typeface="微软雅黑 Light" panose="020B0502040204020203" charset="-122"/>
              </a:rPr>
              <a:t>改造期间她送信的经历。她从比特堡出发，需要去某个村庄，并且在两次送信经历的间隔期间,有某些土路被改造成了公路</a:t>
            </a:r>
            <a:r>
              <a:rPr dirty="0">
                <a:solidFill>
                  <a:schemeClr val="bg1"/>
                </a:solidFill>
                <a:latin typeface="微软雅黑 Light" panose="020B0502040204020203" charset="-122"/>
                <a:ea typeface="微软雅黑 Light" panose="020B0502040204020203" charset="-122"/>
              </a:rPr>
              <a:t>.</a:t>
            </a:r>
            <a:endParaRPr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a:t>
            </a:r>
            <a:r>
              <a:rPr lang="en-US" altLang="zh-CN"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现在Blue</a:t>
            </a:r>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Mary需要你的帮助：计算出每次送信她需要走过的土路数目</a:t>
            </a:r>
            <a:r>
              <a:rPr dirty="0">
                <a:solidFill>
                  <a:schemeClr val="bg1"/>
                </a:solidFill>
                <a:latin typeface="微软雅黑 Light" panose="020B0502040204020203" charset="-122"/>
                <a:ea typeface="微软雅黑 Light" panose="020B0502040204020203" charset="-122"/>
              </a:rPr>
              <a:t>。</a:t>
            </a:r>
            <a:endParaRPr dirty="0">
              <a:solidFill>
                <a:schemeClr val="bg1"/>
              </a:solidFill>
              <a:latin typeface="微软雅黑 Light" panose="020B0502040204020203" charset="-122"/>
              <a:ea typeface="微软雅黑 Light" panose="020B0502040204020203" charset="-122"/>
            </a:endParaRPr>
          </a:p>
          <a:p>
            <a:endParaRPr lang="zh-CN" dirty="0">
              <a:solidFill>
                <a:schemeClr val="bg1"/>
              </a:solidFill>
              <a:latin typeface="微软雅黑 Light" panose="020B0502040204020203" charset="-122"/>
              <a:ea typeface="微软雅黑 Light" panose="020B0502040204020203" charset="-122"/>
            </a:endParaRPr>
          </a:p>
          <a:p>
            <a:r>
              <a:rPr lang="zh-CN" dirty="0">
                <a:solidFill>
                  <a:schemeClr val="bg1"/>
                </a:solidFill>
                <a:latin typeface="微软雅黑 Light" panose="020B0502040204020203" charset="-122"/>
                <a:ea typeface="微软雅黑 Light" panose="020B0502040204020203" charset="-122"/>
              </a:rPr>
              <a:t>输入格式：</a:t>
            </a:r>
            <a:endParaRPr lang="zh-CN"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第一行是一个数n</a:t>
            </a:r>
            <a:r>
              <a:rPr dirty="0">
                <a:solidFill>
                  <a:schemeClr val="bg1"/>
                </a:solidFill>
                <a:latin typeface="微软雅黑 Light" panose="020B0502040204020203" charset="-122"/>
                <a:ea typeface="微软雅黑 Light" panose="020B0502040204020203" charset="-122"/>
              </a:rPr>
              <a:t>(1 &lt; = n &lt; = 250000).</a:t>
            </a:r>
            <a:endParaRPr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以下n-1行，每行两个整数a，b </a:t>
            </a:r>
            <a:r>
              <a:rPr lang="zh-CN" dirty="0">
                <a:solidFill>
                  <a:schemeClr val="bg1"/>
                </a:solidFill>
                <a:latin typeface="微软雅黑 Light" panose="020B0502040204020203" charset="-122"/>
                <a:ea typeface="微软雅黑 Light" panose="020B0502040204020203" charset="-122"/>
              </a:rPr>
              <a:t>表示</a:t>
            </a:r>
            <a:r>
              <a:rPr lang="en-US" altLang="zh-CN" dirty="0" err="1">
                <a:solidFill>
                  <a:schemeClr val="bg1"/>
                </a:solidFill>
                <a:latin typeface="微软雅黑 Light" panose="020B0502040204020203" charset="-122"/>
                <a:ea typeface="微软雅黑 Light" panose="020B0502040204020203" charset="-122"/>
              </a:rPr>
              <a:t>a,b</a:t>
            </a:r>
            <a:r>
              <a:rPr lang="zh-CN" altLang="en-US" dirty="0">
                <a:solidFill>
                  <a:schemeClr val="bg1"/>
                </a:solidFill>
                <a:latin typeface="微软雅黑 Light" panose="020B0502040204020203" charset="-122"/>
                <a:ea typeface="微软雅黑 Light" panose="020B0502040204020203" charset="-122"/>
              </a:rPr>
              <a:t>村庄有路相连。</a:t>
            </a:r>
            <a:br>
              <a:rPr lang="zh-CN" altLang="en-US" dirty="0">
                <a:solidFill>
                  <a:schemeClr val="bg1"/>
                </a:solidFill>
                <a:latin typeface="微软雅黑 Light" panose="020B0502040204020203" charset="-122"/>
                <a:ea typeface="微软雅黑 Light" panose="020B0502040204020203" charset="-122"/>
              </a:rPr>
            </a:br>
            <a:r>
              <a:rPr lang="zh-CN" altLang="en-US" dirty="0">
                <a:solidFill>
                  <a:schemeClr val="bg1"/>
                </a:solidFill>
                <a:latin typeface="微软雅黑 Light" panose="020B0502040204020203" charset="-122"/>
                <a:ea typeface="微软雅黑 Light" panose="020B0502040204020203" charset="-122"/>
              </a:rPr>
              <a:t>    </a:t>
            </a:r>
            <a:r>
              <a:rPr dirty="0">
                <a:solidFill>
                  <a:schemeClr val="bg1"/>
                </a:solidFill>
                <a:latin typeface="微软雅黑 Light" panose="020B0502040204020203" charset="-122"/>
                <a:ea typeface="微软雅黑 Light" panose="020B0502040204020203" charset="-122"/>
              </a:rPr>
              <a:t>以下一行包含一个整数m（1 &lt; = m &lt; = 250000），</a:t>
            </a:r>
            <a:r>
              <a:rPr dirty="0" err="1">
                <a:solidFill>
                  <a:schemeClr val="bg1"/>
                </a:solidFill>
                <a:latin typeface="微软雅黑 Light" panose="020B0502040204020203" charset="-122"/>
                <a:ea typeface="微软雅黑 Light" panose="020B0502040204020203" charset="-122"/>
              </a:rPr>
              <a:t>表示Blue</a:t>
            </a:r>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Mary曾经在改造期间送过m次信</a:t>
            </a:r>
            <a:r>
              <a:rPr dirty="0">
                <a:solidFill>
                  <a:schemeClr val="bg1"/>
                </a:solidFill>
                <a:latin typeface="微软雅黑 Light" panose="020B0502040204020203" charset="-122"/>
                <a:ea typeface="微软雅黑 Light" panose="020B0502040204020203" charset="-122"/>
              </a:rPr>
              <a:t>。</a:t>
            </a:r>
            <a:endParaRPr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以下n+m-1行，每行有两种格式的若干信息，表示按时间先后发生过的n+m-1次事件:</a:t>
            </a:r>
            <a:endParaRPr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若这行为</a:t>
            </a:r>
            <a:r>
              <a:rPr dirty="0">
                <a:solidFill>
                  <a:schemeClr val="bg1"/>
                </a:solidFill>
                <a:latin typeface="微软雅黑 Light" panose="020B0502040204020203" charset="-122"/>
                <a:ea typeface="微软雅黑 Light" panose="020B0502040204020203" charset="-122"/>
              </a:rPr>
              <a:t> A </a:t>
            </a:r>
            <a:r>
              <a:rPr dirty="0" err="1">
                <a:solidFill>
                  <a:schemeClr val="bg1"/>
                </a:solidFill>
                <a:latin typeface="微软雅黑 Light" panose="020B0502040204020203" charset="-122"/>
                <a:ea typeface="微软雅黑 Light" panose="020B0502040204020203" charset="-122"/>
              </a:rPr>
              <a:t>a</a:t>
            </a:r>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b，表示道路a</a:t>
            </a:r>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b被改成了公路</a:t>
            </a:r>
            <a:r>
              <a:rPr dirty="0">
                <a:solidFill>
                  <a:schemeClr val="bg1"/>
                </a:solidFill>
                <a:latin typeface="微软雅黑 Light" panose="020B0502040204020203" charset="-122"/>
                <a:ea typeface="微软雅黑 Light" panose="020B0502040204020203" charset="-122"/>
              </a:rPr>
              <a:t>。</a:t>
            </a:r>
            <a:endParaRPr dirty="0">
              <a:solidFill>
                <a:schemeClr val="bg1"/>
              </a:solidFill>
              <a:latin typeface="微软雅黑 Light" panose="020B0502040204020203" charset="-122"/>
              <a:ea typeface="微软雅黑 Light" panose="020B0502040204020203" charset="-122"/>
            </a:endParaRPr>
          </a:p>
          <a:p>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若这行为</a:t>
            </a:r>
            <a:r>
              <a:rPr dirty="0">
                <a:solidFill>
                  <a:schemeClr val="bg1"/>
                </a:solidFill>
                <a:latin typeface="微软雅黑 Light" panose="020B0502040204020203" charset="-122"/>
                <a:ea typeface="微软雅黑 Light" panose="020B0502040204020203" charset="-122"/>
              </a:rPr>
              <a:t> W a, </a:t>
            </a:r>
            <a:r>
              <a:rPr dirty="0" err="1">
                <a:solidFill>
                  <a:schemeClr val="bg1"/>
                </a:solidFill>
                <a:latin typeface="微软雅黑 Light" panose="020B0502040204020203" charset="-122"/>
                <a:ea typeface="微软雅黑 Light" panose="020B0502040204020203" charset="-122"/>
              </a:rPr>
              <a:t>则表示Blue</a:t>
            </a:r>
            <a:r>
              <a:rPr dirty="0">
                <a:solidFill>
                  <a:schemeClr val="bg1"/>
                </a:solidFill>
                <a:latin typeface="微软雅黑 Light" panose="020B0502040204020203" charset="-122"/>
                <a:ea typeface="微软雅黑 Light" panose="020B0502040204020203" charset="-122"/>
              </a:rPr>
              <a:t> </a:t>
            </a:r>
            <a:r>
              <a:rPr dirty="0" err="1">
                <a:solidFill>
                  <a:schemeClr val="bg1"/>
                </a:solidFill>
                <a:latin typeface="微软雅黑 Light" panose="020B0502040204020203" charset="-122"/>
                <a:ea typeface="微软雅黑 Light" panose="020B0502040204020203" charset="-122"/>
              </a:rPr>
              <a:t>Mary曾经从比特堡送信到村庄a</a:t>
            </a:r>
            <a:r>
              <a:rPr dirty="0">
                <a:solidFill>
                  <a:schemeClr val="bg1"/>
                </a:solidFill>
                <a:latin typeface="微软雅黑 Light" panose="020B0502040204020203" charset="-122"/>
                <a:ea typeface="微软雅黑 Light" panose="020B0502040204020203" charset="-122"/>
              </a:rPr>
              <a:t>。</a:t>
            </a:r>
            <a:endParaRPr dirty="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NKOJ3886 </a:t>
            </a:r>
            <a:r>
              <a:rPr lang="zh-CN" altLang="en-US" dirty="0">
                <a:latin typeface="微软雅黑" panose="020B0503020204020204" charset="-122"/>
                <a:ea typeface="微软雅黑" panose="020B0503020204020204" charset="-122"/>
              </a:rPr>
              <a:t>大都市</a:t>
            </a:r>
            <a:endParaRPr lang="zh-CN" altLang="en-US" dirty="0">
              <a:latin typeface="微软雅黑" panose="020B0503020204020204" charset="-122"/>
              <a:ea typeface="微软雅黑" panose="020B0503020204020204" charset="-122"/>
            </a:endParaRPr>
          </a:p>
        </p:txBody>
      </p:sp>
      <p:grpSp>
        <p:nvGrpSpPr>
          <p:cNvPr id="30" name="组合 29"/>
          <p:cNvGrpSpPr/>
          <p:nvPr/>
        </p:nvGrpSpPr>
        <p:grpSpPr>
          <a:xfrm>
            <a:off x="340995" y="1854200"/>
            <a:ext cx="6871335" cy="4802505"/>
            <a:chOff x="861" y="2232"/>
            <a:chExt cx="10821" cy="7563"/>
          </a:xfrm>
        </p:grpSpPr>
        <p:sp>
          <p:nvSpPr>
            <p:cNvPr id="5" name=" 184"/>
            <p:cNvSpPr/>
            <p:nvPr/>
          </p:nvSpPr>
          <p:spPr>
            <a:xfrm>
              <a:off x="5268" y="2408"/>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A</a:t>
              </a:r>
              <a:endParaRPr lang="en-US" altLang="zh-CN" sz="2000">
                <a:solidFill>
                  <a:schemeClr val="accent1">
                    <a:lumMod val="75000"/>
                  </a:schemeClr>
                </a:solidFill>
              </a:endParaRPr>
            </a:p>
          </p:txBody>
        </p:sp>
        <p:sp>
          <p:nvSpPr>
            <p:cNvPr id="4" name=" 184"/>
            <p:cNvSpPr/>
            <p:nvPr/>
          </p:nvSpPr>
          <p:spPr>
            <a:xfrm>
              <a:off x="5268" y="2392"/>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1</a:t>
              </a:r>
              <a:endParaRPr lang="en-US" altLang="zh-CN" sz="2000">
                <a:solidFill>
                  <a:schemeClr val="accent1">
                    <a:lumMod val="75000"/>
                  </a:schemeClr>
                </a:solidFill>
              </a:endParaRPr>
            </a:p>
          </p:txBody>
        </p:sp>
        <p:sp>
          <p:nvSpPr>
            <p:cNvPr id="6" name=" 184"/>
            <p:cNvSpPr/>
            <p:nvPr/>
          </p:nvSpPr>
          <p:spPr>
            <a:xfrm>
              <a:off x="3257" y="3908"/>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4</a:t>
              </a:r>
              <a:endParaRPr lang="en-US" altLang="zh-CN" sz="2000">
                <a:solidFill>
                  <a:schemeClr val="accent1">
                    <a:lumMod val="75000"/>
                  </a:schemeClr>
                </a:solidFill>
              </a:endParaRPr>
            </a:p>
          </p:txBody>
        </p:sp>
        <p:sp>
          <p:nvSpPr>
            <p:cNvPr id="7" name=" 184"/>
            <p:cNvSpPr/>
            <p:nvPr/>
          </p:nvSpPr>
          <p:spPr>
            <a:xfrm>
              <a:off x="7678" y="3796"/>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3</a:t>
              </a:r>
              <a:endParaRPr lang="en-US" altLang="zh-CN" sz="2000">
                <a:solidFill>
                  <a:schemeClr val="accent1">
                    <a:lumMod val="75000"/>
                  </a:schemeClr>
                </a:solidFill>
              </a:endParaRPr>
            </a:p>
          </p:txBody>
        </p:sp>
        <p:sp>
          <p:nvSpPr>
            <p:cNvPr id="8" name=" 184"/>
            <p:cNvSpPr/>
            <p:nvPr/>
          </p:nvSpPr>
          <p:spPr>
            <a:xfrm>
              <a:off x="1182" y="6430"/>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2</a:t>
              </a:r>
              <a:endParaRPr lang="en-US" altLang="zh-CN" sz="2000">
                <a:solidFill>
                  <a:schemeClr val="accent1">
                    <a:lumMod val="75000"/>
                  </a:schemeClr>
                </a:solidFill>
              </a:endParaRPr>
            </a:p>
          </p:txBody>
        </p:sp>
        <p:sp>
          <p:nvSpPr>
            <p:cNvPr id="9" name=" 184"/>
            <p:cNvSpPr/>
            <p:nvPr/>
          </p:nvSpPr>
          <p:spPr>
            <a:xfrm>
              <a:off x="5268" y="6446"/>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5</a:t>
              </a:r>
              <a:endParaRPr lang="en-US" altLang="zh-CN" sz="2000">
                <a:solidFill>
                  <a:schemeClr val="accent1">
                    <a:lumMod val="75000"/>
                  </a:schemeClr>
                </a:solidFill>
              </a:endParaRPr>
            </a:p>
          </p:txBody>
        </p:sp>
        <p:cxnSp>
          <p:nvCxnSpPr>
            <p:cNvPr id="10" name="直接连接符 9"/>
            <p:cNvCxnSpPr>
              <a:stCxn id="4" idx="3"/>
              <a:endCxn id="6" idx="7"/>
            </p:cNvCxnSpPr>
            <p:nvPr/>
          </p:nvCxnSpPr>
          <p:spPr>
            <a:xfrm flipH="1">
              <a:off x="3971" y="3106"/>
              <a:ext cx="1419" cy="924"/>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11" name="直接连接符 10"/>
            <p:cNvCxnSpPr>
              <a:stCxn id="7" idx="1"/>
              <a:endCxn id="4" idx="5"/>
            </p:cNvCxnSpPr>
            <p:nvPr/>
          </p:nvCxnSpPr>
          <p:spPr>
            <a:xfrm flipH="1" flipV="1">
              <a:off x="5982" y="3106"/>
              <a:ext cx="1818" cy="812"/>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12" name="直接连接符 11"/>
            <p:cNvCxnSpPr>
              <a:stCxn id="6" idx="3"/>
              <a:endCxn id="8" idx="0"/>
            </p:cNvCxnSpPr>
            <p:nvPr/>
          </p:nvCxnSpPr>
          <p:spPr>
            <a:xfrm flipH="1">
              <a:off x="1600" y="4622"/>
              <a:ext cx="1779" cy="1808"/>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13" name="直接连接符 12"/>
            <p:cNvCxnSpPr>
              <a:stCxn id="6" idx="5"/>
              <a:endCxn id="9" idx="1"/>
            </p:cNvCxnSpPr>
            <p:nvPr/>
          </p:nvCxnSpPr>
          <p:spPr>
            <a:xfrm>
              <a:off x="3971" y="4622"/>
              <a:ext cx="1419" cy="1946"/>
            </a:xfrm>
            <a:prstGeom prst="line">
              <a:avLst/>
            </a:prstGeom>
            <a:solidFill>
              <a:schemeClr val="accent1"/>
            </a:solidFill>
            <a:ln w="9525" cap="flat" cmpd="sng" algn="ctr">
              <a:solidFill>
                <a:srgbClr val="FFFFCC"/>
              </a:solidFill>
              <a:prstDash val="solid"/>
              <a:round/>
              <a:headEnd type="none" w="med" len="med"/>
              <a:tailEnd type="none" w="med" len="med"/>
            </a:ln>
          </p:spPr>
        </p:cxnSp>
        <p:sp>
          <p:nvSpPr>
            <p:cNvPr id="27" name="文本框 26"/>
            <p:cNvSpPr txBox="1"/>
            <p:nvPr/>
          </p:nvSpPr>
          <p:spPr>
            <a:xfrm>
              <a:off x="3971" y="2232"/>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1 </a:t>
              </a:r>
              <a:r>
                <a:rPr lang="en-US" altLang="zh-CN" sz="2000">
                  <a:solidFill>
                    <a:schemeClr val="bg1"/>
                  </a:solidFill>
                </a:rPr>
                <a:t>, </a:t>
              </a:r>
              <a:r>
                <a:rPr lang="en-US" altLang="zh-CN" sz="2000">
                  <a:solidFill>
                    <a:srgbClr val="FF3399"/>
                  </a:solidFill>
                </a:rPr>
                <a:t>9</a:t>
              </a:r>
              <a:r>
                <a:rPr lang="en-US" altLang="zh-CN" sz="2000">
                  <a:solidFill>
                    <a:schemeClr val="bg1"/>
                  </a:solidFill>
                </a:rPr>
                <a:t>]</a:t>
              </a:r>
              <a:endParaRPr lang="en-US" altLang="zh-CN" sz="2000">
                <a:solidFill>
                  <a:schemeClr val="bg1"/>
                </a:solidFill>
              </a:endParaRPr>
            </a:p>
          </p:txBody>
        </p:sp>
        <p:sp>
          <p:nvSpPr>
            <p:cNvPr id="14" name="文本框 13"/>
            <p:cNvSpPr txBox="1"/>
            <p:nvPr/>
          </p:nvSpPr>
          <p:spPr>
            <a:xfrm>
              <a:off x="2154" y="3573"/>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2 </a:t>
              </a:r>
              <a:r>
                <a:rPr lang="en-US" altLang="zh-CN" sz="2000">
                  <a:solidFill>
                    <a:schemeClr val="bg1"/>
                  </a:solidFill>
                </a:rPr>
                <a:t>, </a:t>
              </a:r>
              <a:r>
                <a:rPr lang="en-US" altLang="zh-CN" sz="2000">
                  <a:solidFill>
                    <a:srgbClr val="FF3399"/>
                  </a:solidFill>
                </a:rPr>
                <a:t>4</a:t>
              </a:r>
              <a:r>
                <a:rPr lang="en-US" altLang="zh-CN" sz="2000">
                  <a:solidFill>
                    <a:schemeClr val="bg1"/>
                  </a:solidFill>
                </a:rPr>
                <a:t>]</a:t>
              </a:r>
              <a:endParaRPr lang="en-US" altLang="zh-CN" sz="2000">
                <a:solidFill>
                  <a:schemeClr val="bg1"/>
                </a:solidFill>
              </a:endParaRPr>
            </a:p>
          </p:txBody>
        </p:sp>
        <p:sp>
          <p:nvSpPr>
            <p:cNvPr id="15" name="文本框 14"/>
            <p:cNvSpPr txBox="1"/>
            <p:nvPr/>
          </p:nvSpPr>
          <p:spPr>
            <a:xfrm>
              <a:off x="861" y="5568"/>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3 </a:t>
              </a:r>
              <a:r>
                <a:rPr lang="en-US" altLang="zh-CN" sz="2000">
                  <a:solidFill>
                    <a:schemeClr val="bg1"/>
                  </a:solidFill>
                </a:rPr>
                <a:t>, </a:t>
              </a:r>
              <a:r>
                <a:rPr lang="en-US" altLang="zh-CN" sz="2000">
                  <a:solidFill>
                    <a:srgbClr val="FF3399"/>
                  </a:solidFill>
                </a:rPr>
                <a:t>3</a:t>
              </a:r>
              <a:r>
                <a:rPr lang="en-US" altLang="zh-CN" sz="2000">
                  <a:solidFill>
                    <a:schemeClr val="bg1"/>
                  </a:solidFill>
                </a:rPr>
                <a:t>]</a:t>
              </a:r>
              <a:endParaRPr lang="en-US" altLang="zh-CN" sz="2000">
                <a:solidFill>
                  <a:schemeClr val="bg1"/>
                </a:solidFill>
              </a:endParaRPr>
            </a:p>
          </p:txBody>
        </p:sp>
        <p:sp>
          <p:nvSpPr>
            <p:cNvPr id="16" name="文本框 15"/>
            <p:cNvSpPr txBox="1"/>
            <p:nvPr/>
          </p:nvSpPr>
          <p:spPr>
            <a:xfrm>
              <a:off x="5268" y="5802"/>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4 </a:t>
              </a:r>
              <a:r>
                <a:rPr lang="en-US" altLang="zh-CN" sz="2000">
                  <a:solidFill>
                    <a:schemeClr val="bg1"/>
                  </a:solidFill>
                </a:rPr>
                <a:t>, </a:t>
              </a:r>
              <a:r>
                <a:rPr lang="en-US" altLang="zh-CN" sz="2000">
                  <a:solidFill>
                    <a:srgbClr val="FF3399"/>
                  </a:solidFill>
                </a:rPr>
                <a:t>4</a:t>
              </a:r>
              <a:r>
                <a:rPr lang="en-US" altLang="zh-CN" sz="2000">
                  <a:solidFill>
                    <a:schemeClr val="bg1"/>
                  </a:solidFill>
                </a:rPr>
                <a:t>]</a:t>
              </a:r>
              <a:endParaRPr lang="en-US" altLang="zh-CN" sz="2000">
                <a:solidFill>
                  <a:schemeClr val="bg1"/>
                </a:solidFill>
              </a:endParaRPr>
            </a:p>
          </p:txBody>
        </p:sp>
        <p:sp>
          <p:nvSpPr>
            <p:cNvPr id="17" name="文本框 16"/>
            <p:cNvSpPr txBox="1"/>
            <p:nvPr/>
          </p:nvSpPr>
          <p:spPr>
            <a:xfrm>
              <a:off x="7502" y="3168"/>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5 </a:t>
              </a:r>
              <a:r>
                <a:rPr lang="en-US" altLang="zh-CN" sz="2000">
                  <a:solidFill>
                    <a:schemeClr val="bg1"/>
                  </a:solidFill>
                </a:rPr>
                <a:t>, </a:t>
              </a:r>
              <a:r>
                <a:rPr lang="en-US" altLang="zh-CN" sz="2000">
                  <a:solidFill>
                    <a:srgbClr val="FF3399"/>
                  </a:solidFill>
                </a:rPr>
                <a:t>9</a:t>
              </a:r>
              <a:r>
                <a:rPr lang="en-US" altLang="zh-CN" sz="2000">
                  <a:solidFill>
                    <a:schemeClr val="bg1"/>
                  </a:solidFill>
                </a:rPr>
                <a:t>]</a:t>
              </a:r>
              <a:endParaRPr lang="en-US" altLang="zh-CN" sz="2000">
                <a:solidFill>
                  <a:schemeClr val="bg1"/>
                </a:solidFill>
              </a:endParaRPr>
            </a:p>
          </p:txBody>
        </p:sp>
        <p:cxnSp>
          <p:nvCxnSpPr>
            <p:cNvPr id="3" name="直接连接符 2"/>
            <p:cNvCxnSpPr/>
            <p:nvPr/>
          </p:nvCxnSpPr>
          <p:spPr>
            <a:xfrm>
              <a:off x="8242" y="4622"/>
              <a:ext cx="86" cy="2089"/>
            </a:xfrm>
            <a:prstGeom prst="line">
              <a:avLst/>
            </a:prstGeom>
            <a:solidFill>
              <a:schemeClr val="accent1"/>
            </a:solidFill>
            <a:ln w="9525" cap="flat" cmpd="sng" algn="ctr">
              <a:solidFill>
                <a:srgbClr val="FFFFCC"/>
              </a:solidFill>
              <a:prstDash val="solid"/>
              <a:round/>
              <a:headEnd type="none" w="med" len="med"/>
              <a:tailEnd type="none" w="med" len="med"/>
            </a:ln>
          </p:spPr>
        </p:cxnSp>
        <p:sp>
          <p:nvSpPr>
            <p:cNvPr id="18" name=" 184"/>
            <p:cNvSpPr/>
            <p:nvPr/>
          </p:nvSpPr>
          <p:spPr>
            <a:xfrm>
              <a:off x="7867" y="6430"/>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9</a:t>
              </a:r>
              <a:endParaRPr lang="en-US" altLang="zh-CN" sz="2000">
                <a:solidFill>
                  <a:schemeClr val="accent1">
                    <a:lumMod val="75000"/>
                  </a:schemeClr>
                </a:solidFill>
              </a:endParaRPr>
            </a:p>
          </p:txBody>
        </p:sp>
        <p:sp>
          <p:nvSpPr>
            <p:cNvPr id="19" name="文本框 18"/>
            <p:cNvSpPr txBox="1"/>
            <p:nvPr/>
          </p:nvSpPr>
          <p:spPr>
            <a:xfrm>
              <a:off x="8514" y="5698"/>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6 </a:t>
              </a:r>
              <a:r>
                <a:rPr lang="en-US" altLang="zh-CN" sz="2000">
                  <a:solidFill>
                    <a:schemeClr val="bg1"/>
                  </a:solidFill>
                </a:rPr>
                <a:t>, </a:t>
              </a:r>
              <a:r>
                <a:rPr lang="en-US" altLang="zh-CN" sz="2000">
                  <a:solidFill>
                    <a:srgbClr val="FF3399"/>
                  </a:solidFill>
                </a:rPr>
                <a:t>9</a:t>
              </a:r>
              <a:r>
                <a:rPr lang="en-US" altLang="zh-CN" sz="2000">
                  <a:solidFill>
                    <a:schemeClr val="bg1"/>
                  </a:solidFill>
                </a:rPr>
                <a:t>]</a:t>
              </a:r>
              <a:endParaRPr lang="en-US" altLang="zh-CN" sz="2000">
                <a:solidFill>
                  <a:schemeClr val="bg1"/>
                </a:solidFill>
              </a:endParaRPr>
            </a:p>
          </p:txBody>
        </p:sp>
        <p:sp>
          <p:nvSpPr>
            <p:cNvPr id="20" name=" 184"/>
            <p:cNvSpPr/>
            <p:nvPr/>
          </p:nvSpPr>
          <p:spPr>
            <a:xfrm>
              <a:off x="5576" y="8959"/>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7</a:t>
              </a:r>
              <a:endParaRPr lang="en-US" altLang="zh-CN" sz="2000">
                <a:solidFill>
                  <a:schemeClr val="accent1">
                    <a:lumMod val="75000"/>
                  </a:schemeClr>
                </a:solidFill>
              </a:endParaRPr>
            </a:p>
          </p:txBody>
        </p:sp>
        <p:sp>
          <p:nvSpPr>
            <p:cNvPr id="21" name=" 184"/>
            <p:cNvSpPr/>
            <p:nvPr/>
          </p:nvSpPr>
          <p:spPr>
            <a:xfrm>
              <a:off x="9918" y="8959"/>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8</a:t>
              </a:r>
              <a:endParaRPr lang="en-US" altLang="zh-CN" sz="2000">
                <a:solidFill>
                  <a:schemeClr val="accent1">
                    <a:lumMod val="75000"/>
                  </a:schemeClr>
                </a:solidFill>
              </a:endParaRPr>
            </a:p>
          </p:txBody>
        </p:sp>
        <p:cxnSp>
          <p:nvCxnSpPr>
            <p:cNvPr id="22" name="直接连接符 21"/>
            <p:cNvCxnSpPr/>
            <p:nvPr/>
          </p:nvCxnSpPr>
          <p:spPr>
            <a:xfrm flipH="1">
              <a:off x="6198" y="7151"/>
              <a:ext cx="1779" cy="1808"/>
            </a:xfrm>
            <a:prstGeom prst="line">
              <a:avLst/>
            </a:prstGeom>
            <a:solidFill>
              <a:schemeClr val="accent1"/>
            </a:solidFill>
            <a:ln w="9525" cap="flat" cmpd="sng" algn="ctr">
              <a:solidFill>
                <a:srgbClr val="FFFFCC"/>
              </a:solidFill>
              <a:prstDash val="solid"/>
              <a:round/>
              <a:headEnd type="none" w="med" len="med"/>
              <a:tailEnd type="none" w="med" len="med"/>
            </a:ln>
          </p:spPr>
        </p:cxnSp>
        <p:cxnSp>
          <p:nvCxnSpPr>
            <p:cNvPr id="23" name="直接连接符 22"/>
            <p:cNvCxnSpPr/>
            <p:nvPr/>
          </p:nvCxnSpPr>
          <p:spPr>
            <a:xfrm>
              <a:off x="8686" y="7082"/>
              <a:ext cx="1419" cy="1946"/>
            </a:xfrm>
            <a:prstGeom prst="line">
              <a:avLst/>
            </a:prstGeom>
            <a:solidFill>
              <a:schemeClr val="accent1"/>
            </a:solidFill>
            <a:ln w="9525" cap="flat" cmpd="sng" algn="ctr">
              <a:solidFill>
                <a:srgbClr val="FFFFCC"/>
              </a:solidFill>
              <a:prstDash val="solid"/>
              <a:round/>
              <a:headEnd type="none" w="med" len="med"/>
              <a:tailEnd type="none" w="med" len="med"/>
            </a:ln>
          </p:spPr>
        </p:cxnSp>
        <p:sp>
          <p:nvSpPr>
            <p:cNvPr id="24" name="文本框 23"/>
            <p:cNvSpPr txBox="1"/>
            <p:nvPr/>
          </p:nvSpPr>
          <p:spPr>
            <a:xfrm>
              <a:off x="5112" y="8331"/>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7 </a:t>
              </a:r>
              <a:r>
                <a:rPr lang="en-US" altLang="zh-CN" sz="2000">
                  <a:solidFill>
                    <a:schemeClr val="bg1"/>
                  </a:solidFill>
                </a:rPr>
                <a:t>, </a:t>
              </a:r>
              <a:r>
                <a:rPr lang="en-US" altLang="zh-CN" sz="2000">
                  <a:solidFill>
                    <a:srgbClr val="FF3399"/>
                  </a:solidFill>
                </a:rPr>
                <a:t>7</a:t>
              </a:r>
              <a:r>
                <a:rPr lang="en-US" altLang="zh-CN" sz="2000">
                  <a:solidFill>
                    <a:schemeClr val="bg1"/>
                  </a:solidFill>
                </a:rPr>
                <a:t>]</a:t>
              </a:r>
              <a:endParaRPr lang="en-US" altLang="zh-CN" sz="2000">
                <a:solidFill>
                  <a:schemeClr val="bg1"/>
                </a:solidFill>
              </a:endParaRPr>
            </a:p>
          </p:txBody>
        </p:sp>
        <p:sp>
          <p:nvSpPr>
            <p:cNvPr id="25" name="文本框 24"/>
            <p:cNvSpPr txBox="1"/>
            <p:nvPr/>
          </p:nvSpPr>
          <p:spPr>
            <a:xfrm>
              <a:off x="9918" y="8331"/>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9 </a:t>
              </a:r>
              <a:r>
                <a:rPr lang="en-US" altLang="zh-CN" sz="2000">
                  <a:solidFill>
                    <a:schemeClr val="bg1"/>
                  </a:solidFill>
                </a:rPr>
                <a:t>, </a:t>
              </a:r>
              <a:r>
                <a:rPr lang="en-US" altLang="zh-CN" sz="2000">
                  <a:solidFill>
                    <a:srgbClr val="FF3399"/>
                  </a:solidFill>
                </a:rPr>
                <a:t>9</a:t>
              </a:r>
              <a:r>
                <a:rPr lang="en-US" altLang="zh-CN" sz="2000">
                  <a:solidFill>
                    <a:schemeClr val="bg1"/>
                  </a:solidFill>
                </a:rPr>
                <a:t>]</a:t>
              </a:r>
              <a:endParaRPr lang="en-US" altLang="zh-CN" sz="2000">
                <a:solidFill>
                  <a:schemeClr val="bg1"/>
                </a:solidFill>
              </a:endParaRPr>
            </a:p>
          </p:txBody>
        </p:sp>
        <p:cxnSp>
          <p:nvCxnSpPr>
            <p:cNvPr id="26" name="直接连接符 25"/>
            <p:cNvCxnSpPr>
              <a:stCxn id="18" idx="4"/>
            </p:cNvCxnSpPr>
            <p:nvPr/>
          </p:nvCxnSpPr>
          <p:spPr>
            <a:xfrm>
              <a:off x="8285" y="7266"/>
              <a:ext cx="211" cy="2012"/>
            </a:xfrm>
            <a:prstGeom prst="line">
              <a:avLst/>
            </a:prstGeom>
            <a:solidFill>
              <a:schemeClr val="accent1"/>
            </a:solidFill>
            <a:ln w="9525" cap="flat" cmpd="sng" algn="ctr">
              <a:solidFill>
                <a:srgbClr val="FFFFCC"/>
              </a:solidFill>
              <a:prstDash val="solid"/>
              <a:round/>
              <a:headEnd type="none" w="med" len="med"/>
              <a:tailEnd type="none" w="med" len="med"/>
            </a:ln>
          </p:spPr>
        </p:cxnSp>
        <p:sp>
          <p:nvSpPr>
            <p:cNvPr id="28" name=" 184"/>
            <p:cNvSpPr/>
            <p:nvPr/>
          </p:nvSpPr>
          <p:spPr>
            <a:xfrm>
              <a:off x="8128" y="8959"/>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6</a:t>
              </a:r>
              <a:endParaRPr lang="en-US" altLang="zh-CN" sz="2000">
                <a:solidFill>
                  <a:schemeClr val="accent1">
                    <a:lumMod val="75000"/>
                  </a:schemeClr>
                </a:solidFill>
              </a:endParaRPr>
            </a:p>
          </p:txBody>
        </p:sp>
        <p:sp>
          <p:nvSpPr>
            <p:cNvPr id="29" name="文本框 28"/>
            <p:cNvSpPr txBox="1"/>
            <p:nvPr/>
          </p:nvSpPr>
          <p:spPr>
            <a:xfrm>
              <a:off x="7214" y="8400"/>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8 </a:t>
              </a:r>
              <a:r>
                <a:rPr lang="en-US" altLang="zh-CN" sz="2000">
                  <a:solidFill>
                    <a:schemeClr val="bg1"/>
                  </a:solidFill>
                </a:rPr>
                <a:t>, </a:t>
              </a:r>
              <a:r>
                <a:rPr lang="en-US" altLang="zh-CN" sz="2000">
                  <a:solidFill>
                    <a:srgbClr val="FF3399"/>
                  </a:solidFill>
                </a:rPr>
                <a:t>8</a:t>
              </a:r>
              <a:r>
                <a:rPr lang="en-US" altLang="zh-CN" sz="2000">
                  <a:solidFill>
                    <a:schemeClr val="bg1"/>
                  </a:solidFill>
                </a:rPr>
                <a:t>]</a:t>
              </a:r>
              <a:endParaRPr lang="en-US" altLang="zh-CN" sz="2000">
                <a:solidFill>
                  <a:schemeClr val="bg1"/>
                </a:solidFill>
              </a:endParaRPr>
            </a:p>
          </p:txBody>
        </p:sp>
      </p:grpSp>
      <p:sp>
        <p:nvSpPr>
          <p:cNvPr id="39" name="文本框 38"/>
          <p:cNvSpPr txBox="1"/>
          <p:nvPr/>
        </p:nvSpPr>
        <p:spPr>
          <a:xfrm>
            <a:off x="259715" y="1316355"/>
            <a:ext cx="8865870" cy="368300"/>
          </a:xfrm>
          <a:prstGeom prst="rect">
            <a:avLst/>
          </a:prstGeom>
          <a:noFill/>
        </p:spPr>
        <p:txBody>
          <a:bodyPr wrap="square" rtlCol="0">
            <a:spAutoFit/>
          </a:bodyPr>
          <a:lstStyle/>
          <a:p>
            <a:r>
              <a:rPr lang="zh-CN" altLang="en-US">
                <a:solidFill>
                  <a:schemeClr val="bg1"/>
                </a:solidFill>
                <a:latin typeface="微软雅黑 Light" panose="020B0502040204020203" charset="-122"/>
                <a:ea typeface="微软雅黑 Light" panose="020B0502040204020203" charset="-122"/>
              </a:rPr>
              <a:t>下图</a:t>
            </a:r>
            <a:r>
              <a:rPr lang="en-US" altLang="zh-CN">
                <a:solidFill>
                  <a:schemeClr val="bg1"/>
                </a:solidFill>
                <a:latin typeface="微软雅黑 Light" panose="020B0502040204020203" charset="-122"/>
                <a:ea typeface="微软雅黑 Light" panose="020B0502040204020203" charset="-122"/>
              </a:rPr>
              <a:t>[ ]</a:t>
            </a:r>
            <a:r>
              <a:rPr lang="zh-CN" altLang="en-US">
                <a:solidFill>
                  <a:schemeClr val="bg1"/>
                </a:solidFill>
                <a:latin typeface="微软雅黑 Light" panose="020B0502040204020203" charset="-122"/>
                <a:ea typeface="微软雅黑 Light" panose="020B0502040204020203" charset="-122"/>
              </a:rPr>
              <a:t>中的数字就是这棵树的</a:t>
            </a:r>
            <a:r>
              <a:rPr lang="en-US" altLang="zh-CN">
                <a:solidFill>
                  <a:schemeClr val="bg1"/>
                </a:solidFill>
                <a:latin typeface="微软雅黑 Light" panose="020B0502040204020203" charset="-122"/>
                <a:ea typeface="微软雅黑 Light" panose="020B0502040204020203" charset="-122"/>
              </a:rPr>
              <a:t>DFS</a:t>
            </a:r>
            <a:r>
              <a:rPr lang="zh-CN" altLang="en-US">
                <a:solidFill>
                  <a:schemeClr val="bg1"/>
                </a:solidFill>
                <a:latin typeface="微软雅黑 Light" panose="020B0502040204020203" charset="-122"/>
                <a:ea typeface="微软雅黑 Light" panose="020B0502040204020203" charset="-122"/>
              </a:rPr>
              <a:t>序，黄色数字代表</a:t>
            </a:r>
            <a:r>
              <a:rPr lang="en-US" altLang="zh-CN">
                <a:solidFill>
                  <a:schemeClr val="bg1"/>
                </a:solidFill>
                <a:latin typeface="微软雅黑 Light" panose="020B0502040204020203" charset="-122"/>
                <a:ea typeface="微软雅黑 Light" panose="020B0502040204020203" charset="-122"/>
              </a:rPr>
              <a:t>In[ ]</a:t>
            </a:r>
            <a:r>
              <a:rPr lang="zh-CN" altLang="en-US">
                <a:solidFill>
                  <a:schemeClr val="bg1"/>
                </a:solidFill>
                <a:latin typeface="微软雅黑 Light" panose="020B0502040204020203" charset="-122"/>
                <a:ea typeface="微软雅黑 Light" panose="020B0502040204020203" charset="-122"/>
              </a:rPr>
              <a:t>，红色数字代表</a:t>
            </a:r>
            <a:r>
              <a:rPr lang="en-US" altLang="zh-CN">
                <a:solidFill>
                  <a:schemeClr val="bg1"/>
                </a:solidFill>
                <a:latin typeface="微软雅黑 Light" panose="020B0502040204020203" charset="-122"/>
                <a:ea typeface="微软雅黑 Light" panose="020B0502040204020203" charset="-122"/>
              </a:rPr>
              <a:t>Out[ ]</a:t>
            </a:r>
            <a:r>
              <a:rPr lang="zh-CN" altLang="en-US">
                <a:solidFill>
                  <a:schemeClr val="bg1"/>
                </a:solidFill>
                <a:latin typeface="微软雅黑 Light" panose="020B0502040204020203" charset="-122"/>
                <a:ea typeface="微软雅黑 Light" panose="020B0502040204020203" charset="-122"/>
              </a:rPr>
              <a:t>。</a:t>
            </a:r>
            <a:endParaRPr lang="zh-CN" altLang="en-US">
              <a:solidFill>
                <a:schemeClr val="bg1"/>
              </a:solidFill>
              <a:latin typeface="微软雅黑 Light" panose="020B0502040204020203" charset="-122"/>
              <a:ea typeface="微软雅黑 Light" panose="020B0502040204020203" charset="-122"/>
            </a:endParaRPr>
          </a:p>
        </p:txBody>
      </p:sp>
      <p:sp>
        <p:nvSpPr>
          <p:cNvPr id="31" name="文本框 30"/>
          <p:cNvSpPr txBox="1"/>
          <p:nvPr/>
        </p:nvSpPr>
        <p:spPr>
          <a:xfrm>
            <a:off x="3139440" y="1684655"/>
            <a:ext cx="835660" cy="306705"/>
          </a:xfrm>
          <a:prstGeom prst="rect">
            <a:avLst/>
          </a:prstGeom>
          <a:noFill/>
        </p:spPr>
        <p:txBody>
          <a:bodyPr wrap="square" rtlCol="0">
            <a:spAutoFit/>
          </a:bodyPr>
          <a:lstStyle/>
          <a:p>
            <a:r>
              <a:rPr lang="zh-CN" altLang="en-US" sz="1400">
                <a:solidFill>
                  <a:schemeClr val="bg1"/>
                </a:solidFill>
                <a:latin typeface="微软雅黑 Light" panose="020B0502040204020203" charset="-122"/>
                <a:ea typeface="微软雅黑 Light" panose="020B0502040204020203" charset="-122"/>
              </a:rPr>
              <a:t>起点</a:t>
            </a:r>
            <a:endParaRPr lang="zh-CN" altLang="en-US" sz="1400">
              <a:solidFill>
                <a:schemeClr val="bg1"/>
              </a:solidFill>
              <a:latin typeface="微软雅黑 Light" panose="020B0502040204020203" charset="-122"/>
              <a:ea typeface="微软雅黑 Light" panose="020B0502040204020203" charset="-122"/>
            </a:endParaRPr>
          </a:p>
        </p:txBody>
      </p:sp>
      <p:cxnSp>
        <p:nvCxnSpPr>
          <p:cNvPr id="32" name="直接连接符 31"/>
          <p:cNvCxnSpPr/>
          <p:nvPr/>
        </p:nvCxnSpPr>
        <p:spPr>
          <a:xfrm>
            <a:off x="3609340" y="2386330"/>
            <a:ext cx="1166495" cy="520700"/>
          </a:xfrm>
          <a:prstGeom prst="line">
            <a:avLst/>
          </a:prstGeom>
          <a:solidFill>
            <a:schemeClr val="accent1"/>
          </a:solidFill>
          <a:ln w="34925" cap="flat" cmpd="sng" algn="ctr">
            <a:solidFill>
              <a:srgbClr val="FF0066"/>
            </a:solidFill>
            <a:prstDash val="solid"/>
            <a:round/>
            <a:headEnd type="none" w="med" len="med"/>
            <a:tailEnd type="none" w="med" len="med"/>
          </a:ln>
        </p:spPr>
      </p:cxnSp>
      <p:sp>
        <p:nvSpPr>
          <p:cNvPr id="33" name="文本框 32"/>
          <p:cNvSpPr txBox="1"/>
          <p:nvPr/>
        </p:nvSpPr>
        <p:spPr>
          <a:xfrm>
            <a:off x="6602095" y="1960880"/>
            <a:ext cx="5106670" cy="2800767"/>
          </a:xfrm>
          <a:prstGeom prst="rect">
            <a:avLst/>
          </a:prstGeom>
          <a:noFill/>
        </p:spPr>
        <p:txBody>
          <a:bodyPr wrap="square" rtlCol="0">
            <a:spAutoFit/>
          </a:bodyPr>
          <a:lstStyle/>
          <a:p>
            <a:r>
              <a:rPr lang="zh-CN" altLang="en-US" dirty="0">
                <a:solidFill>
                  <a:schemeClr val="bg1"/>
                </a:solidFill>
                <a:latin typeface="微软雅黑 Light" panose="020B0502040204020203" charset="-122"/>
                <a:ea typeface="微软雅黑 Light" panose="020B0502040204020203" charset="-122"/>
              </a:rPr>
              <a:t>观察：当我们把左图中</a:t>
            </a:r>
            <a:r>
              <a:rPr lang="en-US" altLang="zh-CN" dirty="0">
                <a:solidFill>
                  <a:schemeClr val="bg1"/>
                </a:solidFill>
                <a:latin typeface="微软雅黑 Light" panose="020B0502040204020203" charset="-122"/>
                <a:ea typeface="微软雅黑 Light" panose="020B0502040204020203" charset="-122"/>
              </a:rPr>
              <a:t>1</a:t>
            </a:r>
            <a:r>
              <a:rPr lang="zh-CN" altLang="en-US" dirty="0">
                <a:solidFill>
                  <a:schemeClr val="bg1"/>
                </a:solidFill>
                <a:latin typeface="微软雅黑 Light" panose="020B0502040204020203" charset="-122"/>
                <a:ea typeface="微软雅黑 Light" panose="020B0502040204020203" charset="-122"/>
              </a:rPr>
              <a:t>到</a:t>
            </a:r>
            <a:r>
              <a:rPr lang="en-US" altLang="zh-CN" dirty="0">
                <a:solidFill>
                  <a:schemeClr val="bg1"/>
                </a:solidFill>
                <a:latin typeface="微软雅黑 Light" panose="020B0502040204020203" charset="-122"/>
                <a:ea typeface="微软雅黑 Light" panose="020B0502040204020203" charset="-122"/>
              </a:rPr>
              <a:t>3</a:t>
            </a:r>
            <a:r>
              <a:rPr lang="zh-CN" altLang="en-US" dirty="0">
                <a:solidFill>
                  <a:schemeClr val="bg1"/>
                </a:solidFill>
                <a:latin typeface="微软雅黑 Light" panose="020B0502040204020203" charset="-122"/>
                <a:ea typeface="微软雅黑 Light" panose="020B0502040204020203" charset="-122"/>
              </a:rPr>
              <a:t>这条边改成公路以后，起点到哪些点经过的土路条数会发生变化呢？</a:t>
            </a:r>
            <a:endParaRPr lang="zh-CN" altLang="en-US" dirty="0">
              <a:solidFill>
                <a:schemeClr val="bg1"/>
              </a:solidFill>
              <a:latin typeface="微软雅黑 Light" panose="020B0502040204020203" charset="-122"/>
              <a:ea typeface="微软雅黑 Light" panose="020B0502040204020203" charset="-122"/>
            </a:endParaRPr>
          </a:p>
          <a:p>
            <a:r>
              <a:rPr lang="zh-CN" altLang="en-US" dirty="0">
                <a:solidFill>
                  <a:schemeClr val="bg1"/>
                </a:solidFill>
                <a:latin typeface="微软雅黑 Light" panose="020B0502040204020203" charset="-122"/>
                <a:ea typeface="微软雅黑 Light" panose="020B0502040204020203" charset="-122"/>
              </a:rPr>
              <a:t>恰好是</a:t>
            </a:r>
            <a:r>
              <a:rPr lang="en-US" altLang="zh-CN" dirty="0">
                <a:solidFill>
                  <a:schemeClr val="bg1"/>
                </a:solidFill>
                <a:latin typeface="微软雅黑 Light" panose="020B0502040204020203" charset="-122"/>
                <a:ea typeface="微软雅黑 Light" panose="020B0502040204020203" charset="-122"/>
              </a:rPr>
              <a:t>In[ ]</a:t>
            </a:r>
            <a:r>
              <a:rPr lang="zh-CN" altLang="en-US" dirty="0">
                <a:solidFill>
                  <a:schemeClr val="bg1"/>
                </a:solidFill>
                <a:latin typeface="微软雅黑 Light" panose="020B0502040204020203" charset="-122"/>
                <a:ea typeface="微软雅黑 Light" panose="020B0502040204020203" charset="-122"/>
              </a:rPr>
              <a:t>值为</a:t>
            </a:r>
            <a:r>
              <a:rPr lang="en-US" altLang="zh-CN" dirty="0">
                <a:solidFill>
                  <a:schemeClr val="bg1"/>
                </a:solidFill>
                <a:latin typeface="微软雅黑 Light" panose="020B0502040204020203" charset="-122"/>
                <a:ea typeface="微软雅黑 Light" panose="020B0502040204020203" charset="-122"/>
              </a:rPr>
              <a:t>[5,9]</a:t>
            </a:r>
            <a:r>
              <a:rPr lang="zh-CN" altLang="en-US" dirty="0">
                <a:solidFill>
                  <a:schemeClr val="bg1"/>
                </a:solidFill>
                <a:latin typeface="微软雅黑 Light" panose="020B0502040204020203" charset="-122"/>
                <a:ea typeface="微软雅黑 Light" panose="020B0502040204020203" charset="-122"/>
              </a:rPr>
              <a:t>的点。</a:t>
            </a:r>
            <a:endParaRPr lang="zh-CN" altLang="en-US" dirty="0">
              <a:solidFill>
                <a:schemeClr val="bg1"/>
              </a:solidFill>
              <a:latin typeface="微软雅黑 Light" panose="020B0502040204020203" charset="-122"/>
              <a:ea typeface="微软雅黑 Light" panose="020B0502040204020203" charset="-122"/>
            </a:endParaRPr>
          </a:p>
          <a:p>
            <a:endParaRPr lang="zh-CN" altLang="en-US" dirty="0">
              <a:solidFill>
                <a:schemeClr val="bg1"/>
              </a:solidFill>
              <a:latin typeface="微软雅黑 Light" panose="020B0502040204020203" charset="-122"/>
              <a:ea typeface="微软雅黑 Light" panose="020B0502040204020203" charset="-122"/>
            </a:endParaRPr>
          </a:p>
          <a:p>
            <a:r>
              <a:rPr lang="zh-CN" altLang="en-US" dirty="0">
                <a:solidFill>
                  <a:schemeClr val="bg1"/>
                </a:solidFill>
                <a:latin typeface="微软雅黑 Light" panose="020B0502040204020203" charset="-122"/>
                <a:ea typeface="微软雅黑 Light" panose="020B0502040204020203" charset="-122"/>
              </a:rPr>
              <a:t>我们相当于有条线段将区间</a:t>
            </a:r>
            <a:r>
              <a:rPr lang="en-US" altLang="zh-CN" dirty="0">
                <a:solidFill>
                  <a:schemeClr val="bg1"/>
                </a:solidFill>
                <a:latin typeface="微软雅黑 Light" panose="020B0502040204020203" charset="-122"/>
                <a:ea typeface="微软雅黑 Light" panose="020B0502040204020203" charset="-122"/>
              </a:rPr>
              <a:t>[5,9]</a:t>
            </a:r>
            <a:r>
              <a:rPr lang="zh-CN" altLang="en-US" dirty="0">
                <a:solidFill>
                  <a:schemeClr val="bg1"/>
                </a:solidFill>
                <a:latin typeface="微软雅黑 Light" panose="020B0502040204020203" charset="-122"/>
                <a:ea typeface="微软雅黑 Light" panose="020B0502040204020203" charset="-122"/>
              </a:rPr>
              <a:t>覆盖，这段区间的整体权值</a:t>
            </a:r>
            <a:r>
              <a:rPr lang="en-US" altLang="zh-CN" dirty="0">
                <a:solidFill>
                  <a:schemeClr val="bg1"/>
                </a:solidFill>
                <a:latin typeface="微软雅黑 Light" panose="020B0502040204020203" charset="-122"/>
                <a:ea typeface="微软雅黑 Light" panose="020B0502040204020203" charset="-122"/>
              </a:rPr>
              <a:t>-1</a:t>
            </a:r>
            <a:r>
              <a:rPr lang="zh-CN" altLang="en-US" dirty="0">
                <a:solidFill>
                  <a:schemeClr val="bg1"/>
                </a:solidFill>
                <a:latin typeface="微软雅黑 Light" panose="020B0502040204020203" charset="-122"/>
                <a:ea typeface="微软雅黑 Light" panose="020B0502040204020203" charset="-122"/>
              </a:rPr>
              <a:t>。</a:t>
            </a:r>
            <a:endParaRPr lang="zh-CN" altLang="en-US" dirty="0">
              <a:solidFill>
                <a:schemeClr val="bg1"/>
              </a:solidFill>
              <a:latin typeface="微软雅黑 Light" panose="020B0502040204020203" charset="-122"/>
              <a:ea typeface="微软雅黑 Light" panose="020B0502040204020203" charset="-122"/>
            </a:endParaRPr>
          </a:p>
          <a:p>
            <a:r>
              <a:rPr lang="zh-CN" altLang="en-US" dirty="0">
                <a:solidFill>
                  <a:schemeClr val="bg1"/>
                </a:solidFill>
                <a:latin typeface="微软雅黑 Light" panose="020B0502040204020203" charset="-122"/>
                <a:ea typeface="微软雅黑 Light" panose="020B0502040204020203" charset="-122"/>
              </a:rPr>
              <a:t>于是我们相当于把树形结构通过</a:t>
            </a:r>
            <a:r>
              <a:rPr lang="en-US" altLang="zh-CN" dirty="0">
                <a:solidFill>
                  <a:schemeClr val="bg1"/>
                </a:solidFill>
                <a:latin typeface="微软雅黑 Light" panose="020B0502040204020203" charset="-122"/>
                <a:ea typeface="微软雅黑 Light" panose="020B0502040204020203" charset="-122"/>
              </a:rPr>
              <a:t>DFS</a:t>
            </a:r>
            <a:r>
              <a:rPr lang="zh-CN" altLang="en-US" dirty="0">
                <a:solidFill>
                  <a:schemeClr val="bg1"/>
                </a:solidFill>
                <a:latin typeface="微软雅黑 Light" panose="020B0502040204020203" charset="-122"/>
                <a:ea typeface="微软雅黑 Light" panose="020B0502040204020203" charset="-122"/>
              </a:rPr>
              <a:t>序线性化，转换成用线段树或差分数组来维护的区间覆盖问题了。</a:t>
            </a:r>
            <a:endParaRPr lang="en-US" altLang="zh-CN" dirty="0">
              <a:solidFill>
                <a:schemeClr val="bg1"/>
              </a:solidFill>
              <a:latin typeface="微软雅黑 Light" panose="020B0502040204020203" charset="-122"/>
              <a:ea typeface="微软雅黑 Light" panose="020B0502040204020203" charset="-122"/>
            </a:endParaRPr>
          </a:p>
          <a:p>
            <a:r>
              <a:rPr lang="en-US" altLang="zh-CN" sz="1400" dirty="0">
                <a:solidFill>
                  <a:schemeClr val="bg1"/>
                </a:solidFill>
                <a:latin typeface="微软雅黑 Light" panose="020B0502040204020203" charset="-122"/>
                <a:ea typeface="微软雅黑 Light" panose="020B0502040204020203" charset="-122"/>
              </a:rPr>
              <a:t>//</a:t>
            </a:r>
            <a:r>
              <a:rPr lang="zh-CN" altLang="en-US" sz="1400" dirty="0">
                <a:solidFill>
                  <a:schemeClr val="bg1"/>
                </a:solidFill>
                <a:latin typeface="微软雅黑 Light" panose="020B0502040204020203" charset="-122"/>
                <a:ea typeface="微软雅黑 Light" panose="020B0502040204020203" charset="-122"/>
              </a:rPr>
              <a:t>树状数组</a:t>
            </a:r>
            <a:r>
              <a:rPr lang="en-US" altLang="zh-CN" sz="1400" dirty="0">
                <a:solidFill>
                  <a:schemeClr val="bg1"/>
                </a:solidFill>
                <a:latin typeface="微软雅黑 Light" panose="020B0502040204020203" charset="-122"/>
                <a:ea typeface="微软雅黑 Light" panose="020B0502040204020203" charset="-122"/>
              </a:rPr>
              <a:t>+</a:t>
            </a:r>
            <a:r>
              <a:rPr lang="zh-CN" altLang="en-US" sz="1400" dirty="0">
                <a:solidFill>
                  <a:schemeClr val="bg1"/>
                </a:solidFill>
                <a:latin typeface="微软雅黑 Light" panose="020B0502040204020203" charset="-122"/>
                <a:ea typeface="微软雅黑 Light" panose="020B0502040204020203" charset="-122"/>
              </a:rPr>
              <a:t>差分的知识请查阅讲义</a:t>
            </a:r>
            <a:r>
              <a:rPr lang="en-US" altLang="zh-CN" sz="1400" dirty="0">
                <a:solidFill>
                  <a:schemeClr val="bg1"/>
                </a:solidFill>
                <a:latin typeface="微软雅黑 Light" panose="020B0502040204020203" charset="-122"/>
                <a:ea typeface="微软雅黑 Light" panose="020B0502040204020203" charset="-122"/>
              </a:rPr>
              <a:t>&lt;</a:t>
            </a:r>
            <a:r>
              <a:rPr lang="zh-CN" altLang="en-US" sz="1400" dirty="0">
                <a:solidFill>
                  <a:schemeClr val="bg1"/>
                </a:solidFill>
                <a:latin typeface="微软雅黑 Light" panose="020B0502040204020203" charset="-122"/>
                <a:ea typeface="微软雅黑 Light" panose="020B0502040204020203" charset="-122"/>
              </a:rPr>
              <a:t>差分数组与树状数组</a:t>
            </a:r>
            <a:r>
              <a:rPr lang="en-US" altLang="zh-CN" sz="1400" dirty="0">
                <a:solidFill>
                  <a:schemeClr val="bg1"/>
                </a:solidFill>
                <a:latin typeface="微软雅黑 Light" panose="020B0502040204020203" charset="-122"/>
                <a:ea typeface="微软雅黑 Light" panose="020B0502040204020203" charset="-122"/>
              </a:rPr>
              <a:t>&gt;</a:t>
            </a:r>
            <a:endParaRPr lang="zh-CN" altLang="en-US" sz="1400" dirty="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 calcmode="lin" valueType="num">
                                      <p:cBhvr additive="base">
                                        <p:cTn id="12" dur="500"/>
                                        <p:tgtEl>
                                          <p:spTgt spid="3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3">
                                            <p:txEl>
                                              <p:pRg st="1" end="1"/>
                                            </p:txEl>
                                          </p:spTgt>
                                        </p:tgtEl>
                                        <p:attrNameLst>
                                          <p:attrName>style.visibility</p:attrName>
                                        </p:attrNameLst>
                                      </p:cBhvr>
                                      <p:to>
                                        <p:strVal val="visible"/>
                                      </p:to>
                                    </p:set>
                                    <p:anim calcmode="lin" valueType="num">
                                      <p:cBhvr additive="base">
                                        <p:cTn id="18" dur="500"/>
                                        <p:tgtEl>
                                          <p:spTgt spid="3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3">
                                            <p:txEl>
                                              <p:pRg st="3" end="3"/>
                                            </p:txEl>
                                          </p:spTgt>
                                        </p:tgtEl>
                                        <p:attrNameLst>
                                          <p:attrName>style.visibility</p:attrName>
                                        </p:attrNameLst>
                                      </p:cBhvr>
                                      <p:to>
                                        <p:strVal val="visible"/>
                                      </p:to>
                                    </p:set>
                                    <p:anim calcmode="lin" valueType="num">
                                      <p:cBhvr additive="base">
                                        <p:cTn id="24" dur="500"/>
                                        <p:tgtEl>
                                          <p:spTgt spid="33">
                                            <p:txEl>
                                              <p:pRg st="3" end="3"/>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3">
                                            <p:txEl>
                                              <p:pRg st="3" end="3"/>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33">
                                            <p:txEl>
                                              <p:pRg st="4" end="4"/>
                                            </p:txEl>
                                          </p:spTgt>
                                        </p:tgtEl>
                                        <p:attrNameLst>
                                          <p:attrName>style.visibility</p:attrName>
                                        </p:attrNameLst>
                                      </p:cBhvr>
                                      <p:to>
                                        <p:strVal val="visible"/>
                                      </p:to>
                                    </p:set>
                                    <p:anim calcmode="lin" valueType="num">
                                      <p:cBhvr additive="base">
                                        <p:cTn id="28" dur="500"/>
                                        <p:tgtEl>
                                          <p:spTgt spid="33">
                                            <p:txEl>
                                              <p:pRg st="4" end="4"/>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3">
                                            <p:txEl>
                                              <p:pRg st="4" end="4"/>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3">
                                            <p:txEl>
                                              <p:pRg st="5" end="5"/>
                                            </p:txEl>
                                          </p:spTgt>
                                        </p:tgtEl>
                                        <p:attrNameLst>
                                          <p:attrName>style.visibility</p:attrName>
                                        </p:attrNameLst>
                                      </p:cBhvr>
                                      <p:to>
                                        <p:strVal val="visible"/>
                                      </p:to>
                                    </p:set>
                                    <p:anim calcmode="lin" valueType="num">
                                      <p:cBhvr additive="base">
                                        <p:cTn id="32" dur="500"/>
                                        <p:tgtEl>
                                          <p:spTgt spid="33">
                                            <p:txEl>
                                              <p:pRg st="5" end="5"/>
                                            </p:txEl>
                                          </p:spTgt>
                                        </p:tgtEl>
                                        <p:attrNameLst>
                                          <p:attrName>ppt_y</p:attrName>
                                        </p:attrNameLst>
                                      </p:cBhvr>
                                      <p:tavLst>
                                        <p:tav tm="0">
                                          <p:val>
                                            <p:strVal val="#ppt_y+#ppt_h*1.125000"/>
                                          </p:val>
                                        </p:tav>
                                        <p:tav tm="100000">
                                          <p:val>
                                            <p:strVal val="#ppt_y"/>
                                          </p:val>
                                        </p:tav>
                                      </p:tavLst>
                                    </p:anim>
                                    <p:animEffect transition="in" filter="wipe(up)">
                                      <p:cBhvr>
                                        <p:cTn id="33"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NKOJ3886 </a:t>
            </a:r>
            <a:r>
              <a:rPr lang="zh-CN" altLang="en-US" dirty="0">
                <a:latin typeface="微软雅黑" panose="020B0503020204020204" charset="-122"/>
                <a:ea typeface="微软雅黑" panose="020B0503020204020204" charset="-122"/>
              </a:rPr>
              <a:t>大都市</a:t>
            </a:r>
            <a:endParaRPr lang="zh-CN" altLang="en-US" dirty="0">
              <a:latin typeface="微软雅黑" panose="020B0503020204020204" charset="-122"/>
              <a:ea typeface="微软雅黑" panose="020B0503020204020204" charset="-122"/>
            </a:endParaRPr>
          </a:p>
        </p:txBody>
      </p:sp>
      <p:sp>
        <p:nvSpPr>
          <p:cNvPr id="39" name="文本框 38"/>
          <p:cNvSpPr txBox="1"/>
          <p:nvPr/>
        </p:nvSpPr>
        <p:spPr>
          <a:xfrm>
            <a:off x="304103" y="1396254"/>
            <a:ext cx="10864006" cy="3908762"/>
          </a:xfrm>
          <a:prstGeom prst="rect">
            <a:avLst/>
          </a:prstGeom>
          <a:noFill/>
        </p:spPr>
        <p:txBody>
          <a:bodyPr wrap="square" rtlCol="0">
            <a:spAutoFit/>
          </a:bodyPr>
          <a:lstStyle/>
          <a:p>
            <a:r>
              <a:rPr lang="zh-CN" altLang="en-US" sz="2200" dirty="0">
                <a:solidFill>
                  <a:schemeClr val="bg1"/>
                </a:solidFill>
                <a:latin typeface="微软雅黑 Light" panose="020B0502040204020203" charset="-122"/>
                <a:ea typeface="微软雅黑 Light" panose="020B0502040204020203" charset="-122"/>
              </a:rPr>
              <a:t>树状数组</a:t>
            </a:r>
            <a:r>
              <a:rPr lang="en-US" altLang="zh-CN" sz="2200" dirty="0">
                <a:solidFill>
                  <a:schemeClr val="bg1"/>
                </a:solidFill>
                <a:latin typeface="微软雅黑 Light" panose="020B0502040204020203" charset="-122"/>
                <a:ea typeface="微软雅黑 Light" panose="020B0502040204020203" charset="-122"/>
              </a:rPr>
              <a:t>+</a:t>
            </a:r>
            <a:r>
              <a:rPr lang="zh-CN" altLang="en-US" sz="2200" dirty="0">
                <a:solidFill>
                  <a:schemeClr val="bg1"/>
                </a:solidFill>
                <a:latin typeface="微软雅黑 Light" panose="020B0502040204020203" charset="-122"/>
                <a:ea typeface="微软雅黑 Light" panose="020B0502040204020203" charset="-122"/>
              </a:rPr>
              <a:t>差分：</a:t>
            </a:r>
            <a:endParaRPr lang="en-US" altLang="zh-CN" sz="2200" dirty="0">
              <a:solidFill>
                <a:schemeClr val="bg1"/>
              </a:solidFill>
              <a:latin typeface="微软雅黑 Light" panose="020B0502040204020203" charset="-122"/>
              <a:ea typeface="微软雅黑 Light" panose="020B0502040204020203" charset="-122"/>
            </a:endParaRPr>
          </a:p>
          <a:p>
            <a:r>
              <a:rPr lang="zh-CN" altLang="en-US" sz="2200" dirty="0">
                <a:solidFill>
                  <a:schemeClr val="bg1"/>
                </a:solidFill>
                <a:latin typeface="微软雅黑 Light" panose="020B0502040204020203" charset="-122"/>
                <a:ea typeface="微软雅黑 Light" panose="020B0502040204020203" charset="-122"/>
              </a:rPr>
              <a:t>   将边权下放到点，边</a:t>
            </a:r>
            <a:r>
              <a:rPr lang="en-US" altLang="zh-CN" sz="2200" dirty="0">
                <a:solidFill>
                  <a:schemeClr val="bg1"/>
                </a:solidFill>
                <a:latin typeface="微软雅黑 Light" panose="020B0502040204020203" charset="-122"/>
                <a:ea typeface="微软雅黑 Light" panose="020B0502040204020203" charset="-122"/>
              </a:rPr>
              <a:t>(</a:t>
            </a:r>
            <a:r>
              <a:rPr lang="en-US" altLang="zh-CN" sz="2200" dirty="0" err="1">
                <a:solidFill>
                  <a:schemeClr val="bg1"/>
                </a:solidFill>
                <a:latin typeface="微软雅黑 Light" panose="020B0502040204020203" charset="-122"/>
                <a:ea typeface="微软雅黑 Light" panose="020B0502040204020203" charset="-122"/>
              </a:rPr>
              <a:t>x,y</a:t>
            </a:r>
            <a:r>
              <a:rPr lang="en-US" altLang="zh-CN" sz="2200" dirty="0">
                <a:solidFill>
                  <a:schemeClr val="bg1"/>
                </a:solidFill>
                <a:latin typeface="微软雅黑 Light" panose="020B0502040204020203" charset="-122"/>
                <a:ea typeface="微软雅黑 Light" panose="020B0502040204020203" charset="-122"/>
              </a:rPr>
              <a:t>)</a:t>
            </a:r>
            <a:r>
              <a:rPr lang="zh-CN" altLang="en-US" sz="2200" dirty="0">
                <a:solidFill>
                  <a:schemeClr val="bg1"/>
                </a:solidFill>
                <a:latin typeface="微软雅黑 Light" panose="020B0502040204020203" charset="-122"/>
                <a:ea typeface="微软雅黑 Light" panose="020B0502040204020203" charset="-122"/>
              </a:rPr>
              <a:t>的权值记录到点</a:t>
            </a:r>
            <a:r>
              <a:rPr lang="en-US" altLang="zh-CN" sz="2200" dirty="0">
                <a:solidFill>
                  <a:schemeClr val="bg1"/>
                </a:solidFill>
                <a:latin typeface="微软雅黑 Light" panose="020B0502040204020203" charset="-122"/>
                <a:ea typeface="微软雅黑 Light" panose="020B0502040204020203" charset="-122"/>
              </a:rPr>
              <a:t>y</a:t>
            </a:r>
            <a:r>
              <a:rPr lang="zh-CN" altLang="en-US" sz="2200" dirty="0">
                <a:solidFill>
                  <a:schemeClr val="bg1"/>
                </a:solidFill>
                <a:latin typeface="微软雅黑 Light" panose="020B0502040204020203" charset="-122"/>
                <a:ea typeface="微软雅黑 Light" panose="020B0502040204020203" charset="-122"/>
              </a:rPr>
              <a:t>上，</a:t>
            </a:r>
            <a:r>
              <a:rPr lang="en-US" altLang="zh-CN" sz="2200" dirty="0">
                <a:solidFill>
                  <a:schemeClr val="bg1"/>
                </a:solidFill>
                <a:latin typeface="微软雅黑 Light" panose="020B0502040204020203" charset="-122"/>
                <a:ea typeface="微软雅黑 Light" panose="020B0502040204020203" charset="-122"/>
              </a:rPr>
              <a:t>y</a:t>
            </a:r>
            <a:r>
              <a:rPr lang="zh-CN" altLang="en-US" sz="2200" dirty="0">
                <a:solidFill>
                  <a:schemeClr val="bg1"/>
                </a:solidFill>
                <a:latin typeface="微软雅黑 Light" panose="020B0502040204020203" charset="-122"/>
                <a:ea typeface="微软雅黑 Light" panose="020B0502040204020203" charset="-122"/>
              </a:rPr>
              <a:t>是</a:t>
            </a:r>
            <a:r>
              <a:rPr lang="en-US" altLang="zh-CN" sz="2200" dirty="0">
                <a:solidFill>
                  <a:schemeClr val="bg1"/>
                </a:solidFill>
                <a:latin typeface="微软雅黑 Light" panose="020B0502040204020203" charset="-122"/>
                <a:ea typeface="微软雅黑 Light" panose="020B0502040204020203" charset="-122"/>
              </a:rPr>
              <a:t>x</a:t>
            </a:r>
            <a:r>
              <a:rPr lang="zh-CN" altLang="en-US" sz="2200" dirty="0">
                <a:solidFill>
                  <a:schemeClr val="bg1"/>
                </a:solidFill>
                <a:latin typeface="微软雅黑 Light" panose="020B0502040204020203" charset="-122"/>
                <a:ea typeface="微软雅黑 Light" panose="020B0502040204020203" charset="-122"/>
              </a:rPr>
              <a:t>的儿子。</a:t>
            </a:r>
            <a:endParaRPr lang="en-US" altLang="zh-CN" sz="2200" dirty="0">
              <a:solidFill>
                <a:schemeClr val="bg1"/>
              </a:solidFill>
              <a:latin typeface="微软雅黑 Light" panose="020B0502040204020203" charset="-122"/>
              <a:ea typeface="微软雅黑 Light" panose="020B0502040204020203" charset="-122"/>
            </a:endParaRPr>
          </a:p>
          <a:p>
            <a:r>
              <a:rPr lang="zh-CN" altLang="en-US" sz="2200" dirty="0">
                <a:solidFill>
                  <a:schemeClr val="bg1"/>
                </a:solidFill>
                <a:latin typeface="微软雅黑 Light" panose="020B0502040204020203" charset="-122"/>
                <a:ea typeface="微软雅黑 Light" panose="020B0502040204020203" charset="-122"/>
              </a:rPr>
              <a:t>对于节点权值，用树状数组来维护它的差分前缀和。</a:t>
            </a:r>
            <a:endParaRPr lang="en-US" altLang="zh-CN" sz="2200" dirty="0">
              <a:solidFill>
                <a:schemeClr val="bg1"/>
              </a:solidFill>
              <a:latin typeface="微软雅黑 Light" panose="020B0502040204020203" charset="-122"/>
              <a:ea typeface="微软雅黑 Light" panose="020B0502040204020203" charset="-122"/>
            </a:endParaRPr>
          </a:p>
          <a:p>
            <a:r>
              <a:rPr lang="zh-CN" altLang="en-US" sz="2200" dirty="0">
                <a:solidFill>
                  <a:schemeClr val="bg1"/>
                </a:solidFill>
                <a:latin typeface="微软雅黑 Light" panose="020B0502040204020203" charset="-122"/>
                <a:ea typeface="微软雅黑 Light" panose="020B0502040204020203" charset="-122"/>
              </a:rPr>
              <a:t>   比如将边</a:t>
            </a:r>
            <a:r>
              <a:rPr lang="en-US" altLang="zh-CN" sz="2200" dirty="0">
                <a:solidFill>
                  <a:schemeClr val="bg1"/>
                </a:solidFill>
                <a:latin typeface="微软雅黑 Light" panose="020B0502040204020203" charset="-122"/>
                <a:ea typeface="微软雅黑 Light" panose="020B0502040204020203" charset="-122"/>
              </a:rPr>
              <a:t>(</a:t>
            </a:r>
            <a:r>
              <a:rPr lang="en-US" altLang="zh-CN" sz="2200" dirty="0" err="1">
                <a:solidFill>
                  <a:schemeClr val="bg1"/>
                </a:solidFill>
                <a:latin typeface="微软雅黑 Light" panose="020B0502040204020203" charset="-122"/>
                <a:ea typeface="微软雅黑 Light" panose="020B0502040204020203" charset="-122"/>
              </a:rPr>
              <a:t>x,y</a:t>
            </a:r>
            <a:r>
              <a:rPr lang="en-US" altLang="zh-CN" sz="2200" dirty="0">
                <a:solidFill>
                  <a:schemeClr val="bg1"/>
                </a:solidFill>
                <a:latin typeface="微软雅黑 Light" panose="020B0502040204020203" charset="-122"/>
                <a:ea typeface="微软雅黑 Light" panose="020B0502040204020203" charset="-122"/>
              </a:rPr>
              <a:t>)</a:t>
            </a:r>
            <a:r>
              <a:rPr lang="zh-CN" altLang="en-US" sz="2200" dirty="0">
                <a:solidFill>
                  <a:schemeClr val="bg1"/>
                </a:solidFill>
                <a:latin typeface="微软雅黑 Light" panose="020B0502040204020203" charset="-122"/>
                <a:ea typeface="微软雅黑 Light" panose="020B0502040204020203" charset="-122"/>
              </a:rPr>
              <a:t>修改成公路。则区间</a:t>
            </a:r>
            <a:r>
              <a:rPr lang="en-US" altLang="zh-CN" sz="2200" dirty="0">
                <a:solidFill>
                  <a:schemeClr val="bg1"/>
                </a:solidFill>
                <a:latin typeface="微软雅黑 Light" panose="020B0502040204020203" charset="-122"/>
                <a:ea typeface="微软雅黑 Light" panose="020B0502040204020203" charset="-122"/>
              </a:rPr>
              <a:t>[In(y),Out[y]]</a:t>
            </a:r>
            <a:r>
              <a:rPr lang="zh-CN" altLang="en-US" sz="2200" dirty="0">
                <a:solidFill>
                  <a:schemeClr val="bg1"/>
                </a:solidFill>
                <a:latin typeface="微软雅黑 Light" panose="020B0502040204020203" charset="-122"/>
                <a:ea typeface="微软雅黑 Light" panose="020B0502040204020203" charset="-122"/>
              </a:rPr>
              <a:t>中每个点到根经过的公路数量都增加</a:t>
            </a:r>
            <a:r>
              <a:rPr lang="en-US" altLang="zh-CN" sz="2200" dirty="0">
                <a:solidFill>
                  <a:schemeClr val="bg1"/>
                </a:solidFill>
                <a:latin typeface="微软雅黑 Light" panose="020B0502040204020203" charset="-122"/>
                <a:ea typeface="微软雅黑 Light" panose="020B0502040204020203" charset="-122"/>
              </a:rPr>
              <a:t>1</a:t>
            </a:r>
            <a:r>
              <a:rPr lang="zh-CN" altLang="en-US" sz="2200" dirty="0">
                <a:solidFill>
                  <a:schemeClr val="bg1"/>
                </a:solidFill>
                <a:latin typeface="微软雅黑 Light" panose="020B0502040204020203" charset="-122"/>
                <a:ea typeface="微软雅黑 Light" panose="020B0502040204020203" charset="-122"/>
              </a:rPr>
              <a:t>，则相当于区间</a:t>
            </a:r>
            <a:r>
              <a:rPr lang="en-US" altLang="zh-CN" sz="2200" dirty="0">
                <a:solidFill>
                  <a:schemeClr val="bg1"/>
                </a:solidFill>
                <a:latin typeface="微软雅黑 Light" panose="020B0502040204020203" charset="-122"/>
                <a:ea typeface="微软雅黑 Light" panose="020B0502040204020203" charset="-122"/>
              </a:rPr>
              <a:t>[In(y),Out[y]] </a:t>
            </a:r>
            <a:r>
              <a:rPr lang="zh-CN" altLang="en-US" sz="2200" dirty="0">
                <a:solidFill>
                  <a:schemeClr val="bg1"/>
                </a:solidFill>
                <a:latin typeface="微软雅黑 Light" panose="020B0502040204020203" charset="-122"/>
                <a:ea typeface="微软雅黑 Light" panose="020B0502040204020203" charset="-122"/>
              </a:rPr>
              <a:t>整体增加</a:t>
            </a:r>
            <a:r>
              <a:rPr lang="en-US" altLang="zh-CN" sz="2200" dirty="0">
                <a:solidFill>
                  <a:schemeClr val="bg1"/>
                </a:solidFill>
                <a:latin typeface="微软雅黑 Light" panose="020B0502040204020203" charset="-122"/>
                <a:ea typeface="微软雅黑 Light" panose="020B0502040204020203" charset="-122"/>
              </a:rPr>
              <a:t>1</a:t>
            </a:r>
            <a:r>
              <a:rPr lang="zh-CN" altLang="en-US" sz="2200" dirty="0">
                <a:solidFill>
                  <a:schemeClr val="bg1"/>
                </a:solidFill>
                <a:latin typeface="微软雅黑 Light" panose="020B0502040204020203" charset="-122"/>
                <a:ea typeface="微软雅黑 Light" panose="020B0502040204020203" charset="-122"/>
              </a:rPr>
              <a:t>：</a:t>
            </a:r>
            <a:endParaRPr lang="en-US" altLang="zh-CN" sz="2200" dirty="0">
              <a:solidFill>
                <a:schemeClr val="bg1"/>
              </a:solidFill>
              <a:latin typeface="微软雅黑 Light" panose="020B0502040204020203" charset="-122"/>
              <a:ea typeface="微软雅黑 Light" panose="020B0502040204020203" charset="-122"/>
            </a:endParaRPr>
          </a:p>
          <a:p>
            <a:r>
              <a:rPr lang="en-US" altLang="zh-CN" sz="2200" dirty="0">
                <a:solidFill>
                  <a:srgbClr val="FFFF99"/>
                </a:solidFill>
                <a:latin typeface="微软雅黑 Light" panose="020B0502040204020203" charset="-122"/>
                <a:ea typeface="微软雅黑 Light" panose="020B0502040204020203" charset="-122"/>
              </a:rPr>
              <a:t>   Modify( In(y) , 1 );</a:t>
            </a:r>
            <a:endParaRPr lang="en-US" altLang="zh-CN" sz="2200" dirty="0">
              <a:solidFill>
                <a:srgbClr val="FFFF99"/>
              </a:solidFill>
              <a:latin typeface="微软雅黑 Light" panose="020B0502040204020203" charset="-122"/>
              <a:ea typeface="微软雅黑 Light" panose="020B0502040204020203" charset="-122"/>
            </a:endParaRPr>
          </a:p>
          <a:p>
            <a:r>
              <a:rPr lang="en-US" altLang="zh-CN" sz="2200" dirty="0">
                <a:solidFill>
                  <a:srgbClr val="FFFF99"/>
                </a:solidFill>
                <a:latin typeface="微软雅黑 Light" panose="020B0502040204020203" charset="-122"/>
                <a:ea typeface="微软雅黑 Light" panose="020B0502040204020203" charset="-122"/>
              </a:rPr>
              <a:t>   Modify( Out(y)+1 , -1 );</a:t>
            </a:r>
            <a:endParaRPr lang="en-US" altLang="zh-CN" sz="2200" dirty="0">
              <a:solidFill>
                <a:srgbClr val="FFFF99"/>
              </a:solidFill>
              <a:latin typeface="微软雅黑 Light" panose="020B0502040204020203" charset="-122"/>
              <a:ea typeface="微软雅黑 Light" panose="020B0502040204020203" charset="-122"/>
            </a:endParaRPr>
          </a:p>
          <a:p>
            <a:endParaRPr lang="en-US" altLang="zh-CN" sz="2200" dirty="0">
              <a:solidFill>
                <a:srgbClr val="FFFF99"/>
              </a:solidFill>
              <a:latin typeface="微软雅黑 Light" panose="020B0502040204020203" charset="-122"/>
              <a:ea typeface="微软雅黑 Light" panose="020B0502040204020203" charset="-122"/>
            </a:endParaRPr>
          </a:p>
          <a:p>
            <a:r>
              <a:rPr lang="zh-CN" altLang="en-US" sz="2200" dirty="0">
                <a:solidFill>
                  <a:schemeClr val="bg1"/>
                </a:solidFill>
                <a:latin typeface="微软雅黑 Light" panose="020B0502040204020203" charset="-122"/>
                <a:ea typeface="微软雅黑 Light" panose="020B0502040204020203" charset="-122"/>
              </a:rPr>
              <a:t>我们要询问点</a:t>
            </a:r>
            <a:r>
              <a:rPr lang="en-US" altLang="zh-CN" sz="2200" dirty="0">
                <a:solidFill>
                  <a:schemeClr val="bg1"/>
                </a:solidFill>
                <a:latin typeface="微软雅黑 Light" panose="020B0502040204020203" charset="-122"/>
                <a:ea typeface="微软雅黑 Light" panose="020B0502040204020203" charset="-122"/>
              </a:rPr>
              <a:t>x</a:t>
            </a:r>
            <a:r>
              <a:rPr lang="zh-CN" altLang="en-US" sz="2200" dirty="0">
                <a:solidFill>
                  <a:schemeClr val="bg1"/>
                </a:solidFill>
                <a:latin typeface="微软雅黑 Light" panose="020B0502040204020203" charset="-122"/>
                <a:ea typeface="微软雅黑 Light" panose="020B0502040204020203" charset="-122"/>
              </a:rPr>
              <a:t>到根路径上经过的土路数量：</a:t>
            </a:r>
            <a:endParaRPr lang="en-US" altLang="zh-CN" sz="2200" dirty="0">
              <a:solidFill>
                <a:schemeClr val="bg1"/>
              </a:solidFill>
              <a:latin typeface="微软雅黑 Light" panose="020B0502040204020203" charset="-122"/>
              <a:ea typeface="微软雅黑 Light" panose="020B0502040204020203" charset="-122"/>
            </a:endParaRPr>
          </a:p>
          <a:p>
            <a:r>
              <a:rPr lang="en-US" altLang="zh-CN" sz="2200" dirty="0">
                <a:solidFill>
                  <a:srgbClr val="FFFF99"/>
                </a:solidFill>
                <a:latin typeface="微软雅黑 Light" panose="020B0502040204020203" charset="-122"/>
                <a:ea typeface="微软雅黑 Light" panose="020B0502040204020203" charset="-122"/>
              </a:rPr>
              <a:t>  </a:t>
            </a:r>
            <a:r>
              <a:rPr lang="en-US" altLang="zh-CN" sz="2200" dirty="0" err="1">
                <a:solidFill>
                  <a:srgbClr val="FFFF99"/>
                </a:solidFill>
                <a:latin typeface="微软雅黑 Light" panose="020B0502040204020203" charset="-122"/>
                <a:ea typeface="微软雅黑 Light" panose="020B0502040204020203" charset="-122"/>
              </a:rPr>
              <a:t>cout</a:t>
            </a:r>
            <a:r>
              <a:rPr lang="en-US" altLang="zh-CN" sz="2200" dirty="0">
                <a:solidFill>
                  <a:srgbClr val="FFFF99"/>
                </a:solidFill>
                <a:latin typeface="微软雅黑 Light" panose="020B0502040204020203" charset="-122"/>
                <a:ea typeface="微软雅黑 Light" panose="020B0502040204020203" charset="-122"/>
              </a:rPr>
              <a:t>&lt;&lt;Dep[x]-</a:t>
            </a:r>
            <a:r>
              <a:rPr lang="en-US" altLang="zh-CN" sz="2200" dirty="0" err="1">
                <a:solidFill>
                  <a:srgbClr val="FFFF99"/>
                </a:solidFill>
                <a:latin typeface="微软雅黑 Light" panose="020B0502040204020203" charset="-122"/>
                <a:ea typeface="微软雅黑 Light" panose="020B0502040204020203" charset="-122"/>
              </a:rPr>
              <a:t>getSum</a:t>
            </a:r>
            <a:r>
              <a:rPr lang="en-US" altLang="zh-CN" sz="2200" dirty="0">
                <a:solidFill>
                  <a:srgbClr val="FFFF99"/>
                </a:solidFill>
                <a:latin typeface="微软雅黑 Light" panose="020B0502040204020203" charset="-122"/>
                <a:ea typeface="微软雅黑 Light" panose="020B0502040204020203" charset="-122"/>
              </a:rPr>
              <a:t>(In(</a:t>
            </a:r>
            <a:r>
              <a:rPr lang="en-US" altLang="zh-CN" sz="2200">
                <a:solidFill>
                  <a:srgbClr val="FFFF99"/>
                </a:solidFill>
                <a:latin typeface="微软雅黑 Light" panose="020B0502040204020203" charset="-122"/>
                <a:ea typeface="微软雅黑 Light" panose="020B0502040204020203" charset="-122"/>
              </a:rPr>
              <a:t>x))-1;</a:t>
            </a:r>
            <a:endParaRPr lang="en-US" altLang="zh-CN" sz="2200" dirty="0">
              <a:solidFill>
                <a:srgbClr val="FFFF99"/>
              </a:solidFill>
              <a:latin typeface="微软雅黑 Light" panose="020B0502040204020203" charset="-122"/>
              <a:ea typeface="微软雅黑 Light" panose="020B0502040204020203" charset="-122"/>
            </a:endParaRPr>
          </a:p>
          <a:p>
            <a:r>
              <a:rPr lang="en-US" altLang="zh-CN" sz="2000" dirty="0">
                <a:solidFill>
                  <a:schemeClr val="bg1"/>
                </a:solidFill>
                <a:latin typeface="微软雅黑 Light" panose="020B0502040204020203" charset="-122"/>
                <a:ea typeface="微软雅黑 Light" panose="020B0502040204020203" charset="-122"/>
              </a:rPr>
              <a:t>Dep[x]</a:t>
            </a:r>
            <a:r>
              <a:rPr lang="zh-CN" altLang="en-US" sz="2000" dirty="0">
                <a:solidFill>
                  <a:schemeClr val="bg1"/>
                </a:solidFill>
                <a:latin typeface="微软雅黑 Light" panose="020B0502040204020203" charset="-122"/>
                <a:ea typeface="微软雅黑 Light" panose="020B0502040204020203" charset="-122"/>
              </a:rPr>
              <a:t>表示点</a:t>
            </a:r>
            <a:r>
              <a:rPr lang="en-US" altLang="zh-CN" sz="2000" dirty="0">
                <a:solidFill>
                  <a:schemeClr val="bg1"/>
                </a:solidFill>
                <a:latin typeface="微软雅黑 Light" panose="020B0502040204020203" charset="-122"/>
                <a:ea typeface="微软雅黑 Light" panose="020B0502040204020203" charset="-122"/>
              </a:rPr>
              <a:t>x</a:t>
            </a:r>
            <a:r>
              <a:rPr lang="zh-CN" altLang="en-US" sz="2000" dirty="0">
                <a:solidFill>
                  <a:schemeClr val="bg1"/>
                </a:solidFill>
                <a:latin typeface="微软雅黑 Light" panose="020B0502040204020203" charset="-122"/>
                <a:ea typeface="微软雅黑 Light" panose="020B0502040204020203" charset="-122"/>
              </a:rPr>
              <a:t>的深度，</a:t>
            </a:r>
            <a:r>
              <a:rPr lang="en-US" altLang="zh-CN" sz="2000" dirty="0" err="1">
                <a:solidFill>
                  <a:schemeClr val="bg1"/>
                </a:solidFill>
                <a:latin typeface="微软雅黑 Light" panose="020B0502040204020203" charset="-122"/>
                <a:ea typeface="微软雅黑 Light" panose="020B0502040204020203" charset="-122"/>
              </a:rPr>
              <a:t>getSum</a:t>
            </a:r>
            <a:r>
              <a:rPr lang="en-US" altLang="zh-CN" sz="2000" dirty="0">
                <a:solidFill>
                  <a:schemeClr val="bg1"/>
                </a:solidFill>
                <a:latin typeface="微软雅黑 Light" panose="020B0502040204020203" charset="-122"/>
                <a:ea typeface="微软雅黑 Light" panose="020B0502040204020203" charset="-122"/>
              </a:rPr>
              <a:t>(In(x))</a:t>
            </a:r>
            <a:r>
              <a:rPr lang="zh-CN" altLang="en-US" sz="2000" dirty="0">
                <a:solidFill>
                  <a:schemeClr val="bg1"/>
                </a:solidFill>
                <a:latin typeface="微软雅黑 Light" panose="020B0502040204020203" charset="-122"/>
                <a:ea typeface="微软雅黑 Light" panose="020B0502040204020203" charset="-122"/>
              </a:rPr>
              <a:t>统计根到</a:t>
            </a:r>
            <a:r>
              <a:rPr lang="en-US" altLang="zh-CN" sz="2000" dirty="0">
                <a:solidFill>
                  <a:schemeClr val="bg1"/>
                </a:solidFill>
                <a:latin typeface="微软雅黑 Light" panose="020B0502040204020203" charset="-122"/>
                <a:ea typeface="微软雅黑 Light" panose="020B0502040204020203" charset="-122"/>
              </a:rPr>
              <a:t>x</a:t>
            </a:r>
            <a:r>
              <a:rPr lang="zh-CN" altLang="en-US" sz="2000" dirty="0">
                <a:solidFill>
                  <a:schemeClr val="bg1"/>
                </a:solidFill>
                <a:latin typeface="微软雅黑 Light" panose="020B0502040204020203" charset="-122"/>
                <a:ea typeface="微软雅黑 Light" panose="020B0502040204020203" charset="-122"/>
              </a:rPr>
              <a:t>路径上公路的数量</a:t>
            </a:r>
            <a:endParaRPr lang="zh-CN" altLang="en-US" sz="2000" dirty="0">
              <a:solidFill>
                <a:schemeClr val="bg1"/>
              </a:solidFill>
              <a:latin typeface="微软雅黑 Light" panose="020B0502040204020203" charset="-122"/>
              <a:ea typeface="微软雅黑 Light" panose="020B0502040204020203" charset="-122"/>
            </a:endParaRPr>
          </a:p>
        </p:txBody>
      </p:sp>
      <p:sp>
        <p:nvSpPr>
          <p:cNvPr id="11" name="文本占位符 13314"/>
          <p:cNvSpPr txBox="1"/>
          <p:nvPr/>
        </p:nvSpPr>
        <p:spPr bwMode="auto">
          <a:xfrm>
            <a:off x="170939" y="5414723"/>
            <a:ext cx="5720176" cy="1308848"/>
          </a:xfrm>
          <a:prstGeom prst="rect">
            <a:avLst/>
          </a:prstGeom>
          <a:solidFill>
            <a:srgbClr val="333399">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6194" tIns="48097" rIns="96194" bIns="48097" numCol="1" anchor="t" anchorCtr="0" compatLnSpc="1"/>
          <a:lstStyle>
            <a:lvl1pPr marL="428625" indent="-428625" algn="l" defTabSz="1146175" rtl="0" eaLnBrk="0" fontAlgn="base" hangingPunct="0">
              <a:spcBef>
                <a:spcPts val="115"/>
              </a:spcBef>
              <a:spcAft>
                <a:spcPct val="0"/>
              </a:spcAft>
              <a:buChar char="•"/>
              <a:defRPr sz="2500" kern="1200">
                <a:solidFill>
                  <a:schemeClr val="bg1"/>
                </a:solidFill>
                <a:latin typeface="+mn-lt"/>
                <a:ea typeface="+mn-ea"/>
                <a:cs typeface="+mn-cs"/>
              </a:defRPr>
            </a:lvl1pPr>
            <a:lvl2pPr marL="930275" lvl="1" indent="-357505" algn="l" defTabSz="1146175" rtl="0" eaLnBrk="0" fontAlgn="base" hangingPunct="0">
              <a:spcBef>
                <a:spcPts val="115"/>
              </a:spcBef>
              <a:spcAft>
                <a:spcPct val="0"/>
              </a:spcAft>
              <a:buChar char="–"/>
              <a:defRPr sz="2000" kern="1200">
                <a:solidFill>
                  <a:schemeClr val="bg1"/>
                </a:solidFill>
                <a:latin typeface="+mn-lt"/>
                <a:ea typeface="+mn-ea"/>
                <a:cs typeface="+mn-cs"/>
              </a:defRPr>
            </a:lvl2pPr>
            <a:lvl3pPr marL="1431925" lvl="2" indent="-285750" algn="l" defTabSz="1146175" rtl="0" eaLnBrk="0" fontAlgn="base" hangingPunct="0">
              <a:spcBef>
                <a:spcPts val="115"/>
              </a:spcBef>
              <a:spcAft>
                <a:spcPct val="0"/>
              </a:spcAft>
              <a:buChar char="•"/>
              <a:defRPr sz="1700" kern="1200">
                <a:solidFill>
                  <a:schemeClr val="bg1"/>
                </a:solidFill>
                <a:latin typeface="+mn-lt"/>
                <a:ea typeface="+mn-ea"/>
                <a:cs typeface="+mn-cs"/>
              </a:defRPr>
            </a:lvl3pPr>
            <a:lvl4pPr marL="2003425" lvl="3" indent="-285750" algn="l" defTabSz="1146175" rtl="0" eaLnBrk="0" fontAlgn="base" hangingPunct="0">
              <a:spcBef>
                <a:spcPts val="115"/>
              </a:spcBef>
              <a:spcAft>
                <a:spcPct val="0"/>
              </a:spcAft>
              <a:buChar char="–"/>
              <a:defRPr sz="1500" kern="1200">
                <a:solidFill>
                  <a:schemeClr val="bg1"/>
                </a:solidFill>
                <a:latin typeface="+mn-lt"/>
                <a:ea typeface="+mn-ea"/>
                <a:cs typeface="+mn-cs"/>
              </a:defRPr>
            </a:lvl4pPr>
            <a:lvl5pPr marL="2576830" lvl="4" indent="-285750" algn="l" defTabSz="1146175" rtl="0" eaLnBrk="0" fontAlgn="base" hangingPunct="0">
              <a:spcBef>
                <a:spcPts val="115"/>
              </a:spcBef>
              <a:spcAft>
                <a:spcPct val="0"/>
              </a:spcAft>
              <a:buChar char="»"/>
              <a:defRPr sz="1500" kern="1200">
                <a:solidFill>
                  <a:schemeClr val="bg1"/>
                </a:solidFill>
                <a:latin typeface="+mn-lt"/>
                <a:ea typeface="+mn-ea"/>
                <a:cs typeface="+mn-cs"/>
              </a:defRPr>
            </a:lvl5pPr>
            <a:lvl6pPr marL="2994025" lvl="5"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6pPr>
            <a:lvl7pPr marL="3538855" lvl="6"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7pPr>
            <a:lvl8pPr marL="4083050" lvl="7"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8pPr>
            <a:lvl9pPr marL="4627245" lvl="8"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9pPr>
          </a:lstStyle>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int getSum(int x) </a:t>
            </a:r>
            <a:endParaRPr kumimoji="0" lang="en-US" altLang="zh-CN"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a:t>
            </a:r>
            <a:endPar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int Sum= 0;</a:t>
            </a:r>
            <a:endPar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for ( int </a:t>
            </a:r>
            <a:r>
              <a:rPr kumimoji="0" lang="en-US" altLang="zh-CN"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k </a:t>
            </a: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x; </a:t>
            </a:r>
            <a:r>
              <a:rPr kumimoji="0" lang="en-US" altLang="zh-CN" sz="1200" b="0" i="0" u="none" strike="noStrike" kern="1200" cap="none" spc="0" normalizeH="0" baseline="0" noProof="1">
                <a:ln>
                  <a:noFill/>
                </a:ln>
                <a:solidFill>
                  <a:srgbClr val="FFCCFF"/>
                </a:solidFill>
                <a:effectLst/>
                <a:uLnTx/>
                <a:uFillTx/>
                <a:latin typeface="Courier New" panose="02070309020205020404" charset="0"/>
                <a:ea typeface="微软雅黑" panose="020B0503020204020204" charset="-122"/>
                <a:cs typeface="Courier New" panose="02070309020205020404" charset="0"/>
              </a:rPr>
              <a:t>k</a:t>
            </a:r>
            <a:r>
              <a:rPr kumimoji="0" lang="zh-CN" altLang="en-US" sz="1200" b="0" i="0" u="none" strike="noStrike" kern="1200" cap="none" spc="0" normalizeH="0" baseline="0" noProof="1">
                <a:ln>
                  <a:noFill/>
                </a:ln>
                <a:solidFill>
                  <a:srgbClr val="FFCCFF"/>
                </a:solidFill>
                <a:effectLst/>
                <a:uLnTx/>
                <a:uFillTx/>
                <a:latin typeface="Courier New" panose="02070309020205020404" charset="0"/>
                <a:ea typeface="微软雅黑" panose="020B0503020204020204" charset="-122"/>
                <a:cs typeface="Courier New" panose="02070309020205020404" charset="0"/>
              </a:rPr>
              <a:t> &gt; 0</a:t>
            </a: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a:t>
            </a:r>
            <a:r>
              <a:rPr kumimoji="0" lang="en-US" altLang="zh-CN"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k</a:t>
            </a:r>
            <a:r>
              <a:rPr kumimoji="0" lang="zh-CN" altLang="en-US" sz="1200" b="0" i="0" u="none" strike="noStrike" kern="1200" cap="none" spc="0" normalizeH="0" baseline="0" noProof="1">
                <a:ln>
                  <a:noFill/>
                </a:ln>
                <a:solidFill>
                  <a:srgbClr val="FFFF00"/>
                </a:solidFill>
                <a:effectLst/>
                <a:uLnTx/>
                <a:uFillTx/>
                <a:latin typeface="Courier New" panose="02070309020205020404" charset="0"/>
                <a:ea typeface="微软雅黑" panose="020B0503020204020204" charset="-122"/>
                <a:cs typeface="Courier New" panose="02070309020205020404" charset="0"/>
              </a:rPr>
              <a:t> -= </a:t>
            </a:r>
            <a:r>
              <a:rPr kumimoji="0" lang="zh-CN" altLang="en-US" sz="1200" b="0" i="0" u="none" strike="noStrike" kern="1200" cap="none" spc="0" normalizeH="0" baseline="0" noProof="1">
                <a:ln>
                  <a:noFill/>
                </a:ln>
                <a:solidFill>
                  <a:srgbClr val="FF3399"/>
                </a:solidFill>
                <a:effectLst/>
                <a:uLnTx/>
                <a:uFillTx/>
                <a:latin typeface="Courier New" panose="02070309020205020404" charset="0"/>
                <a:ea typeface="微软雅黑" panose="020B0503020204020204" charset="-122"/>
                <a:cs typeface="Courier New" panose="02070309020205020404" charset="0"/>
              </a:rPr>
              <a:t>lowbit(</a:t>
            </a:r>
            <a:r>
              <a:rPr kumimoji="0" lang="en-US" altLang="zh-CN" sz="1200" b="0" i="0" u="none" strike="noStrike" kern="1200" cap="none" spc="0" normalizeH="0" baseline="0" noProof="1">
                <a:ln>
                  <a:noFill/>
                </a:ln>
                <a:solidFill>
                  <a:srgbClr val="FF3399"/>
                </a:solidFill>
                <a:effectLst/>
                <a:uLnTx/>
                <a:uFillTx/>
                <a:latin typeface="Courier New" panose="02070309020205020404" charset="0"/>
                <a:ea typeface="微软雅黑" panose="020B0503020204020204" charset="-122"/>
                <a:cs typeface="Courier New" panose="02070309020205020404" charset="0"/>
              </a:rPr>
              <a:t>k</a:t>
            </a:r>
            <a:r>
              <a:rPr kumimoji="0" lang="zh-CN" altLang="en-US" sz="1200" b="0" i="0" u="none" strike="noStrike" kern="1200" cap="none" spc="0" normalizeH="0" baseline="0" noProof="1">
                <a:ln>
                  <a:noFill/>
                </a:ln>
                <a:solidFill>
                  <a:srgbClr val="FF3399"/>
                </a:solidFill>
                <a:effectLst/>
                <a:uLnTx/>
                <a:uFillTx/>
                <a:latin typeface="Courier New" panose="02070309020205020404" charset="0"/>
                <a:ea typeface="微软雅黑" panose="020B0503020204020204" charset="-122"/>
                <a:cs typeface="Courier New" panose="02070309020205020404" charset="0"/>
              </a:rPr>
              <a:t>) </a:t>
            </a: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Sum += C[</a:t>
            </a:r>
            <a:r>
              <a:rPr kumimoji="0" lang="en-US" altLang="zh-CN"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k</a:t>
            </a: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a:t>
            </a:r>
            <a:endPar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return Sum;</a:t>
            </a:r>
            <a:endPar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a:t>
            </a:r>
            <a:endParaRPr kumimoji="0" lang="zh-CN" altLang="en-US" sz="12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p:txBody>
      </p:sp>
      <p:sp>
        <p:nvSpPr>
          <p:cNvPr id="12" name="文本占位符 15362"/>
          <p:cNvSpPr txBox="1"/>
          <p:nvPr/>
        </p:nvSpPr>
        <p:spPr bwMode="auto">
          <a:xfrm>
            <a:off x="6096000" y="5414723"/>
            <a:ext cx="5552202" cy="1308848"/>
          </a:xfrm>
          <a:prstGeom prst="rect">
            <a:avLst/>
          </a:prstGeom>
          <a:solidFill>
            <a:srgbClr val="333399">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6194" tIns="48097" rIns="96194" bIns="48097" numCol="1" anchor="t" anchorCtr="0" compatLnSpc="1"/>
          <a:lstStyle>
            <a:lvl1pPr marL="428625" indent="-428625" algn="l" defTabSz="1146175" rtl="0" eaLnBrk="0" fontAlgn="base" hangingPunct="0">
              <a:spcBef>
                <a:spcPts val="115"/>
              </a:spcBef>
              <a:spcAft>
                <a:spcPct val="0"/>
              </a:spcAft>
              <a:buChar char="•"/>
              <a:defRPr sz="2500" kern="1200">
                <a:solidFill>
                  <a:schemeClr val="bg1"/>
                </a:solidFill>
                <a:latin typeface="+mn-lt"/>
                <a:ea typeface="+mn-ea"/>
                <a:cs typeface="+mn-cs"/>
              </a:defRPr>
            </a:lvl1pPr>
            <a:lvl2pPr marL="930275" lvl="1" indent="-357505" algn="l" defTabSz="1146175" rtl="0" eaLnBrk="0" fontAlgn="base" hangingPunct="0">
              <a:spcBef>
                <a:spcPts val="115"/>
              </a:spcBef>
              <a:spcAft>
                <a:spcPct val="0"/>
              </a:spcAft>
              <a:buChar char="–"/>
              <a:defRPr sz="2000" kern="1200">
                <a:solidFill>
                  <a:schemeClr val="bg1"/>
                </a:solidFill>
                <a:latin typeface="+mn-lt"/>
                <a:ea typeface="+mn-ea"/>
                <a:cs typeface="+mn-cs"/>
              </a:defRPr>
            </a:lvl2pPr>
            <a:lvl3pPr marL="1431925" lvl="2" indent="-285750" algn="l" defTabSz="1146175" rtl="0" eaLnBrk="0" fontAlgn="base" hangingPunct="0">
              <a:spcBef>
                <a:spcPts val="115"/>
              </a:spcBef>
              <a:spcAft>
                <a:spcPct val="0"/>
              </a:spcAft>
              <a:buChar char="•"/>
              <a:defRPr sz="1700" kern="1200">
                <a:solidFill>
                  <a:schemeClr val="bg1"/>
                </a:solidFill>
                <a:latin typeface="+mn-lt"/>
                <a:ea typeface="+mn-ea"/>
                <a:cs typeface="+mn-cs"/>
              </a:defRPr>
            </a:lvl3pPr>
            <a:lvl4pPr marL="2003425" lvl="3" indent="-285750" algn="l" defTabSz="1146175" rtl="0" eaLnBrk="0" fontAlgn="base" hangingPunct="0">
              <a:spcBef>
                <a:spcPts val="115"/>
              </a:spcBef>
              <a:spcAft>
                <a:spcPct val="0"/>
              </a:spcAft>
              <a:buChar char="–"/>
              <a:defRPr sz="1500" kern="1200">
                <a:solidFill>
                  <a:schemeClr val="bg1"/>
                </a:solidFill>
                <a:latin typeface="+mn-lt"/>
                <a:ea typeface="+mn-ea"/>
                <a:cs typeface="+mn-cs"/>
              </a:defRPr>
            </a:lvl4pPr>
            <a:lvl5pPr marL="2576830" lvl="4" indent="-285750" algn="l" defTabSz="1146175" rtl="0" eaLnBrk="0" fontAlgn="base" hangingPunct="0">
              <a:spcBef>
                <a:spcPts val="115"/>
              </a:spcBef>
              <a:spcAft>
                <a:spcPct val="0"/>
              </a:spcAft>
              <a:buChar char="»"/>
              <a:defRPr sz="1500" kern="1200">
                <a:solidFill>
                  <a:schemeClr val="bg1"/>
                </a:solidFill>
                <a:latin typeface="+mn-lt"/>
                <a:ea typeface="+mn-ea"/>
                <a:cs typeface="+mn-cs"/>
              </a:defRPr>
            </a:lvl5pPr>
            <a:lvl6pPr marL="2994025" lvl="5"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6pPr>
            <a:lvl7pPr marL="3538855" lvl="6"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7pPr>
            <a:lvl8pPr marL="4083050" lvl="7"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8pPr>
            <a:lvl9pPr marL="4627245" lvl="8" indent="-272415" algn="l" defTabSz="1145540" eaLnBrk="1" fontAlgn="base" latinLnBrk="0" hangingPunct="1">
              <a:lnSpc>
                <a:spcPct val="100000"/>
              </a:lnSpc>
              <a:spcBef>
                <a:spcPts val="115"/>
              </a:spcBef>
              <a:spcAft>
                <a:spcPct val="0"/>
              </a:spcAft>
              <a:buChar char="»"/>
              <a:defRPr sz="1550" u="none" kern="1200" baseline="0">
                <a:solidFill>
                  <a:schemeClr val="bg1"/>
                </a:solidFill>
                <a:latin typeface="+mn-lt"/>
                <a:ea typeface="+mn-ea"/>
                <a:cs typeface="+mn-cs"/>
              </a:defRPr>
            </a:lvl9pPr>
          </a:lstStyle>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void modify(int x,int d) </a:t>
            </a:r>
            <a:endParaRPr kumimoji="0" lang="en-US" altLang="zh-CN"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a:t>
            </a:r>
            <a:endPar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for( int i = x; i&lt;=n; i</a:t>
            </a:r>
            <a:r>
              <a:rPr kumimoji="0" lang="zh-CN" altLang="en-US" sz="1400" b="0" i="0" u="none" strike="noStrike" kern="1200" cap="none" spc="0" normalizeH="0" baseline="0" noProof="1">
                <a:ln>
                  <a:noFill/>
                </a:ln>
                <a:solidFill>
                  <a:srgbClr val="FFFF00"/>
                </a:solidFill>
                <a:effectLst/>
                <a:uLnTx/>
                <a:uFillTx/>
                <a:latin typeface="Courier New" panose="02070309020205020404" charset="0"/>
                <a:ea typeface="微软雅黑" panose="020B0503020204020204" charset="-122"/>
                <a:cs typeface="Courier New" panose="02070309020205020404" charset="0"/>
              </a:rPr>
              <a:t>+=</a:t>
            </a:r>
            <a:r>
              <a:rPr kumimoji="0" lang="zh-CN" altLang="en-US" sz="1400" b="0" i="0" u="none" strike="noStrike" kern="1200" cap="none" spc="0" normalizeH="0" baseline="0" noProof="1">
                <a:ln>
                  <a:noFill/>
                </a:ln>
                <a:solidFill>
                  <a:srgbClr val="FF3399"/>
                </a:solidFill>
                <a:effectLst/>
                <a:uLnTx/>
                <a:uFillTx/>
                <a:latin typeface="Courier New" panose="02070309020205020404" charset="0"/>
                <a:ea typeface="微软雅黑" panose="020B0503020204020204" charset="-122"/>
                <a:cs typeface="Courier New" panose="02070309020205020404" charset="0"/>
              </a:rPr>
              <a:t>lowbit(i)</a:t>
            </a:r>
            <a:r>
              <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 )C[i] += d;</a:t>
            </a:r>
            <a:endPar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a:p>
            <a:pPr marL="1905" marR="0" lvl="0" indent="-362585" algn="l" defTabSz="1146175" rtl="0" eaLnBrk="1" fontAlgn="base" latinLnBrk="0" hangingPunct="1">
              <a:lnSpc>
                <a:spcPct val="100000"/>
              </a:lnSpc>
              <a:spcBef>
                <a:spcPts val="115"/>
              </a:spcBef>
              <a:spcAft>
                <a:spcPct val="0"/>
              </a:spcAft>
              <a:buClrTx/>
              <a:buSzTx/>
              <a:buFontTx/>
              <a:buNone/>
              <a:defRPr/>
            </a:pPr>
            <a:r>
              <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rPr>
              <a:t>}</a:t>
            </a:r>
            <a:endParaRPr kumimoji="0" lang="zh-CN" altLang="en-US" sz="1400" b="0" i="0" u="none" strike="noStrike" kern="1200" cap="none" spc="0" normalizeH="0" baseline="0" noProof="1">
              <a:ln>
                <a:noFill/>
              </a:ln>
              <a:solidFill>
                <a:srgbClr val="FFFFFF"/>
              </a:solidFill>
              <a:effectLst/>
              <a:uLnTx/>
              <a:uFillTx/>
              <a:latin typeface="Courier New" panose="02070309020205020404" charset="0"/>
              <a:ea typeface="微软雅黑" panose="020B0503020204020204" charset="-122"/>
              <a:cs typeface="Courier New" panose="020703090202050204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301841" y="1534795"/>
            <a:ext cx="11452193" cy="2862322"/>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lang="zh-CN" altLang="en-US" sz="2000" dirty="0">
                <a:solidFill>
                  <a:schemeClr val="bg1"/>
                </a:solidFill>
                <a:latin typeface="微软雅黑 Light" panose="020B0502040204020203" charset="-122"/>
                <a:ea typeface="微软雅黑 Light" panose="020B0502040204020203" charset="-122"/>
              </a:rPr>
              <a:t>有一棵点数为 </a:t>
            </a:r>
            <a:r>
              <a:rPr lang="en-US" altLang="zh-CN" sz="2000" dirty="0">
                <a:solidFill>
                  <a:schemeClr val="bg1"/>
                </a:solidFill>
                <a:latin typeface="微软雅黑 Light" panose="020B0502040204020203" charset="-122"/>
                <a:ea typeface="微软雅黑 Light" panose="020B0502040204020203" charset="-122"/>
              </a:rPr>
              <a:t>N </a:t>
            </a:r>
            <a:r>
              <a:rPr lang="zh-CN" altLang="en-US" sz="2000" dirty="0">
                <a:solidFill>
                  <a:schemeClr val="bg1"/>
                </a:solidFill>
                <a:latin typeface="微软雅黑 Light" panose="020B0502040204020203" charset="-122"/>
                <a:ea typeface="微软雅黑 Light" panose="020B0502040204020203" charset="-122"/>
              </a:rPr>
              <a:t>的树，以点 </a:t>
            </a:r>
            <a:r>
              <a:rPr lang="en-US" altLang="zh-CN" sz="2000" dirty="0">
                <a:solidFill>
                  <a:schemeClr val="bg1"/>
                </a:solidFill>
                <a:latin typeface="微软雅黑 Light" panose="020B0502040204020203" charset="-122"/>
                <a:ea typeface="微软雅黑 Light" panose="020B0502040204020203" charset="-122"/>
              </a:rPr>
              <a:t>1 </a:t>
            </a:r>
            <a:r>
              <a:rPr lang="zh-CN" altLang="en-US" sz="2000" dirty="0">
                <a:solidFill>
                  <a:schemeClr val="bg1"/>
                </a:solidFill>
                <a:latin typeface="微软雅黑 Light" panose="020B0502040204020203" charset="-122"/>
                <a:ea typeface="微软雅黑 Light" panose="020B0502040204020203" charset="-122"/>
              </a:rPr>
              <a:t>为根，且树点有边权。然后有 </a:t>
            </a:r>
            <a:r>
              <a:rPr lang="en-US" altLang="zh-CN" sz="2000" dirty="0">
                <a:solidFill>
                  <a:schemeClr val="bg1"/>
                </a:solidFill>
                <a:latin typeface="微软雅黑 Light" panose="020B0502040204020203" charset="-122"/>
                <a:ea typeface="微软雅黑 Light" panose="020B0502040204020203" charset="-122"/>
              </a:rPr>
              <a:t>M </a:t>
            </a:r>
            <a:r>
              <a:rPr lang="zh-CN" altLang="en-US" sz="2000" dirty="0">
                <a:solidFill>
                  <a:schemeClr val="bg1"/>
                </a:solidFill>
                <a:latin typeface="微软雅黑 Light" panose="020B0502040204020203" charset="-122"/>
                <a:ea typeface="微软雅黑 Light" panose="020B0502040204020203" charset="-122"/>
              </a:rPr>
              <a:t>个</a:t>
            </a:r>
            <a:endParaRPr lang="zh-CN" altLang="en-US" sz="2000" dirty="0">
              <a:solidFill>
                <a:schemeClr val="bg1"/>
              </a:solidFill>
              <a:latin typeface="微软雅黑 Light" panose="020B0502040204020203" charset="-122"/>
              <a:ea typeface="微软雅黑 Light" panose="020B0502040204020203" charset="-122"/>
            </a:endParaRPr>
          </a:p>
          <a:p>
            <a:r>
              <a:rPr lang="zh-CN" altLang="en-US" sz="2000" dirty="0">
                <a:solidFill>
                  <a:schemeClr val="bg1"/>
                </a:solidFill>
                <a:latin typeface="微软雅黑 Light" panose="020B0502040204020203" charset="-122"/>
                <a:ea typeface="微软雅黑 Light" panose="020B0502040204020203" charset="-122"/>
              </a:rPr>
              <a:t>操作，分为三种：</a:t>
            </a:r>
            <a:endParaRPr lang="zh-CN" altLang="en-US" sz="2000" dirty="0">
              <a:solidFill>
                <a:schemeClr val="bg1"/>
              </a:solidFill>
              <a:latin typeface="微软雅黑 Light" panose="020B0502040204020203" charset="-122"/>
              <a:ea typeface="微软雅黑 Light" panose="020B0502040204020203" charset="-122"/>
            </a:endParaRPr>
          </a:p>
          <a:p>
            <a:r>
              <a:rPr lang="zh-CN" altLang="en-US" sz="2000" dirty="0">
                <a:solidFill>
                  <a:schemeClr val="bg1"/>
                </a:solidFill>
                <a:latin typeface="微软雅黑 Light" panose="020B0502040204020203" charset="-122"/>
                <a:ea typeface="微软雅黑 Light" panose="020B0502040204020203" charset="-122"/>
              </a:rPr>
              <a:t>操作 </a:t>
            </a:r>
            <a:r>
              <a:rPr lang="en-US" altLang="zh-CN" sz="2000" dirty="0">
                <a:solidFill>
                  <a:schemeClr val="bg1"/>
                </a:solidFill>
                <a:latin typeface="微软雅黑 Light" panose="020B0502040204020203" charset="-122"/>
                <a:ea typeface="微软雅黑 Light" panose="020B0502040204020203" charset="-122"/>
              </a:rPr>
              <a:t>1 </a:t>
            </a:r>
            <a:r>
              <a:rPr lang="zh-CN" altLang="en-US" sz="2000" dirty="0">
                <a:solidFill>
                  <a:schemeClr val="bg1"/>
                </a:solidFill>
                <a:latin typeface="微软雅黑 Light" panose="020B0502040204020203" charset="-122"/>
                <a:ea typeface="微软雅黑 Light" panose="020B0502040204020203" charset="-122"/>
              </a:rPr>
              <a:t>：把某个节点 </a:t>
            </a:r>
            <a:r>
              <a:rPr lang="en-US" altLang="zh-CN" sz="2000" dirty="0">
                <a:solidFill>
                  <a:schemeClr val="bg1"/>
                </a:solidFill>
                <a:latin typeface="微软雅黑 Light" panose="020B0502040204020203" charset="-122"/>
                <a:ea typeface="微软雅黑 Light" panose="020B0502040204020203" charset="-122"/>
              </a:rPr>
              <a:t>x </a:t>
            </a:r>
            <a:r>
              <a:rPr lang="zh-CN" altLang="en-US" sz="2000" dirty="0">
                <a:solidFill>
                  <a:schemeClr val="bg1"/>
                </a:solidFill>
                <a:latin typeface="微软雅黑 Light" panose="020B0502040204020203" charset="-122"/>
                <a:ea typeface="微软雅黑 Light" panose="020B0502040204020203" charset="-122"/>
              </a:rPr>
              <a:t>的点权增加 </a:t>
            </a:r>
            <a:r>
              <a:rPr lang="en-US" altLang="zh-CN" sz="2000" dirty="0">
                <a:solidFill>
                  <a:schemeClr val="bg1"/>
                </a:solidFill>
                <a:latin typeface="微软雅黑 Light" panose="020B0502040204020203" charset="-122"/>
                <a:ea typeface="微软雅黑 Light" panose="020B0502040204020203" charset="-122"/>
              </a:rPr>
              <a:t>a </a:t>
            </a:r>
            <a:r>
              <a:rPr lang="zh-CN" altLang="en-US" sz="2000" dirty="0">
                <a:solidFill>
                  <a:schemeClr val="bg1"/>
                </a:solidFill>
                <a:latin typeface="微软雅黑 Light" panose="020B0502040204020203" charset="-122"/>
                <a:ea typeface="微软雅黑 Light" panose="020B0502040204020203" charset="-122"/>
              </a:rPr>
              <a:t>。</a:t>
            </a:r>
            <a:endParaRPr lang="zh-CN" altLang="en-US" sz="2000" dirty="0">
              <a:solidFill>
                <a:schemeClr val="bg1"/>
              </a:solidFill>
              <a:latin typeface="微软雅黑 Light" panose="020B0502040204020203" charset="-122"/>
              <a:ea typeface="微软雅黑 Light" panose="020B0502040204020203" charset="-122"/>
            </a:endParaRPr>
          </a:p>
          <a:p>
            <a:r>
              <a:rPr lang="zh-CN" altLang="en-US" sz="2000" dirty="0">
                <a:solidFill>
                  <a:schemeClr val="bg1"/>
                </a:solidFill>
                <a:latin typeface="微软雅黑 Light" panose="020B0502040204020203" charset="-122"/>
                <a:ea typeface="微软雅黑 Light" panose="020B0502040204020203" charset="-122"/>
              </a:rPr>
              <a:t>操作 </a:t>
            </a:r>
            <a:r>
              <a:rPr lang="en-US" altLang="zh-CN" sz="2000" dirty="0">
                <a:solidFill>
                  <a:schemeClr val="bg1"/>
                </a:solidFill>
                <a:latin typeface="微软雅黑 Light" panose="020B0502040204020203" charset="-122"/>
                <a:ea typeface="微软雅黑 Light" panose="020B0502040204020203" charset="-122"/>
              </a:rPr>
              <a:t>2 </a:t>
            </a:r>
            <a:r>
              <a:rPr lang="zh-CN" altLang="en-US" sz="2000" dirty="0">
                <a:solidFill>
                  <a:schemeClr val="bg1"/>
                </a:solidFill>
                <a:latin typeface="微软雅黑 Light" panose="020B0502040204020203" charset="-122"/>
                <a:ea typeface="微软雅黑 Light" panose="020B0502040204020203" charset="-122"/>
              </a:rPr>
              <a:t>：把某个节点 </a:t>
            </a:r>
            <a:r>
              <a:rPr lang="en-US" altLang="zh-CN" sz="2000" dirty="0">
                <a:solidFill>
                  <a:schemeClr val="bg1"/>
                </a:solidFill>
                <a:latin typeface="微软雅黑 Light" panose="020B0502040204020203" charset="-122"/>
                <a:ea typeface="微软雅黑 Light" panose="020B0502040204020203" charset="-122"/>
              </a:rPr>
              <a:t>x </a:t>
            </a:r>
            <a:r>
              <a:rPr lang="zh-CN" altLang="en-US" sz="2000" dirty="0">
                <a:solidFill>
                  <a:schemeClr val="bg1"/>
                </a:solidFill>
                <a:latin typeface="微软雅黑 Light" panose="020B0502040204020203" charset="-122"/>
                <a:ea typeface="微软雅黑 Light" panose="020B0502040204020203" charset="-122"/>
              </a:rPr>
              <a:t>为根的子树中所有点的点权都增加 </a:t>
            </a:r>
            <a:r>
              <a:rPr lang="en-US" altLang="zh-CN" sz="2000" dirty="0">
                <a:solidFill>
                  <a:schemeClr val="bg1"/>
                </a:solidFill>
                <a:latin typeface="微软雅黑 Light" panose="020B0502040204020203" charset="-122"/>
                <a:ea typeface="微软雅黑 Light" panose="020B0502040204020203" charset="-122"/>
              </a:rPr>
              <a:t>a </a:t>
            </a:r>
            <a:r>
              <a:rPr lang="zh-CN" altLang="en-US" sz="2000" dirty="0">
                <a:solidFill>
                  <a:schemeClr val="bg1"/>
                </a:solidFill>
                <a:latin typeface="微软雅黑 Light" panose="020B0502040204020203" charset="-122"/>
                <a:ea typeface="微软雅黑 Light" panose="020B0502040204020203" charset="-122"/>
              </a:rPr>
              <a:t>。</a:t>
            </a:r>
            <a:endParaRPr lang="zh-CN" altLang="en-US" sz="2000" dirty="0">
              <a:solidFill>
                <a:schemeClr val="bg1"/>
              </a:solidFill>
              <a:latin typeface="微软雅黑 Light" panose="020B0502040204020203" charset="-122"/>
              <a:ea typeface="微软雅黑 Light" panose="020B0502040204020203" charset="-122"/>
            </a:endParaRPr>
          </a:p>
          <a:p>
            <a:r>
              <a:rPr lang="zh-CN" altLang="en-US" sz="2000" dirty="0">
                <a:solidFill>
                  <a:schemeClr val="bg1"/>
                </a:solidFill>
                <a:latin typeface="微软雅黑 Light" panose="020B0502040204020203" charset="-122"/>
                <a:ea typeface="微软雅黑 Light" panose="020B0502040204020203" charset="-122"/>
              </a:rPr>
              <a:t>操作 </a:t>
            </a:r>
            <a:r>
              <a:rPr lang="en-US" altLang="zh-CN" sz="2000" dirty="0">
                <a:solidFill>
                  <a:schemeClr val="bg1"/>
                </a:solidFill>
                <a:latin typeface="微软雅黑 Light" panose="020B0502040204020203" charset="-122"/>
                <a:ea typeface="微软雅黑 Light" panose="020B0502040204020203" charset="-122"/>
              </a:rPr>
              <a:t>3 </a:t>
            </a:r>
            <a:r>
              <a:rPr lang="zh-CN" altLang="en-US" sz="2000" dirty="0">
                <a:solidFill>
                  <a:schemeClr val="bg1"/>
                </a:solidFill>
                <a:latin typeface="微软雅黑 Light" panose="020B0502040204020203" charset="-122"/>
                <a:ea typeface="微软雅黑 Light" panose="020B0502040204020203" charset="-122"/>
              </a:rPr>
              <a:t>：询问某个节点 </a:t>
            </a:r>
            <a:r>
              <a:rPr lang="en-US" altLang="zh-CN" sz="2000" dirty="0">
                <a:solidFill>
                  <a:schemeClr val="bg1"/>
                </a:solidFill>
                <a:latin typeface="微软雅黑 Light" panose="020B0502040204020203" charset="-122"/>
                <a:ea typeface="微软雅黑 Light" panose="020B0502040204020203" charset="-122"/>
              </a:rPr>
              <a:t>x </a:t>
            </a:r>
            <a:r>
              <a:rPr lang="zh-CN" altLang="en-US" sz="2000" dirty="0">
                <a:solidFill>
                  <a:schemeClr val="bg1"/>
                </a:solidFill>
                <a:latin typeface="微软雅黑 Light" panose="020B0502040204020203" charset="-122"/>
                <a:ea typeface="微软雅黑 Light" panose="020B0502040204020203" charset="-122"/>
              </a:rPr>
              <a:t>到根的路径中所有点的点权和。</a:t>
            </a:r>
            <a:endParaRPr lang="en-US" altLang="zh-CN" sz="2000" dirty="0">
              <a:solidFill>
                <a:schemeClr val="bg1"/>
              </a:solidFill>
              <a:latin typeface="微软雅黑 Light" panose="020B0502040204020203" charset="-122"/>
              <a:ea typeface="微软雅黑 Light" panose="020B0502040204020203" charset="-122"/>
            </a:endParaRPr>
          </a:p>
          <a:p>
            <a:endParaRPr lang="en-US" altLang="zh-CN" sz="2000" dirty="0">
              <a:solidFill>
                <a:schemeClr val="bg1"/>
              </a:solidFill>
              <a:latin typeface="微软雅黑 Light" panose="020B0502040204020203" charset="-122"/>
              <a:ea typeface="微软雅黑 Light" panose="020B0502040204020203" charset="-122"/>
            </a:endParaRPr>
          </a:p>
          <a:p>
            <a:r>
              <a:rPr lang="en-US" altLang="zh-CN" sz="2000" dirty="0">
                <a:solidFill>
                  <a:schemeClr val="bg1"/>
                </a:solidFill>
                <a:latin typeface="微软雅黑 Light" panose="020B0502040204020203" charset="-122"/>
                <a:ea typeface="微软雅黑 Light" panose="020B0502040204020203" charset="-122"/>
              </a:rPr>
              <a:t>N,M&lt;=100000 </a:t>
            </a:r>
            <a:r>
              <a:rPr lang="zh-CN" altLang="en-US" sz="2000" dirty="0">
                <a:solidFill>
                  <a:schemeClr val="bg1"/>
                </a:solidFill>
                <a:latin typeface="微软雅黑 Light" panose="020B0502040204020203" charset="-122"/>
                <a:ea typeface="微软雅黑 Light" panose="020B0502040204020203" charset="-122"/>
              </a:rPr>
              <a:t>，且所有输入数据的绝对值都不会超过 </a:t>
            </a:r>
            <a:r>
              <a:rPr lang="en-US" altLang="zh-CN" sz="2000" dirty="0">
                <a:solidFill>
                  <a:schemeClr val="bg1"/>
                </a:solidFill>
                <a:latin typeface="微软雅黑 Light" panose="020B0502040204020203" charset="-122"/>
                <a:ea typeface="微软雅黑 Light" panose="020B0502040204020203" charset="-122"/>
              </a:rPr>
              <a:t>10</a:t>
            </a:r>
            <a:r>
              <a:rPr lang="en-US" altLang="zh-CN" sz="2000" baseline="30000" dirty="0">
                <a:solidFill>
                  <a:schemeClr val="bg1"/>
                </a:solidFill>
                <a:latin typeface="微软雅黑 Light" panose="020B0502040204020203" charset="-122"/>
                <a:ea typeface="微软雅黑 Light" panose="020B0502040204020203" charset="-122"/>
              </a:rPr>
              <a:t>6</a:t>
            </a:r>
            <a:r>
              <a:rPr lang="en-US" altLang="zh-CN" sz="2000" dirty="0">
                <a:solidFill>
                  <a:schemeClr val="bg1"/>
                </a:solidFill>
                <a:latin typeface="微软雅黑 Light" panose="020B0502040204020203" charset="-122"/>
                <a:ea typeface="微软雅黑 Light" panose="020B0502040204020203" charset="-122"/>
              </a:rPr>
              <a:t> </a:t>
            </a:r>
            <a:endParaRPr lang="en-US" altLang="zh-CN" sz="2000" dirty="0">
              <a:solidFill>
                <a:schemeClr val="bg1"/>
              </a:solidFill>
              <a:latin typeface="微软雅黑 Light" panose="020B0502040204020203" charset="-122"/>
              <a:ea typeface="微软雅黑 Light" panose="020B0502040204020203" charset="-122"/>
            </a:endParaRPr>
          </a:p>
          <a:p>
            <a:endParaRPr lang="en-US" altLang="zh-CN" sz="2000" dirty="0">
              <a:solidFill>
                <a:schemeClr val="bg1"/>
              </a:solidFill>
              <a:latin typeface="微软雅黑 Light" panose="020B0502040204020203" charset="-122"/>
              <a:ea typeface="微软雅黑 Light" panose="020B0502040204020203" charset="-122"/>
            </a:endParaRPr>
          </a:p>
          <a:p>
            <a:r>
              <a:rPr lang="zh-CN" altLang="en-US" sz="2000">
                <a:solidFill>
                  <a:schemeClr val="bg1"/>
                </a:solidFill>
                <a:latin typeface="微软雅黑 Light" panose="020B0502040204020203" charset="-122"/>
                <a:ea typeface="微软雅黑 Light" panose="020B0502040204020203" charset="-122"/>
              </a:rPr>
              <a:t>树状</a:t>
            </a:r>
            <a:r>
              <a:rPr lang="zh-CN" altLang="en-US" sz="2000" dirty="0">
                <a:solidFill>
                  <a:schemeClr val="bg1"/>
                </a:solidFill>
                <a:latin typeface="微软雅黑 Light" panose="020B0502040204020203" charset="-122"/>
                <a:ea typeface="微软雅黑 Light" panose="020B0502040204020203" charset="-122"/>
              </a:rPr>
              <a:t>数组 差分</a:t>
            </a:r>
            <a:endParaRPr sz="2000" dirty="0">
              <a:solidFill>
                <a:schemeClr val="bg1"/>
              </a:solidFill>
              <a:latin typeface="微软雅黑 Light" panose="020B0502040204020203" charset="-122"/>
              <a:ea typeface="微软雅黑 Light" panose="020B0502040204020203" charset="-122"/>
            </a:endParaRPr>
          </a:p>
        </p:txBody>
      </p:sp>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NKOJ4331 </a:t>
            </a:r>
            <a:r>
              <a:rPr lang="zh-CN" altLang="en-US" dirty="0">
                <a:latin typeface="微软雅黑" panose="020B0503020204020204" charset="-122"/>
                <a:ea typeface="微软雅黑" panose="020B0503020204020204" charset="-122"/>
              </a:rPr>
              <a:t>树上操作</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1205" y="2580640"/>
            <a:ext cx="8148955" cy="1198880"/>
          </a:xfrm>
          <a:prstGeom prst="rect">
            <a:avLst/>
          </a:prstGeom>
          <a:noFill/>
        </p:spPr>
        <p:txBody>
          <a:bodyPr wrap="square" rtlCol="0">
            <a:spAutoFit/>
          </a:bodyPr>
          <a:lstStyle/>
          <a:p>
            <a:pPr algn="ctr"/>
            <a:r>
              <a:rPr lang="zh-CN" altLang="en-US" sz="4800">
                <a:solidFill>
                  <a:schemeClr val="bg1"/>
                </a:solidFill>
                <a:latin typeface="微软雅黑 Light" panose="020B0502040204020203" charset="-122"/>
                <a:ea typeface="微软雅黑 Light" panose="020B0502040204020203" charset="-122"/>
              </a:rPr>
              <a:t>三</a:t>
            </a:r>
            <a:r>
              <a:rPr lang="en-US" altLang="zh-CN" sz="4800">
                <a:solidFill>
                  <a:schemeClr val="bg1"/>
                </a:solidFill>
                <a:latin typeface="微软雅黑 Light" panose="020B0502040204020203" charset="-122"/>
                <a:ea typeface="微软雅黑 Light" panose="020B0502040204020203" charset="-122"/>
              </a:rPr>
              <a:t>.DFS</a:t>
            </a:r>
            <a:r>
              <a:rPr lang="zh-CN" altLang="en-US" sz="4800">
                <a:solidFill>
                  <a:schemeClr val="bg1"/>
                </a:solidFill>
                <a:latin typeface="微软雅黑 Light" panose="020B0502040204020203" charset="-122"/>
                <a:ea typeface="微软雅黑 Light" panose="020B0502040204020203" charset="-122"/>
              </a:rPr>
              <a:t>序的</a:t>
            </a:r>
            <a:r>
              <a:rPr lang="en-US" altLang="zh-CN" sz="4800">
                <a:solidFill>
                  <a:schemeClr val="bg1"/>
                </a:solidFill>
                <a:latin typeface="微软雅黑 Light" panose="020B0502040204020203" charset="-122"/>
                <a:ea typeface="微软雅黑 Light" panose="020B0502040204020203" charset="-122"/>
              </a:rPr>
              <a:t>7</a:t>
            </a:r>
            <a:r>
              <a:rPr lang="zh-CN" altLang="en-US" sz="4800">
                <a:solidFill>
                  <a:schemeClr val="bg1"/>
                </a:solidFill>
                <a:latin typeface="微软雅黑 Light" panose="020B0502040204020203" charset="-122"/>
                <a:ea typeface="微软雅黑 Light" panose="020B0502040204020203" charset="-122"/>
              </a:rPr>
              <a:t>个故事</a:t>
            </a:r>
            <a:br>
              <a:rPr lang="zh-CN" altLang="en-US" sz="2400">
                <a:solidFill>
                  <a:schemeClr val="bg1"/>
                </a:solidFill>
                <a:latin typeface="微软雅黑 Light" panose="020B0502040204020203" charset="-122"/>
                <a:ea typeface="微软雅黑 Light" panose="020B0502040204020203" charset="-122"/>
              </a:rPr>
            </a:br>
            <a:r>
              <a:rPr lang="zh-CN" altLang="en-US" sz="2400">
                <a:solidFill>
                  <a:schemeClr val="bg1"/>
                </a:solidFill>
                <a:latin typeface="微软雅黑 Light" panose="020B0502040204020203" charset="-122"/>
                <a:ea typeface="微软雅黑 Light" panose="020B0502040204020203" charset="-122"/>
              </a:rPr>
              <a:t>见阅读材料</a:t>
            </a:r>
            <a:endParaRPr lang="zh-CN" altLang="en-US" sz="24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1205" y="2580640"/>
            <a:ext cx="8148955" cy="1198880"/>
          </a:xfrm>
          <a:prstGeom prst="rect">
            <a:avLst/>
          </a:prstGeom>
          <a:noFill/>
        </p:spPr>
        <p:txBody>
          <a:bodyPr wrap="square" rtlCol="0">
            <a:spAutoFit/>
          </a:bodyPr>
          <a:lstStyle/>
          <a:p>
            <a:pPr algn="ctr"/>
            <a:r>
              <a:rPr lang="zh-CN" altLang="en-US" sz="4800">
                <a:solidFill>
                  <a:schemeClr val="bg1"/>
                </a:solidFill>
                <a:latin typeface="微软雅黑 Light" panose="020B0502040204020203" charset="-122"/>
                <a:ea typeface="微软雅黑 Light" panose="020B0502040204020203" charset="-122"/>
              </a:rPr>
              <a:t>三</a:t>
            </a:r>
            <a:r>
              <a:rPr lang="en-US" altLang="zh-CN" sz="4800">
                <a:solidFill>
                  <a:schemeClr val="bg1"/>
                </a:solidFill>
                <a:latin typeface="微软雅黑 Light" panose="020B0502040204020203" charset="-122"/>
                <a:ea typeface="微软雅黑 Light" panose="020B0502040204020203" charset="-122"/>
              </a:rPr>
              <a:t>.DFS</a:t>
            </a:r>
            <a:r>
              <a:rPr lang="zh-CN" altLang="en-US" sz="4800">
                <a:solidFill>
                  <a:schemeClr val="bg1"/>
                </a:solidFill>
                <a:latin typeface="微软雅黑 Light" panose="020B0502040204020203" charset="-122"/>
                <a:ea typeface="微软雅黑 Light" panose="020B0502040204020203" charset="-122"/>
              </a:rPr>
              <a:t>序的</a:t>
            </a:r>
            <a:r>
              <a:rPr lang="zh-CN" sz="4800">
                <a:solidFill>
                  <a:schemeClr val="bg1"/>
                </a:solidFill>
                <a:latin typeface="微软雅黑 Light" panose="020B0502040204020203" charset="-122"/>
                <a:ea typeface="微软雅黑 Light" panose="020B0502040204020203" charset="-122"/>
              </a:rPr>
              <a:t>习题</a:t>
            </a:r>
            <a:br>
              <a:rPr lang="zh-CN" altLang="en-US" sz="2400">
                <a:solidFill>
                  <a:schemeClr val="bg1"/>
                </a:solidFill>
                <a:latin typeface="微软雅黑 Light" panose="020B0502040204020203" charset="-122"/>
                <a:ea typeface="微软雅黑 Light" panose="020B0502040204020203" charset="-122"/>
              </a:rPr>
            </a:br>
            <a:r>
              <a:rPr lang="en-US" altLang="zh-CN" sz="2400">
                <a:solidFill>
                  <a:schemeClr val="bg1"/>
                </a:solidFill>
                <a:latin typeface="微软雅黑 Light" panose="020B0502040204020203" charset="-122"/>
                <a:ea typeface="微软雅黑 Light" panose="020B0502040204020203" charset="-122"/>
              </a:rPr>
              <a:t>BZOJ 4034,NKOJ5658</a:t>
            </a:r>
            <a:endParaRPr lang="en-US" altLang="zh-CN" sz="24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1205" y="2580640"/>
            <a:ext cx="8148955" cy="829945"/>
          </a:xfrm>
          <a:prstGeom prst="rect">
            <a:avLst/>
          </a:prstGeom>
          <a:noFill/>
        </p:spPr>
        <p:txBody>
          <a:bodyPr wrap="square" rtlCol="0">
            <a:spAutoFit/>
          </a:bodyPr>
          <a:lstStyle/>
          <a:p>
            <a:pPr algn="ctr"/>
            <a:r>
              <a:rPr lang="zh-CN" altLang="en-US" sz="4800">
                <a:solidFill>
                  <a:schemeClr val="bg1"/>
                </a:solidFill>
                <a:latin typeface="微软雅黑 Light" panose="020B0502040204020203" charset="-122"/>
                <a:ea typeface="微软雅黑 Light" panose="020B0502040204020203" charset="-122"/>
              </a:rPr>
              <a:t>一</a:t>
            </a:r>
            <a:r>
              <a:rPr lang="en-US" altLang="zh-CN" sz="4800">
                <a:solidFill>
                  <a:schemeClr val="bg1"/>
                </a:solidFill>
                <a:latin typeface="微软雅黑 Light" panose="020B0502040204020203" charset="-122"/>
                <a:ea typeface="微软雅黑 Light" panose="020B0502040204020203" charset="-122"/>
              </a:rPr>
              <a:t>.</a:t>
            </a:r>
            <a:r>
              <a:rPr lang="zh-CN" altLang="en-US" sz="4800">
                <a:solidFill>
                  <a:schemeClr val="bg1"/>
                </a:solidFill>
                <a:latin typeface="微软雅黑 Light" panose="020B0502040204020203" charset="-122"/>
                <a:ea typeface="微软雅黑 Light" panose="020B0502040204020203" charset="-122"/>
              </a:rPr>
              <a:t>什么是</a:t>
            </a:r>
            <a:r>
              <a:rPr lang="en-US" altLang="zh-CN" sz="4800">
                <a:solidFill>
                  <a:schemeClr val="bg1"/>
                </a:solidFill>
                <a:latin typeface="微软雅黑 Light" panose="020B0502040204020203" charset="-122"/>
                <a:ea typeface="微软雅黑 Light" panose="020B0502040204020203" charset="-122"/>
              </a:rPr>
              <a:t>DFS</a:t>
            </a:r>
            <a:r>
              <a:rPr lang="zh-CN" altLang="en-US" sz="4800">
                <a:solidFill>
                  <a:schemeClr val="bg1"/>
                </a:solidFill>
                <a:latin typeface="微软雅黑 Light" panose="020B0502040204020203" charset="-122"/>
                <a:ea typeface="微软雅黑 Light" panose="020B0502040204020203" charset="-122"/>
              </a:rPr>
              <a:t>序？</a:t>
            </a:r>
            <a:endParaRPr lang="en-US" altLang="zh-CN" sz="40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3235960" y="1268730"/>
            <a:ext cx="7475855" cy="2415540"/>
          </a:xfrm>
        </p:spPr>
        <p:txBody>
          <a:bodyPr/>
          <a:lstStyle/>
          <a:p>
            <a:r>
              <a:rPr lang="en-US" altLang="zh-CN" sz="7200" dirty="0">
                <a:latin typeface="微软雅黑" panose="020B0503020204020204" charset="-122"/>
                <a:ea typeface="微软雅黑" panose="020B0503020204020204" charset="-122"/>
              </a:rPr>
              <a:t>DFS</a:t>
            </a:r>
            <a:r>
              <a:rPr lang="zh-CN" altLang="en-US" sz="7200" dirty="0">
                <a:latin typeface="微软雅黑" panose="020B0503020204020204" charset="-122"/>
                <a:ea typeface="微软雅黑" panose="020B0503020204020204" charset="-122"/>
              </a:rPr>
              <a:t>序</a:t>
            </a:r>
            <a:r>
              <a:rPr lang="zh-CN" altLang="en-US" sz="2800" dirty="0">
                <a:latin typeface="微软雅黑" panose="020B0503020204020204" charset="-122"/>
                <a:ea typeface="微软雅黑" panose="020B0503020204020204" charset="-122"/>
              </a:rPr>
              <a:t>入门</a:t>
            </a:r>
            <a:r>
              <a:rPr lang="zh-CN" altLang="en-US" sz="7200" dirty="0">
                <a:latin typeface="微软雅黑" panose="020B0503020204020204" charset="-122"/>
                <a:ea typeface="微软雅黑" panose="020B0503020204020204" charset="-122"/>
              </a:rPr>
              <a:t>，完！</a:t>
            </a:r>
            <a:endParaRPr lang="zh-CN" altLang="en-US" sz="7200" dirty="0">
              <a:latin typeface="微软雅黑" panose="020B0503020204020204" charset="-122"/>
              <a:ea typeface="微软雅黑" panose="020B0503020204020204" charset="-122"/>
            </a:endParaRPr>
          </a:p>
        </p:txBody>
      </p:sp>
      <p:sp>
        <p:nvSpPr>
          <p:cNvPr id="10" name="内容占位符 9"/>
          <p:cNvSpPr>
            <a:spLocks noGrp="1"/>
          </p:cNvSpPr>
          <p:nvPr>
            <p:ph sz="quarter" idx="13"/>
          </p:nvPr>
        </p:nvSpPr>
        <p:spPr/>
        <p:txBody>
          <a:bodyPr/>
          <a:lstStyle/>
          <a:p>
            <a:r>
              <a:rPr lang="zh-CN" altLang="en-US" dirty="0">
                <a:solidFill>
                  <a:srgbClr val="FFFFFF"/>
                </a:solidFill>
                <a:effectLst>
                  <a:outerShdw blurRad="38100" dist="38100" dir="2700000" algn="tl">
                    <a:srgbClr val="000000"/>
                  </a:outerShdw>
                </a:effectLst>
                <a:cs typeface="+mn-ea"/>
                <a:sym typeface="+mn-lt"/>
              </a:rPr>
              <a:t>以梦为码 心之所往</a:t>
            </a:r>
            <a:endParaRPr lang="zh-CN" altLang="en-US" dirty="0">
              <a:solidFill>
                <a:srgbClr val="FFFFFF"/>
              </a:solidFill>
              <a:effectLst>
                <a:outerShdw blurRad="38100" dist="38100" dir="2700000" algn="tl">
                  <a:srgbClr val="000000"/>
                </a:outerShdw>
              </a:effectLst>
              <a:cs typeface="+mn-ea"/>
              <a:sym typeface="+mn-l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dirty="0">
                <a:latin typeface="微软雅黑" panose="020B0503020204020204" charset="-122"/>
                <a:ea typeface="微软雅黑" panose="020B0503020204020204" charset="-122"/>
              </a:rPr>
              <a:t>DFS</a:t>
            </a:r>
            <a:r>
              <a:rPr lang="zh-CN" altLang="en-US" dirty="0">
                <a:latin typeface="微软雅黑" panose="020B0503020204020204" charset="-122"/>
                <a:ea typeface="微软雅黑" panose="020B0503020204020204" charset="-122"/>
              </a:rPr>
              <a:t>序的概念</a:t>
            </a:r>
            <a:endParaRPr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387985" y="1494790"/>
            <a:ext cx="11445875" cy="2023745"/>
          </a:xfrm>
          <a:ln>
            <a:solidFill>
              <a:schemeClr val="accent1">
                <a:lumMod val="20000"/>
                <a:lumOff val="80000"/>
              </a:schemeClr>
            </a:solidFill>
          </a:ln>
        </p:spPr>
        <p:txBody>
          <a:bodyPr/>
          <a:lstStyle/>
          <a:p>
            <a:pPr marL="0" indent="0" algn="just">
              <a:lnSpc>
                <a:spcPct val="120000"/>
              </a:lnSpc>
              <a:buNone/>
            </a:pPr>
            <a:r>
              <a:rPr lang="en-US" altLang="zh-CN">
                <a:latin typeface="微软雅黑 Light" panose="020B0502040204020203" charset="-122"/>
                <a:ea typeface="微软雅黑 Light" panose="020B0502040204020203" charset="-122"/>
              </a:rPr>
              <a:t>”所谓DFS序, 就是DFS整棵树依次访问到的结点组成的序列</a:t>
            </a:r>
            <a:r>
              <a:rPr lang="zh-CN" altLang="en-US">
                <a:latin typeface="微软雅黑 Light" panose="020B0502040204020203" charset="-122"/>
                <a:ea typeface="微软雅黑 Light" panose="020B0502040204020203" charset="-122"/>
              </a:rPr>
              <a:t>。</a:t>
            </a:r>
            <a:r>
              <a:rPr lang="en-US" altLang="zh-CN">
                <a:latin typeface="微软雅黑 Light" panose="020B0502040204020203" charset="-122"/>
                <a:ea typeface="微软雅黑 Light" panose="020B0502040204020203" charset="-122"/>
              </a:rPr>
              <a:t>”</a:t>
            </a:r>
            <a:endParaRPr lang="en-US" altLang="zh-CN">
              <a:latin typeface="微软雅黑 Light" panose="020B0502040204020203" charset="-122"/>
              <a:ea typeface="微软雅黑 Light" panose="020B0502040204020203" charset="-122"/>
            </a:endParaRPr>
          </a:p>
          <a:p>
            <a:pPr marL="0" indent="0" algn="just">
              <a:lnSpc>
                <a:spcPct val="120000"/>
              </a:lnSpc>
              <a:buNone/>
            </a:pPr>
            <a:r>
              <a:rPr lang="en-US" altLang="zh-CN">
                <a:latin typeface="微软雅黑 Light" panose="020B0502040204020203" charset="-122"/>
                <a:ea typeface="微软雅黑 Light" panose="020B0502040204020203" charset="-122"/>
              </a:rPr>
              <a:t>”DFS序有一个很强的性质: 一颗子树的所有节点在DFS序内是连续的一段, 利用这个性质我们可以解决很多问题</a:t>
            </a:r>
            <a:r>
              <a:rPr lang="zh-CN" altLang="en-US">
                <a:latin typeface="微软雅黑 Light" panose="020B0502040204020203" charset="-122"/>
                <a:ea typeface="微软雅黑 Light" panose="020B0502040204020203" charset="-122"/>
              </a:rPr>
              <a:t>。</a:t>
            </a:r>
            <a:r>
              <a:rPr lang="en-US" altLang="zh-CN">
                <a:latin typeface="微软雅黑 Light" panose="020B0502040204020203" charset="-122"/>
                <a:ea typeface="微软雅黑 Light" panose="020B0502040204020203" charset="-122"/>
              </a:rPr>
              <a:t>“</a:t>
            </a:r>
            <a:endParaRPr lang="en-US" altLang="zh-CN">
              <a:latin typeface="微软雅黑 Light" panose="020B0502040204020203" charset="-122"/>
              <a:ea typeface="微软雅黑 Light" panose="020B0502040204020203" charset="-122"/>
            </a:endParaRPr>
          </a:p>
          <a:p>
            <a:pPr marL="0" indent="0" algn="just">
              <a:lnSpc>
                <a:spcPct val="120000"/>
              </a:lnSpc>
              <a:buNone/>
            </a:pPr>
            <a:r>
              <a:rPr lang="en-US" altLang="zh-CN">
                <a:latin typeface="微软雅黑 Light" panose="020B0502040204020203" charset="-122"/>
                <a:ea typeface="微软雅黑 Light" panose="020B0502040204020203" charset="-122"/>
              </a:rPr>
              <a:t>                                                                                                       ——</a:t>
            </a:r>
            <a:r>
              <a:rPr lang="zh-CN" altLang="en-US">
                <a:latin typeface="微软雅黑 Light" panose="020B0502040204020203" charset="-122"/>
                <a:ea typeface="微软雅黑 Light" panose="020B0502040204020203" charset="-122"/>
              </a:rPr>
              <a:t>徐昊然</a:t>
            </a:r>
            <a:endParaRPr lang="zh-CN" altLang="en-US">
              <a:latin typeface="微软雅黑 Light" panose="020B0502040204020203" charset="-122"/>
              <a:ea typeface="微软雅黑 Light" panose="020B0502040204020203" charset="-122"/>
            </a:endParaRPr>
          </a:p>
        </p:txBody>
      </p:sp>
      <p:sp>
        <p:nvSpPr>
          <p:cNvPr id="6" name="文本框 5"/>
          <p:cNvSpPr txBox="1"/>
          <p:nvPr/>
        </p:nvSpPr>
        <p:spPr>
          <a:xfrm>
            <a:off x="501650" y="3983990"/>
            <a:ext cx="11332210" cy="2368550"/>
          </a:xfrm>
          <a:prstGeom prst="rect">
            <a:avLst/>
          </a:prstGeom>
          <a:noFill/>
        </p:spPr>
        <p:txBody>
          <a:bodyPr wrap="square" rtlCol="0">
            <a:spAutoFit/>
          </a:bodyPr>
          <a:lstStyle/>
          <a:p>
            <a:r>
              <a:rPr lang="en-US" altLang="zh-CN" sz="2400" dirty="0">
                <a:solidFill>
                  <a:schemeClr val="bg1"/>
                </a:solidFill>
                <a:latin typeface="微软雅黑 Light" panose="020B0502040204020203" charset="-122"/>
                <a:ea typeface="微软雅黑 Light" panose="020B0502040204020203" charset="-122"/>
                <a:sym typeface="+mn-ea"/>
              </a:rPr>
              <a:t>      </a:t>
            </a:r>
            <a:r>
              <a:rPr lang="zh-CN" altLang="en-US" sz="2400" dirty="0">
                <a:solidFill>
                  <a:schemeClr val="bg1"/>
                </a:solidFill>
                <a:latin typeface="微软雅黑 Light" panose="020B0502040204020203" charset="-122"/>
                <a:ea typeface="微软雅黑 Light" panose="020B0502040204020203" charset="-122"/>
                <a:sym typeface="+mn-ea"/>
              </a:rPr>
              <a:t>所谓DFS序是指在一棵树上进行DFS，每一个节点记录两个时间戳</a:t>
            </a:r>
            <a:r>
              <a:rPr lang="en-US" altLang="zh-CN" sz="2400" dirty="0">
                <a:solidFill>
                  <a:schemeClr val="bg1"/>
                </a:solidFill>
                <a:latin typeface="微软雅黑 Light" panose="020B0502040204020203" charset="-122"/>
                <a:ea typeface="微软雅黑 Light" panose="020B0502040204020203" charset="-122"/>
                <a:sym typeface="+mn-ea"/>
              </a:rPr>
              <a:t>In</a:t>
            </a:r>
            <a:r>
              <a:rPr lang="zh-CN" altLang="en-US" sz="2400" dirty="0">
                <a:solidFill>
                  <a:schemeClr val="bg1"/>
                </a:solidFill>
                <a:latin typeface="微软雅黑 Light" panose="020B0502040204020203" charset="-122"/>
                <a:ea typeface="微软雅黑 Light" panose="020B0502040204020203" charset="-122"/>
                <a:sym typeface="+mn-ea"/>
              </a:rPr>
              <a:t>[i]和</a:t>
            </a:r>
            <a:r>
              <a:rPr lang="en-US" altLang="zh-CN" sz="2400" dirty="0">
                <a:solidFill>
                  <a:schemeClr val="bg1"/>
                </a:solidFill>
                <a:latin typeface="微软雅黑 Light" panose="020B0502040204020203" charset="-122"/>
                <a:ea typeface="微软雅黑 Light" panose="020B0502040204020203" charset="-122"/>
                <a:sym typeface="+mn-ea"/>
              </a:rPr>
              <a:t>Out</a:t>
            </a:r>
            <a:r>
              <a:rPr lang="zh-CN" altLang="en-US" sz="2400" dirty="0">
                <a:solidFill>
                  <a:schemeClr val="bg1"/>
                </a:solidFill>
                <a:latin typeface="微软雅黑 Light" panose="020B0502040204020203" charset="-122"/>
                <a:ea typeface="微软雅黑 Light" panose="020B0502040204020203" charset="-122"/>
                <a:sym typeface="+mn-ea"/>
              </a:rPr>
              <a:t>[i]，一个是dfs前序遍历进入该节点的时间戳</a:t>
            </a:r>
            <a:r>
              <a:rPr lang="en-US" altLang="zh-CN" sz="2400" dirty="0">
                <a:solidFill>
                  <a:schemeClr val="bg1"/>
                </a:solidFill>
                <a:latin typeface="微软雅黑 Light" panose="020B0502040204020203" charset="-122"/>
                <a:ea typeface="微软雅黑 Light" panose="020B0502040204020203" charset="-122"/>
                <a:sym typeface="+mn-ea"/>
              </a:rPr>
              <a:t>I</a:t>
            </a:r>
            <a:r>
              <a:rPr lang="zh-CN" altLang="en-US" sz="2400" dirty="0">
                <a:solidFill>
                  <a:schemeClr val="bg1"/>
                </a:solidFill>
                <a:latin typeface="微软雅黑 Light" panose="020B0502040204020203" charset="-122"/>
                <a:ea typeface="微软雅黑 Light" panose="020B0502040204020203" charset="-122"/>
                <a:sym typeface="+mn-ea"/>
              </a:rPr>
              <a:t>n[i]，另一个是dfs离开该节点的时间</a:t>
            </a:r>
            <a:r>
              <a:rPr lang="en-US" altLang="zh-CN" sz="2400" dirty="0">
                <a:solidFill>
                  <a:schemeClr val="bg1"/>
                </a:solidFill>
                <a:latin typeface="微软雅黑 Light" panose="020B0502040204020203" charset="-122"/>
                <a:ea typeface="微软雅黑 Light" panose="020B0502040204020203" charset="-122"/>
                <a:sym typeface="+mn-ea"/>
              </a:rPr>
              <a:t>O</a:t>
            </a:r>
            <a:r>
              <a:rPr lang="zh-CN" altLang="en-US" sz="2400" dirty="0">
                <a:solidFill>
                  <a:schemeClr val="bg1"/>
                </a:solidFill>
                <a:latin typeface="微软雅黑 Light" panose="020B0502040204020203" charset="-122"/>
                <a:ea typeface="微软雅黑 Light" panose="020B0502040204020203" charset="-122"/>
                <a:sym typeface="+mn-ea"/>
              </a:rPr>
              <a:t>ut[i]。</a:t>
            </a:r>
            <a:br>
              <a:rPr lang="zh-CN" altLang="en-US" sz="2400" dirty="0">
                <a:solidFill>
                  <a:schemeClr val="bg1"/>
                </a:solidFill>
                <a:latin typeface="微软雅黑 Light" panose="020B0502040204020203" charset="-122"/>
                <a:ea typeface="微软雅黑 Light" panose="020B0502040204020203" charset="-122"/>
                <a:sym typeface="+mn-ea"/>
              </a:rPr>
            </a:br>
            <a:r>
              <a:rPr lang="zh-CN" altLang="en-US" sz="2400" dirty="0">
                <a:solidFill>
                  <a:schemeClr val="bg1"/>
                </a:solidFill>
                <a:latin typeface="微软雅黑 Light" panose="020B0502040204020203" charset="-122"/>
                <a:ea typeface="微软雅黑 Light" panose="020B0502040204020203" charset="-122"/>
                <a:sym typeface="+mn-ea"/>
              </a:rPr>
              <a:t>     假设现在有一个计数器</a:t>
            </a:r>
            <a:r>
              <a:rPr lang="en-US" altLang="zh-CN" sz="2400" dirty="0">
                <a:solidFill>
                  <a:srgbClr val="CCFFCC"/>
                </a:solidFill>
                <a:latin typeface="微软雅黑 Light" panose="020B0502040204020203" charset="-122"/>
                <a:ea typeface="微软雅黑 Light" panose="020B0502040204020203" charset="-122"/>
                <a:sym typeface="+mn-ea"/>
              </a:rPr>
              <a:t>Cnt</a:t>
            </a:r>
            <a:r>
              <a:rPr lang="zh-CN" altLang="en-US" sz="2400" dirty="0">
                <a:solidFill>
                  <a:schemeClr val="bg1"/>
                </a:solidFill>
                <a:latin typeface="微软雅黑 Light" panose="020B0502040204020203" charset="-122"/>
                <a:ea typeface="微软雅黑 Light" panose="020B0502040204020203" charset="-122"/>
                <a:sym typeface="+mn-ea"/>
              </a:rPr>
              <a:t>记录当前已经访问了的节点个数，</a:t>
            </a:r>
            <a:r>
              <a:rPr lang="en-US" altLang="zh-CN" sz="2400" dirty="0">
                <a:solidFill>
                  <a:srgbClr val="FFFF00"/>
                </a:solidFill>
                <a:latin typeface="微软雅黑 Light" panose="020B0502040204020203" charset="-122"/>
                <a:ea typeface="微软雅黑 Light" panose="020B0502040204020203" charset="-122"/>
                <a:sym typeface="+mn-ea"/>
              </a:rPr>
              <a:t>In</a:t>
            </a:r>
            <a:r>
              <a:rPr lang="zh-CN" altLang="en-US" sz="2400" dirty="0">
                <a:solidFill>
                  <a:srgbClr val="FFFF00"/>
                </a:solidFill>
                <a:latin typeface="微软雅黑 Light" panose="020B0502040204020203" charset="-122"/>
                <a:ea typeface="微软雅黑 Light" panose="020B0502040204020203" charset="-122"/>
                <a:sym typeface="+mn-ea"/>
              </a:rPr>
              <a:t>[i]</a:t>
            </a:r>
            <a:r>
              <a:rPr lang="zh-CN" altLang="en-US" sz="2400" dirty="0">
                <a:solidFill>
                  <a:schemeClr val="bg1"/>
                </a:solidFill>
                <a:latin typeface="微软雅黑 Light" panose="020B0502040204020203" charset="-122"/>
                <a:ea typeface="微软雅黑 Light" panose="020B0502040204020203" charset="-122"/>
                <a:sym typeface="+mn-ea"/>
              </a:rPr>
              <a:t>表示的就是第一次访问到这个节点的时候计数器的值，</a:t>
            </a:r>
            <a:r>
              <a:rPr lang="en-US" altLang="zh-CN" sz="2400" dirty="0">
                <a:solidFill>
                  <a:srgbClr val="FF99FF"/>
                </a:solidFill>
                <a:latin typeface="微软雅黑 Light" panose="020B0502040204020203" charset="-122"/>
                <a:ea typeface="微软雅黑 Light" panose="020B0502040204020203" charset="-122"/>
                <a:sym typeface="+mn-ea"/>
              </a:rPr>
              <a:t>Out</a:t>
            </a:r>
            <a:r>
              <a:rPr lang="zh-CN" altLang="en-US" sz="2400" dirty="0">
                <a:solidFill>
                  <a:srgbClr val="FF99FF"/>
                </a:solidFill>
                <a:latin typeface="微软雅黑 Light" panose="020B0502040204020203" charset="-122"/>
                <a:ea typeface="微软雅黑 Light" panose="020B0502040204020203" charset="-122"/>
                <a:sym typeface="+mn-ea"/>
              </a:rPr>
              <a:t>[i]</a:t>
            </a:r>
            <a:r>
              <a:rPr lang="zh-CN" altLang="en-US" sz="2400" dirty="0">
                <a:solidFill>
                  <a:schemeClr val="bg1"/>
                </a:solidFill>
                <a:latin typeface="微软雅黑 Light" panose="020B0502040204020203" charset="-122"/>
                <a:ea typeface="微软雅黑 Light" panose="020B0502040204020203" charset="-122"/>
                <a:sym typeface="+mn-ea"/>
              </a:rPr>
              <a:t>表示以这个节点为根的子树访问完之后计数器的值。</a:t>
            </a:r>
            <a:endParaRPr lang="zh-CN" altLang="en-US" sz="2400" dirty="0">
              <a:solidFill>
                <a:schemeClr val="bg1"/>
              </a:solidFill>
              <a:latin typeface="微软雅黑 Light" panose="020B0502040204020203" charset="-122"/>
              <a:ea typeface="微软雅黑 Light" panose="020B0502040204020203" charset="-122"/>
              <a:sym typeface="+mn-ea"/>
            </a:endParaRPr>
          </a:p>
          <a:p>
            <a:endParaRPr lang="zh-CN" altLang="en-US" sz="2800" dirty="0">
              <a:solidFill>
                <a:schemeClr val="bg1"/>
              </a:solidFill>
              <a:latin typeface="微软雅黑 Light" panose="020B0502040204020203" charset="-122"/>
              <a:ea typeface="微软雅黑 Light" panose="020B0502040204020203"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dirty="0">
                <a:latin typeface="微软雅黑" panose="020B0503020204020204" charset="-122"/>
                <a:ea typeface="微软雅黑" panose="020B0503020204020204" charset="-122"/>
              </a:rPr>
              <a:t>DFS</a:t>
            </a:r>
            <a:r>
              <a:rPr lang="zh-CN" altLang="en-US" dirty="0">
                <a:latin typeface="微软雅黑" panose="020B0503020204020204" charset="-122"/>
                <a:ea typeface="微软雅黑" panose="020B0503020204020204" charset="-122"/>
              </a:rPr>
              <a:t>序的概念</a:t>
            </a:r>
            <a:endParaRPr lang="zh-CN" altLang="en-US" dirty="0">
              <a:latin typeface="微软雅黑" panose="020B0503020204020204" charset="-122"/>
              <a:ea typeface="微软雅黑" panose="020B0503020204020204" charset="-122"/>
            </a:endParaRPr>
          </a:p>
        </p:txBody>
      </p:sp>
      <p:grpSp>
        <p:nvGrpSpPr>
          <p:cNvPr id="38" name="组合 37"/>
          <p:cNvGrpSpPr/>
          <p:nvPr/>
        </p:nvGrpSpPr>
        <p:grpSpPr>
          <a:xfrm>
            <a:off x="179705" y="1931670"/>
            <a:ext cx="8248015" cy="4495800"/>
            <a:chOff x="2350" y="2412"/>
            <a:chExt cx="12989" cy="7080"/>
          </a:xfrm>
        </p:grpSpPr>
        <p:grpSp>
          <p:nvGrpSpPr>
            <p:cNvPr id="26" name="组合 25"/>
            <p:cNvGrpSpPr/>
            <p:nvPr/>
          </p:nvGrpSpPr>
          <p:grpSpPr>
            <a:xfrm>
              <a:off x="3486" y="2668"/>
              <a:ext cx="11853" cy="6824"/>
              <a:chOff x="1814" y="2574"/>
              <a:chExt cx="11853" cy="6824"/>
            </a:xfrm>
          </p:grpSpPr>
          <p:sp>
            <p:nvSpPr>
              <p:cNvPr id="184" name=" 184"/>
              <p:cNvSpPr/>
              <p:nvPr/>
            </p:nvSpPr>
            <p:spPr>
              <a:xfrm>
                <a:off x="3155" y="433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B</a:t>
                </a:r>
                <a:endParaRPr lang="en-US" altLang="zh-CN" sz="2000">
                  <a:solidFill>
                    <a:schemeClr val="accent1">
                      <a:lumMod val="75000"/>
                    </a:schemeClr>
                  </a:solidFill>
                </a:endParaRPr>
              </a:p>
            </p:txBody>
          </p:sp>
          <p:sp>
            <p:nvSpPr>
              <p:cNvPr id="5" name=" 184"/>
              <p:cNvSpPr/>
              <p:nvPr/>
            </p:nvSpPr>
            <p:spPr>
              <a:xfrm>
                <a:off x="7367" y="257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A</a:t>
                </a:r>
                <a:endParaRPr lang="en-US" altLang="zh-CN" sz="2000">
                  <a:solidFill>
                    <a:schemeClr val="accent1">
                      <a:lumMod val="75000"/>
                    </a:schemeClr>
                  </a:solidFill>
                </a:endParaRPr>
              </a:p>
            </p:txBody>
          </p:sp>
          <p:sp>
            <p:nvSpPr>
              <p:cNvPr id="7" name=" 184"/>
              <p:cNvSpPr/>
              <p:nvPr/>
            </p:nvSpPr>
            <p:spPr>
              <a:xfrm>
                <a:off x="7367" y="433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C</a:t>
                </a:r>
                <a:endParaRPr lang="en-US" altLang="zh-CN" sz="2000">
                  <a:solidFill>
                    <a:schemeClr val="accent1">
                      <a:lumMod val="75000"/>
                    </a:schemeClr>
                  </a:solidFill>
                </a:endParaRPr>
              </a:p>
            </p:txBody>
          </p:sp>
          <p:sp>
            <p:nvSpPr>
              <p:cNvPr id="8" name=" 184"/>
              <p:cNvSpPr/>
              <p:nvPr/>
            </p:nvSpPr>
            <p:spPr>
              <a:xfrm>
                <a:off x="11396" y="433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D</a:t>
                </a:r>
                <a:endParaRPr lang="en-US" altLang="zh-CN" sz="2000">
                  <a:solidFill>
                    <a:schemeClr val="accent1">
                      <a:lumMod val="75000"/>
                    </a:schemeClr>
                  </a:solidFill>
                </a:endParaRPr>
              </a:p>
            </p:txBody>
          </p:sp>
          <p:sp>
            <p:nvSpPr>
              <p:cNvPr id="9" name=" 184"/>
              <p:cNvSpPr/>
              <p:nvPr/>
            </p:nvSpPr>
            <p:spPr>
              <a:xfrm>
                <a:off x="4606" y="646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F</a:t>
                </a:r>
                <a:endParaRPr lang="en-US" altLang="zh-CN" sz="2000">
                  <a:solidFill>
                    <a:schemeClr val="accent1">
                      <a:lumMod val="75000"/>
                    </a:schemeClr>
                  </a:solidFill>
                </a:endParaRPr>
              </a:p>
            </p:txBody>
          </p:sp>
          <p:sp>
            <p:nvSpPr>
              <p:cNvPr id="10" name=" 184"/>
              <p:cNvSpPr/>
              <p:nvPr/>
            </p:nvSpPr>
            <p:spPr>
              <a:xfrm>
                <a:off x="7367" y="646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G</a:t>
                </a:r>
                <a:endParaRPr lang="en-US" altLang="zh-CN" sz="2000">
                  <a:solidFill>
                    <a:schemeClr val="accent1">
                      <a:lumMod val="75000"/>
                    </a:schemeClr>
                  </a:solidFill>
                </a:endParaRPr>
              </a:p>
            </p:txBody>
          </p:sp>
          <p:sp>
            <p:nvSpPr>
              <p:cNvPr id="11" name=" 184"/>
              <p:cNvSpPr/>
              <p:nvPr/>
            </p:nvSpPr>
            <p:spPr>
              <a:xfrm>
                <a:off x="11396" y="646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H</a:t>
                </a:r>
                <a:endParaRPr lang="en-US" altLang="zh-CN" sz="2000">
                  <a:solidFill>
                    <a:schemeClr val="accent1">
                      <a:lumMod val="75000"/>
                    </a:schemeClr>
                  </a:solidFill>
                </a:endParaRPr>
              </a:p>
            </p:txBody>
          </p:sp>
          <p:sp>
            <p:nvSpPr>
              <p:cNvPr id="12" name=" 184"/>
              <p:cNvSpPr/>
              <p:nvPr/>
            </p:nvSpPr>
            <p:spPr>
              <a:xfrm>
                <a:off x="1814" y="6464"/>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E</a:t>
                </a:r>
                <a:endParaRPr lang="en-US" altLang="zh-CN" sz="2000">
                  <a:solidFill>
                    <a:schemeClr val="accent1">
                      <a:lumMod val="75000"/>
                    </a:schemeClr>
                  </a:solidFill>
                </a:endParaRPr>
              </a:p>
            </p:txBody>
          </p:sp>
          <p:sp>
            <p:nvSpPr>
              <p:cNvPr id="13" name=" 184"/>
              <p:cNvSpPr/>
              <p:nvPr/>
            </p:nvSpPr>
            <p:spPr>
              <a:xfrm>
                <a:off x="4606" y="8562"/>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X</a:t>
                </a:r>
                <a:endParaRPr lang="en-US" altLang="zh-CN" sz="2000">
                  <a:solidFill>
                    <a:schemeClr val="accent1">
                      <a:lumMod val="75000"/>
                    </a:schemeClr>
                  </a:solidFill>
                </a:endParaRPr>
              </a:p>
            </p:txBody>
          </p:sp>
          <p:sp>
            <p:nvSpPr>
              <p:cNvPr id="14" name=" 184"/>
              <p:cNvSpPr/>
              <p:nvPr/>
            </p:nvSpPr>
            <p:spPr>
              <a:xfrm>
                <a:off x="10070" y="8562"/>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Y</a:t>
                </a:r>
                <a:endParaRPr lang="en-US" altLang="zh-CN" sz="2000">
                  <a:solidFill>
                    <a:schemeClr val="accent1">
                      <a:lumMod val="75000"/>
                    </a:schemeClr>
                  </a:solidFill>
                </a:endParaRPr>
              </a:p>
            </p:txBody>
          </p:sp>
          <p:sp>
            <p:nvSpPr>
              <p:cNvPr id="15" name=" 184"/>
              <p:cNvSpPr/>
              <p:nvPr/>
            </p:nvSpPr>
            <p:spPr>
              <a:xfrm>
                <a:off x="12831" y="8562"/>
                <a:ext cx="836" cy="836"/>
              </a:xfrm>
              <a:prstGeom prst="ellipse">
                <a:avLst/>
              </a:prstGeom>
              <a:solidFill>
                <a:srgbClr val="FFE1FF"/>
              </a:solidFill>
              <a:ln>
                <a:noFill/>
              </a:ln>
              <a:effectLst>
                <a:outerShdw blurRad="50800" dist="38100" dir="2700000" algn="tl" rotWithShape="0">
                  <a:srgbClr val="FFFFC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a:solidFill>
                      <a:schemeClr val="accent1">
                        <a:lumMod val="75000"/>
                      </a:schemeClr>
                    </a:solidFill>
                  </a:rPr>
                  <a:t>Z</a:t>
                </a:r>
                <a:endParaRPr lang="en-US" altLang="zh-CN" sz="2000">
                  <a:solidFill>
                    <a:schemeClr val="accent1">
                      <a:lumMod val="75000"/>
                    </a:schemeClr>
                  </a:solidFill>
                </a:endParaRPr>
              </a:p>
            </p:txBody>
          </p:sp>
          <p:cxnSp>
            <p:nvCxnSpPr>
              <p:cNvPr id="16" name="直接连接符 15"/>
              <p:cNvCxnSpPr>
                <a:stCxn id="5" idx="4"/>
                <a:endCxn id="7" idx="0"/>
              </p:cNvCxnSpPr>
              <p:nvPr/>
            </p:nvCxnSpPr>
            <p:spPr>
              <a:xfrm>
                <a:off x="7785" y="3410"/>
                <a:ext cx="0" cy="924"/>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17" name="直接连接符 16"/>
              <p:cNvCxnSpPr>
                <a:stCxn id="5" idx="3"/>
                <a:endCxn id="184" idx="7"/>
              </p:cNvCxnSpPr>
              <p:nvPr/>
            </p:nvCxnSpPr>
            <p:spPr>
              <a:xfrm flipH="1">
                <a:off x="3869" y="3288"/>
                <a:ext cx="3620" cy="1168"/>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18" name="直接连接符 17"/>
              <p:cNvCxnSpPr>
                <a:stCxn id="8" idx="1"/>
                <a:endCxn id="5" idx="5"/>
              </p:cNvCxnSpPr>
              <p:nvPr/>
            </p:nvCxnSpPr>
            <p:spPr>
              <a:xfrm flipH="1" flipV="1">
                <a:off x="8081" y="3288"/>
                <a:ext cx="3437" cy="1168"/>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19" name="直接连接符 18"/>
              <p:cNvCxnSpPr>
                <a:stCxn id="184" idx="3"/>
                <a:endCxn id="12" idx="0"/>
              </p:cNvCxnSpPr>
              <p:nvPr/>
            </p:nvCxnSpPr>
            <p:spPr>
              <a:xfrm flipH="1">
                <a:off x="2232" y="5048"/>
                <a:ext cx="1045" cy="1416"/>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20" name="直接连接符 19"/>
              <p:cNvCxnSpPr>
                <a:stCxn id="184" idx="5"/>
                <a:endCxn id="9" idx="0"/>
              </p:cNvCxnSpPr>
              <p:nvPr/>
            </p:nvCxnSpPr>
            <p:spPr>
              <a:xfrm>
                <a:off x="3869" y="5048"/>
                <a:ext cx="1155" cy="1416"/>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21" name="直接连接符 20"/>
              <p:cNvCxnSpPr>
                <a:stCxn id="8" idx="4"/>
                <a:endCxn id="11" idx="0"/>
              </p:cNvCxnSpPr>
              <p:nvPr/>
            </p:nvCxnSpPr>
            <p:spPr>
              <a:xfrm>
                <a:off x="11814" y="5170"/>
                <a:ext cx="0" cy="1294"/>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22" name="直接连接符 21"/>
              <p:cNvCxnSpPr>
                <a:stCxn id="11" idx="5"/>
                <a:endCxn id="15" idx="0"/>
              </p:cNvCxnSpPr>
              <p:nvPr/>
            </p:nvCxnSpPr>
            <p:spPr>
              <a:xfrm>
                <a:off x="12110" y="7178"/>
                <a:ext cx="1139" cy="1384"/>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23" name="直接连接符 22"/>
              <p:cNvCxnSpPr>
                <a:stCxn id="11" idx="3"/>
                <a:endCxn id="14" idx="0"/>
              </p:cNvCxnSpPr>
              <p:nvPr/>
            </p:nvCxnSpPr>
            <p:spPr>
              <a:xfrm flipH="1">
                <a:off x="10488" y="7178"/>
                <a:ext cx="1030" cy="1384"/>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24" name="直接连接符 23"/>
              <p:cNvCxnSpPr>
                <a:stCxn id="7" idx="4"/>
                <a:endCxn id="10" idx="0"/>
              </p:cNvCxnSpPr>
              <p:nvPr/>
            </p:nvCxnSpPr>
            <p:spPr>
              <a:xfrm>
                <a:off x="7785" y="5170"/>
                <a:ext cx="0" cy="1294"/>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cxnSp>
            <p:nvCxnSpPr>
              <p:cNvPr id="25" name="直接连接符 24"/>
              <p:cNvCxnSpPr>
                <a:stCxn id="9" idx="4"/>
                <a:endCxn id="13" idx="0"/>
              </p:cNvCxnSpPr>
              <p:nvPr/>
            </p:nvCxnSpPr>
            <p:spPr>
              <a:xfrm>
                <a:off x="5024" y="7300"/>
                <a:ext cx="0" cy="1262"/>
              </a:xfrm>
              <a:prstGeom prst="line">
                <a:avLst/>
              </a:prstGeom>
              <a:solidFill>
                <a:schemeClr val="accent1"/>
              </a:solidFill>
              <a:ln w="28575" cap="flat" cmpd="sng" algn="ctr">
                <a:solidFill>
                  <a:schemeClr val="bg1">
                    <a:alpha val="88000"/>
                  </a:schemeClr>
                </a:solidFill>
                <a:prstDash val="solid"/>
                <a:round/>
                <a:headEnd type="none" w="med" len="med"/>
                <a:tailEnd type="none" w="med" len="med"/>
              </a:ln>
            </p:spPr>
          </p:cxnSp>
        </p:grpSp>
        <p:sp>
          <p:nvSpPr>
            <p:cNvPr id="27" name="文本框 26"/>
            <p:cNvSpPr txBox="1"/>
            <p:nvPr/>
          </p:nvSpPr>
          <p:spPr>
            <a:xfrm>
              <a:off x="7693" y="2412"/>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1 </a:t>
              </a:r>
              <a:r>
                <a:rPr lang="en-US" altLang="zh-CN" sz="2000">
                  <a:solidFill>
                    <a:schemeClr val="bg1"/>
                  </a:solidFill>
                </a:rPr>
                <a:t>, </a:t>
              </a:r>
              <a:r>
                <a:rPr lang="en-US" altLang="zh-CN" sz="2000">
                  <a:solidFill>
                    <a:srgbClr val="FF3399"/>
                  </a:solidFill>
                </a:rPr>
                <a:t>11</a:t>
              </a:r>
              <a:r>
                <a:rPr lang="en-US" altLang="zh-CN" sz="2000">
                  <a:solidFill>
                    <a:schemeClr val="bg1"/>
                  </a:solidFill>
                </a:rPr>
                <a:t>]</a:t>
              </a:r>
              <a:endParaRPr lang="en-US" altLang="zh-CN" sz="2000">
                <a:solidFill>
                  <a:schemeClr val="bg1"/>
                </a:solidFill>
              </a:endParaRPr>
            </a:p>
          </p:txBody>
        </p:sp>
        <p:sp>
          <p:nvSpPr>
            <p:cNvPr id="28" name="文本框 27"/>
            <p:cNvSpPr txBox="1"/>
            <p:nvPr/>
          </p:nvSpPr>
          <p:spPr>
            <a:xfrm>
              <a:off x="3620" y="4113"/>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2 </a:t>
              </a:r>
              <a:r>
                <a:rPr lang="en-US" altLang="zh-CN" sz="2000">
                  <a:solidFill>
                    <a:schemeClr val="bg1"/>
                  </a:solidFill>
                </a:rPr>
                <a:t>, </a:t>
              </a:r>
              <a:r>
                <a:rPr lang="en-US" altLang="zh-CN" sz="2000">
                  <a:solidFill>
                    <a:srgbClr val="FF3399"/>
                  </a:solidFill>
                </a:rPr>
                <a:t>5</a:t>
              </a:r>
              <a:r>
                <a:rPr lang="en-US" altLang="zh-CN" sz="2000">
                  <a:solidFill>
                    <a:schemeClr val="bg1"/>
                  </a:solidFill>
                </a:rPr>
                <a:t>]</a:t>
              </a:r>
              <a:endParaRPr lang="en-US" altLang="zh-CN" sz="2000">
                <a:solidFill>
                  <a:schemeClr val="bg1"/>
                </a:solidFill>
              </a:endParaRPr>
            </a:p>
          </p:txBody>
        </p:sp>
        <p:sp>
          <p:nvSpPr>
            <p:cNvPr id="29" name="文本框 28"/>
            <p:cNvSpPr txBox="1"/>
            <p:nvPr/>
          </p:nvSpPr>
          <p:spPr>
            <a:xfrm>
              <a:off x="2350" y="6215"/>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3 </a:t>
              </a:r>
              <a:r>
                <a:rPr lang="en-US" altLang="zh-CN" sz="2000">
                  <a:solidFill>
                    <a:schemeClr val="bg1"/>
                  </a:solidFill>
                </a:rPr>
                <a:t>, </a:t>
              </a:r>
              <a:r>
                <a:rPr lang="en-US" altLang="zh-CN" sz="2000">
                  <a:solidFill>
                    <a:srgbClr val="FF3399"/>
                  </a:solidFill>
                </a:rPr>
                <a:t>3</a:t>
              </a:r>
              <a:r>
                <a:rPr lang="en-US" altLang="zh-CN" sz="2000">
                  <a:solidFill>
                    <a:schemeClr val="bg1"/>
                  </a:solidFill>
                </a:rPr>
                <a:t>]</a:t>
              </a:r>
              <a:endParaRPr lang="en-US" altLang="zh-CN" sz="2000">
                <a:solidFill>
                  <a:schemeClr val="bg1"/>
                </a:solidFill>
              </a:endParaRPr>
            </a:p>
          </p:txBody>
        </p:sp>
        <p:sp>
          <p:nvSpPr>
            <p:cNvPr id="30" name="文本框 29"/>
            <p:cNvSpPr txBox="1"/>
            <p:nvPr/>
          </p:nvSpPr>
          <p:spPr>
            <a:xfrm>
              <a:off x="5161" y="6260"/>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4 </a:t>
              </a:r>
              <a:r>
                <a:rPr lang="en-US" altLang="zh-CN" sz="2000">
                  <a:solidFill>
                    <a:schemeClr val="bg1"/>
                  </a:solidFill>
                </a:rPr>
                <a:t>, </a:t>
              </a:r>
              <a:r>
                <a:rPr lang="en-US" altLang="zh-CN" sz="2000">
                  <a:solidFill>
                    <a:srgbClr val="FF3399"/>
                  </a:solidFill>
                </a:rPr>
                <a:t>5</a:t>
              </a:r>
              <a:r>
                <a:rPr lang="en-US" altLang="zh-CN" sz="2000">
                  <a:solidFill>
                    <a:schemeClr val="bg1"/>
                  </a:solidFill>
                </a:rPr>
                <a:t>]</a:t>
              </a:r>
              <a:endParaRPr lang="en-US" altLang="zh-CN" sz="2000">
                <a:solidFill>
                  <a:schemeClr val="bg1"/>
                </a:solidFill>
              </a:endParaRPr>
            </a:p>
          </p:txBody>
        </p:sp>
        <p:sp>
          <p:nvSpPr>
            <p:cNvPr id="31" name="文本框 30"/>
            <p:cNvSpPr txBox="1"/>
            <p:nvPr/>
          </p:nvSpPr>
          <p:spPr>
            <a:xfrm>
              <a:off x="5146" y="8315"/>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5 </a:t>
              </a:r>
              <a:r>
                <a:rPr lang="en-US" altLang="zh-CN" sz="2000">
                  <a:solidFill>
                    <a:schemeClr val="bg1"/>
                  </a:solidFill>
                </a:rPr>
                <a:t>, </a:t>
              </a:r>
              <a:r>
                <a:rPr lang="en-US" altLang="zh-CN" sz="2000">
                  <a:solidFill>
                    <a:srgbClr val="FF3399"/>
                  </a:solidFill>
                </a:rPr>
                <a:t>5</a:t>
              </a:r>
              <a:r>
                <a:rPr lang="en-US" altLang="zh-CN" sz="2000">
                  <a:solidFill>
                    <a:schemeClr val="bg1"/>
                  </a:solidFill>
                </a:rPr>
                <a:t>]</a:t>
              </a:r>
              <a:endParaRPr lang="en-US" altLang="zh-CN" sz="2000">
                <a:solidFill>
                  <a:schemeClr val="bg1"/>
                </a:solidFill>
              </a:endParaRPr>
            </a:p>
          </p:txBody>
        </p:sp>
        <p:sp>
          <p:nvSpPr>
            <p:cNvPr id="32" name="文本框 31"/>
            <p:cNvSpPr txBox="1"/>
            <p:nvPr/>
          </p:nvSpPr>
          <p:spPr>
            <a:xfrm>
              <a:off x="7927" y="4083"/>
              <a:ext cx="1764"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6 </a:t>
              </a:r>
              <a:r>
                <a:rPr lang="en-US" altLang="zh-CN" sz="2000">
                  <a:solidFill>
                    <a:schemeClr val="bg1"/>
                  </a:solidFill>
                </a:rPr>
                <a:t>, </a:t>
              </a:r>
              <a:r>
                <a:rPr lang="en-US" altLang="zh-CN" sz="2000">
                  <a:solidFill>
                    <a:srgbClr val="FF3399"/>
                  </a:solidFill>
                </a:rPr>
                <a:t>7</a:t>
              </a:r>
              <a:r>
                <a:rPr lang="en-US" altLang="zh-CN" sz="2000">
                  <a:solidFill>
                    <a:schemeClr val="bg1"/>
                  </a:solidFill>
                </a:rPr>
                <a:t>]</a:t>
              </a:r>
              <a:endParaRPr lang="en-US" altLang="zh-CN" sz="2000">
                <a:solidFill>
                  <a:schemeClr val="bg1"/>
                </a:solidFill>
              </a:endParaRPr>
            </a:p>
          </p:txBody>
        </p:sp>
        <p:sp>
          <p:nvSpPr>
            <p:cNvPr id="33" name="文本框 32"/>
            <p:cNvSpPr txBox="1"/>
            <p:nvPr/>
          </p:nvSpPr>
          <p:spPr>
            <a:xfrm>
              <a:off x="7912" y="6215"/>
              <a:ext cx="1250"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7 </a:t>
              </a:r>
              <a:r>
                <a:rPr lang="en-US" altLang="zh-CN" sz="2000">
                  <a:solidFill>
                    <a:schemeClr val="bg1"/>
                  </a:solidFill>
                </a:rPr>
                <a:t>, </a:t>
              </a:r>
              <a:r>
                <a:rPr lang="en-US" altLang="zh-CN" sz="2000">
                  <a:solidFill>
                    <a:srgbClr val="FF3399"/>
                  </a:solidFill>
                </a:rPr>
                <a:t>7</a:t>
              </a:r>
              <a:r>
                <a:rPr lang="en-US" altLang="zh-CN" sz="2000">
                  <a:solidFill>
                    <a:schemeClr val="bg1"/>
                  </a:solidFill>
                </a:rPr>
                <a:t>]</a:t>
              </a:r>
              <a:endParaRPr lang="en-US" altLang="zh-CN" sz="2000">
                <a:solidFill>
                  <a:schemeClr val="bg1"/>
                </a:solidFill>
              </a:endParaRPr>
            </a:p>
          </p:txBody>
        </p:sp>
        <p:sp>
          <p:nvSpPr>
            <p:cNvPr id="34" name="文本框 33"/>
            <p:cNvSpPr txBox="1"/>
            <p:nvPr/>
          </p:nvSpPr>
          <p:spPr>
            <a:xfrm>
              <a:off x="11682" y="4383"/>
              <a:ext cx="1546"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8 </a:t>
              </a:r>
              <a:r>
                <a:rPr lang="en-US" altLang="zh-CN" sz="2000">
                  <a:solidFill>
                    <a:schemeClr val="bg1"/>
                  </a:solidFill>
                </a:rPr>
                <a:t>, </a:t>
              </a:r>
              <a:r>
                <a:rPr lang="en-US" altLang="zh-CN" sz="2000">
                  <a:solidFill>
                    <a:srgbClr val="FF3399"/>
                  </a:solidFill>
                </a:rPr>
                <a:t>11</a:t>
              </a:r>
              <a:r>
                <a:rPr lang="en-US" altLang="zh-CN" sz="2000">
                  <a:solidFill>
                    <a:schemeClr val="bg1"/>
                  </a:solidFill>
                </a:rPr>
                <a:t>]</a:t>
              </a:r>
              <a:endParaRPr lang="en-US" altLang="zh-CN" sz="2000">
                <a:solidFill>
                  <a:schemeClr val="bg1"/>
                </a:solidFill>
              </a:endParaRPr>
            </a:p>
          </p:txBody>
        </p:sp>
        <p:sp>
          <p:nvSpPr>
            <p:cNvPr id="35" name="文本框 34"/>
            <p:cNvSpPr txBox="1"/>
            <p:nvPr/>
          </p:nvSpPr>
          <p:spPr>
            <a:xfrm>
              <a:off x="11687" y="6348"/>
              <a:ext cx="1546"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9 </a:t>
              </a:r>
              <a:r>
                <a:rPr lang="en-US" altLang="zh-CN" sz="2000">
                  <a:solidFill>
                    <a:schemeClr val="bg1"/>
                  </a:solidFill>
                </a:rPr>
                <a:t>, </a:t>
              </a:r>
              <a:r>
                <a:rPr lang="en-US" altLang="zh-CN" sz="2000">
                  <a:solidFill>
                    <a:srgbClr val="FF3399"/>
                  </a:solidFill>
                </a:rPr>
                <a:t>11</a:t>
              </a:r>
              <a:r>
                <a:rPr lang="en-US" altLang="zh-CN" sz="2000">
                  <a:solidFill>
                    <a:schemeClr val="bg1"/>
                  </a:solidFill>
                </a:rPr>
                <a:t>]</a:t>
              </a:r>
              <a:endParaRPr lang="en-US" altLang="zh-CN" sz="2000">
                <a:solidFill>
                  <a:schemeClr val="bg1"/>
                </a:solidFill>
              </a:endParaRPr>
            </a:p>
          </p:txBody>
        </p:sp>
        <p:sp>
          <p:nvSpPr>
            <p:cNvPr id="36" name="文本框 35"/>
            <p:cNvSpPr txBox="1"/>
            <p:nvPr/>
          </p:nvSpPr>
          <p:spPr>
            <a:xfrm>
              <a:off x="10283" y="8194"/>
              <a:ext cx="1672"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10 </a:t>
              </a:r>
              <a:r>
                <a:rPr lang="en-US" altLang="zh-CN" sz="2000">
                  <a:solidFill>
                    <a:schemeClr val="bg1"/>
                  </a:solidFill>
                </a:rPr>
                <a:t>, </a:t>
              </a:r>
              <a:r>
                <a:rPr lang="en-US" altLang="zh-CN" sz="2000">
                  <a:solidFill>
                    <a:srgbClr val="FF3399"/>
                  </a:solidFill>
                </a:rPr>
                <a:t>10</a:t>
              </a:r>
              <a:r>
                <a:rPr lang="en-US" altLang="zh-CN" sz="2000">
                  <a:solidFill>
                    <a:schemeClr val="bg1"/>
                  </a:solidFill>
                </a:rPr>
                <a:t>]</a:t>
              </a:r>
              <a:endParaRPr lang="en-US" altLang="zh-CN" sz="2000">
                <a:solidFill>
                  <a:schemeClr val="bg1"/>
                </a:solidFill>
              </a:endParaRPr>
            </a:p>
          </p:txBody>
        </p:sp>
        <p:sp>
          <p:nvSpPr>
            <p:cNvPr id="37" name="文本框 36"/>
            <p:cNvSpPr txBox="1"/>
            <p:nvPr/>
          </p:nvSpPr>
          <p:spPr>
            <a:xfrm>
              <a:off x="13100" y="8178"/>
              <a:ext cx="1672" cy="628"/>
            </a:xfrm>
            <a:prstGeom prst="rect">
              <a:avLst/>
            </a:prstGeom>
            <a:noFill/>
          </p:spPr>
          <p:txBody>
            <a:bodyPr wrap="square" rtlCol="0">
              <a:spAutoFit/>
            </a:bodyPr>
            <a:lstStyle/>
            <a:p>
              <a:r>
                <a:rPr lang="en-US" altLang="zh-CN" sz="2000">
                  <a:solidFill>
                    <a:schemeClr val="bg1"/>
                  </a:solidFill>
                </a:rPr>
                <a:t>[</a:t>
              </a:r>
              <a:r>
                <a:rPr lang="en-US" altLang="zh-CN" sz="2000">
                  <a:solidFill>
                    <a:srgbClr val="FFFF00"/>
                  </a:solidFill>
                </a:rPr>
                <a:t>11 </a:t>
              </a:r>
              <a:r>
                <a:rPr lang="en-US" altLang="zh-CN" sz="2000">
                  <a:solidFill>
                    <a:schemeClr val="bg1"/>
                  </a:solidFill>
                </a:rPr>
                <a:t>, </a:t>
              </a:r>
              <a:r>
                <a:rPr lang="en-US" altLang="zh-CN" sz="2000">
                  <a:solidFill>
                    <a:srgbClr val="FF3399"/>
                  </a:solidFill>
                </a:rPr>
                <a:t>11</a:t>
              </a:r>
              <a:r>
                <a:rPr lang="en-US" altLang="zh-CN" sz="2000">
                  <a:solidFill>
                    <a:schemeClr val="bg1"/>
                  </a:solidFill>
                </a:rPr>
                <a:t>]</a:t>
              </a:r>
              <a:endParaRPr lang="en-US" altLang="zh-CN" sz="2000">
                <a:solidFill>
                  <a:schemeClr val="bg1"/>
                </a:solidFill>
              </a:endParaRPr>
            </a:p>
          </p:txBody>
        </p:sp>
      </p:grpSp>
      <p:sp>
        <p:nvSpPr>
          <p:cNvPr id="39" name="文本框 38"/>
          <p:cNvSpPr txBox="1"/>
          <p:nvPr/>
        </p:nvSpPr>
        <p:spPr>
          <a:xfrm>
            <a:off x="259715" y="1316355"/>
            <a:ext cx="8865870" cy="398780"/>
          </a:xfrm>
          <a:prstGeom prst="rect">
            <a:avLst/>
          </a:prstGeom>
          <a:noFill/>
        </p:spPr>
        <p:txBody>
          <a:bodyPr wrap="square" rtlCol="0">
            <a:spAutoFit/>
          </a:bodyPr>
          <a:lstStyle/>
          <a:p>
            <a:r>
              <a:rPr lang="zh-CN" altLang="en-US" sz="2000" dirty="0">
                <a:solidFill>
                  <a:schemeClr val="bg1"/>
                </a:solidFill>
                <a:latin typeface="微软雅黑 Light" panose="020B0502040204020203" charset="-122"/>
                <a:ea typeface="微软雅黑 Light" panose="020B0502040204020203" charset="-122"/>
              </a:rPr>
              <a:t>下图</a:t>
            </a:r>
            <a:r>
              <a:rPr lang="en-US" altLang="zh-CN" sz="2000" dirty="0">
                <a:solidFill>
                  <a:schemeClr val="bg1"/>
                </a:solidFill>
                <a:latin typeface="微软雅黑 Light" panose="020B0502040204020203" charset="-122"/>
                <a:ea typeface="微软雅黑 Light" panose="020B0502040204020203" charset="-122"/>
              </a:rPr>
              <a:t>[ ]</a:t>
            </a:r>
            <a:r>
              <a:rPr lang="zh-CN" altLang="en-US" sz="2000" dirty="0">
                <a:solidFill>
                  <a:schemeClr val="bg1"/>
                </a:solidFill>
                <a:latin typeface="微软雅黑 Light" panose="020B0502040204020203" charset="-122"/>
                <a:ea typeface="微软雅黑 Light" panose="020B0502040204020203" charset="-122"/>
              </a:rPr>
              <a:t>中的数字就是这棵树的</a:t>
            </a:r>
            <a:r>
              <a:rPr lang="en-US" altLang="zh-CN" sz="2000" dirty="0">
                <a:solidFill>
                  <a:schemeClr val="bg1"/>
                </a:solidFill>
                <a:latin typeface="微软雅黑 Light" panose="020B0502040204020203" charset="-122"/>
                <a:ea typeface="微软雅黑 Light" panose="020B0502040204020203" charset="-122"/>
              </a:rPr>
              <a:t>DFS</a:t>
            </a:r>
            <a:r>
              <a:rPr lang="zh-CN" altLang="en-US" sz="2000" dirty="0">
                <a:solidFill>
                  <a:schemeClr val="bg1"/>
                </a:solidFill>
                <a:latin typeface="微软雅黑 Light" panose="020B0502040204020203" charset="-122"/>
                <a:ea typeface="微软雅黑 Light" panose="020B0502040204020203" charset="-122"/>
              </a:rPr>
              <a:t>序，</a:t>
            </a:r>
            <a:r>
              <a:rPr lang="zh-CN" altLang="en-US" sz="2000" dirty="0">
                <a:solidFill>
                  <a:srgbClr val="FFFF00"/>
                </a:solidFill>
                <a:latin typeface="微软雅黑 Light" panose="020B0502040204020203" charset="-122"/>
                <a:ea typeface="微软雅黑 Light" panose="020B0502040204020203" charset="-122"/>
              </a:rPr>
              <a:t>黄色数字</a:t>
            </a:r>
            <a:r>
              <a:rPr lang="zh-CN" altLang="en-US" sz="2000" dirty="0">
                <a:solidFill>
                  <a:schemeClr val="bg1"/>
                </a:solidFill>
                <a:latin typeface="微软雅黑 Light" panose="020B0502040204020203" charset="-122"/>
                <a:ea typeface="微软雅黑 Light" panose="020B0502040204020203" charset="-122"/>
              </a:rPr>
              <a:t>代表</a:t>
            </a:r>
            <a:r>
              <a:rPr lang="en-US" altLang="zh-CN" sz="2000" b="1" dirty="0">
                <a:solidFill>
                  <a:schemeClr val="bg1"/>
                </a:solidFill>
                <a:latin typeface="微软雅黑 Light" panose="020B0502040204020203" charset="-122"/>
                <a:ea typeface="微软雅黑 Light" panose="020B0502040204020203" charset="-122"/>
              </a:rPr>
              <a:t>In[ ]</a:t>
            </a:r>
            <a:r>
              <a:rPr lang="zh-CN" altLang="en-US" sz="2000" dirty="0">
                <a:solidFill>
                  <a:schemeClr val="bg1"/>
                </a:solidFill>
                <a:latin typeface="微软雅黑 Light" panose="020B0502040204020203" charset="-122"/>
                <a:ea typeface="微软雅黑 Light" panose="020B0502040204020203" charset="-122"/>
              </a:rPr>
              <a:t>，</a:t>
            </a:r>
            <a:r>
              <a:rPr lang="zh-CN" altLang="en-US" sz="2000" dirty="0">
                <a:solidFill>
                  <a:srgbClr val="FF3399"/>
                </a:solidFill>
                <a:latin typeface="微软雅黑 Light" panose="020B0502040204020203" charset="-122"/>
                <a:ea typeface="微软雅黑 Light" panose="020B0502040204020203" charset="-122"/>
              </a:rPr>
              <a:t>红色数字</a:t>
            </a:r>
            <a:r>
              <a:rPr lang="zh-CN" altLang="en-US" sz="2000" dirty="0">
                <a:solidFill>
                  <a:schemeClr val="bg1"/>
                </a:solidFill>
                <a:latin typeface="微软雅黑 Light" panose="020B0502040204020203" charset="-122"/>
                <a:ea typeface="微软雅黑 Light" panose="020B0502040204020203" charset="-122"/>
              </a:rPr>
              <a:t>代表</a:t>
            </a:r>
            <a:r>
              <a:rPr lang="en-US" altLang="zh-CN" sz="2000" b="1" dirty="0">
                <a:solidFill>
                  <a:schemeClr val="bg1"/>
                </a:solidFill>
                <a:latin typeface="微软雅黑 Light" panose="020B0502040204020203" charset="-122"/>
                <a:ea typeface="微软雅黑 Light" panose="020B0502040204020203" charset="-122"/>
              </a:rPr>
              <a:t>Out[ ]</a:t>
            </a:r>
            <a:r>
              <a:rPr lang="zh-CN" altLang="en-US" sz="2000" dirty="0">
                <a:solidFill>
                  <a:schemeClr val="bg1"/>
                </a:solidFill>
                <a:latin typeface="微软雅黑 Light" panose="020B0502040204020203" charset="-122"/>
                <a:ea typeface="微软雅黑 Light" panose="020B0502040204020203" charset="-122"/>
              </a:rPr>
              <a:t>。</a:t>
            </a:r>
            <a:endParaRPr lang="zh-CN" altLang="en-US" sz="2000" dirty="0">
              <a:solidFill>
                <a:schemeClr val="bg1"/>
              </a:solidFill>
              <a:latin typeface="微软雅黑 Light" panose="020B0502040204020203" charset="-122"/>
              <a:ea typeface="微软雅黑 Light" panose="020B0502040204020203" charset="-122"/>
            </a:endParaRPr>
          </a:p>
        </p:txBody>
      </p:sp>
      <p:sp>
        <p:nvSpPr>
          <p:cNvPr id="41" name="文本框 40"/>
          <p:cNvSpPr txBox="1"/>
          <p:nvPr/>
        </p:nvSpPr>
        <p:spPr>
          <a:xfrm>
            <a:off x="7907020" y="2033270"/>
            <a:ext cx="4242435" cy="2984500"/>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lang="en-US" altLang="zh-CN">
                <a:solidFill>
                  <a:schemeClr val="bg1"/>
                </a:solidFill>
                <a:latin typeface="微软雅黑 Light" panose="020B0502040204020203" charset="-122"/>
                <a:ea typeface="微软雅黑 Light" panose="020B0502040204020203" charset="-122"/>
              </a:rPr>
              <a:t>     </a:t>
            </a:r>
            <a:r>
              <a:rPr lang="en-US" altLang="zh-CN" sz="1700">
                <a:solidFill>
                  <a:schemeClr val="bg1"/>
                </a:solidFill>
                <a:latin typeface="微软雅黑 Light" panose="020B0502040204020203" charset="-122"/>
                <a:ea typeface="微软雅黑 Light" panose="020B0502040204020203" charset="-122"/>
              </a:rPr>
              <a:t> </a:t>
            </a:r>
            <a:r>
              <a:rPr lang="zh-CN" altLang="en-US" sz="1700">
                <a:solidFill>
                  <a:schemeClr val="bg1"/>
                </a:solidFill>
                <a:latin typeface="微软雅黑 Light" panose="020B0502040204020203" charset="-122"/>
                <a:ea typeface="微软雅黑 Light" panose="020B0502040204020203" charset="-122"/>
              </a:rPr>
              <a:t>我们观察，</a:t>
            </a:r>
            <a:r>
              <a:rPr lang="en-US" altLang="zh-CN" sz="1700">
                <a:solidFill>
                  <a:schemeClr val="bg1"/>
                </a:solidFill>
                <a:latin typeface="微软雅黑 Light" panose="020B0502040204020203" charset="-122"/>
                <a:ea typeface="微软雅黑 Light" panose="020B0502040204020203" charset="-122"/>
              </a:rPr>
              <a:t>DFS</a:t>
            </a:r>
            <a:r>
              <a:rPr lang="zh-CN" altLang="en-US" sz="1700">
                <a:solidFill>
                  <a:schemeClr val="bg1"/>
                </a:solidFill>
                <a:latin typeface="微软雅黑 Light" panose="020B0502040204020203" charset="-122"/>
                <a:ea typeface="微软雅黑 Light" panose="020B0502040204020203" charset="-122"/>
              </a:rPr>
              <a:t>序的</a:t>
            </a:r>
            <a:r>
              <a:rPr lang="en-US" altLang="zh-CN" sz="1700">
                <a:solidFill>
                  <a:schemeClr val="bg1"/>
                </a:solidFill>
                <a:latin typeface="微软雅黑 Light" panose="020B0502040204020203" charset="-122"/>
                <a:ea typeface="微软雅黑 Light" panose="020B0502040204020203" charset="-122"/>
              </a:rPr>
              <a:t>In[ ]</a:t>
            </a:r>
            <a:r>
              <a:rPr lang="zh-CN" altLang="en-US" sz="1700">
                <a:solidFill>
                  <a:schemeClr val="bg1"/>
                </a:solidFill>
                <a:latin typeface="微软雅黑 Light" panose="020B0502040204020203" charset="-122"/>
                <a:ea typeface="微软雅黑 Light" panose="020B0502040204020203" charset="-122"/>
              </a:rPr>
              <a:t>值使得这棵树有了区间性质，一棵子树的所有节点的</a:t>
            </a:r>
            <a:r>
              <a:rPr lang="en-US" altLang="zh-CN" sz="1700">
                <a:solidFill>
                  <a:schemeClr val="bg1"/>
                </a:solidFill>
                <a:latin typeface="微软雅黑 Light" panose="020B0502040204020203" charset="-122"/>
                <a:ea typeface="微软雅黑 Light" panose="020B0502040204020203" charset="-122"/>
              </a:rPr>
              <a:t>In[ ]</a:t>
            </a:r>
            <a:r>
              <a:rPr lang="zh-CN" altLang="en-US" sz="1700">
                <a:solidFill>
                  <a:schemeClr val="bg1"/>
                </a:solidFill>
                <a:latin typeface="微软雅黑 Light" panose="020B0502040204020203" charset="-122"/>
                <a:ea typeface="微软雅黑 Light" panose="020B0502040204020203" charset="-122"/>
              </a:rPr>
              <a:t>在DFS序内是连续的一段。</a:t>
            </a:r>
            <a:endParaRPr lang="zh-CN" altLang="en-US" sz="1700">
              <a:solidFill>
                <a:schemeClr val="bg1"/>
              </a:solidFill>
              <a:latin typeface="微软雅黑 Light" panose="020B0502040204020203" charset="-122"/>
              <a:ea typeface="微软雅黑 Light" panose="020B0502040204020203" charset="-122"/>
            </a:endParaRPr>
          </a:p>
          <a:p>
            <a:endParaRPr lang="zh-CN" altLang="en-US" sz="1700">
              <a:solidFill>
                <a:schemeClr val="bg1"/>
              </a:solidFill>
              <a:latin typeface="微软雅黑 Light" panose="020B0502040204020203" charset="-122"/>
              <a:ea typeface="微软雅黑 Light" panose="020B0502040204020203" charset="-122"/>
            </a:endParaRPr>
          </a:p>
          <a:p>
            <a:r>
              <a:rPr lang="zh-CN" altLang="en-US" sz="1700">
                <a:solidFill>
                  <a:schemeClr val="bg1"/>
                </a:solidFill>
                <a:latin typeface="微软雅黑 Light" panose="020B0502040204020203" charset="-122"/>
                <a:ea typeface="微软雅黑 Light" panose="020B0502040204020203" charset="-122"/>
              </a:rPr>
              <a:t>      如果我们把节点</a:t>
            </a:r>
            <a:r>
              <a:rPr lang="en-US" altLang="zh-CN" sz="1700">
                <a:solidFill>
                  <a:schemeClr val="bg1"/>
                </a:solidFill>
                <a:latin typeface="微软雅黑 Light" panose="020B0502040204020203" charset="-122"/>
                <a:ea typeface="微软雅黑 Light" panose="020B0502040204020203" charset="-122"/>
              </a:rPr>
              <a:t>i</a:t>
            </a:r>
            <a:r>
              <a:rPr lang="zh-CN" altLang="en-US" sz="1700">
                <a:solidFill>
                  <a:schemeClr val="bg1"/>
                </a:solidFill>
                <a:latin typeface="微软雅黑 Light" panose="020B0502040204020203" charset="-122"/>
                <a:ea typeface="微软雅黑 Light" panose="020B0502040204020203" charset="-122"/>
              </a:rPr>
              <a:t>的</a:t>
            </a:r>
            <a:r>
              <a:rPr lang="en-US" altLang="zh-CN" sz="1700">
                <a:solidFill>
                  <a:schemeClr val="bg1"/>
                </a:solidFill>
                <a:latin typeface="微软雅黑 Light" panose="020B0502040204020203" charset="-122"/>
                <a:ea typeface="微软雅黑 Light" panose="020B0502040204020203" charset="-122"/>
              </a:rPr>
              <a:t>[ </a:t>
            </a:r>
            <a:r>
              <a:rPr lang="en-US" altLang="zh-CN" sz="1700">
                <a:solidFill>
                  <a:srgbClr val="FFFF00"/>
                </a:solidFill>
                <a:latin typeface="微软雅黑 Light" panose="020B0502040204020203" charset="-122"/>
                <a:ea typeface="微软雅黑 Light" panose="020B0502040204020203" charset="-122"/>
              </a:rPr>
              <a:t>In[i] , Out[i] </a:t>
            </a:r>
            <a:r>
              <a:rPr lang="en-US" altLang="zh-CN" sz="1700">
                <a:solidFill>
                  <a:schemeClr val="bg1"/>
                </a:solidFill>
                <a:latin typeface="微软雅黑 Light" panose="020B0502040204020203" charset="-122"/>
                <a:ea typeface="微软雅黑 Light" panose="020B0502040204020203" charset="-122"/>
              </a:rPr>
              <a:t>]</a:t>
            </a:r>
            <a:r>
              <a:rPr lang="zh-CN" altLang="en-US" sz="1700">
                <a:solidFill>
                  <a:schemeClr val="bg1"/>
                </a:solidFill>
                <a:latin typeface="微软雅黑 Light" panose="020B0502040204020203" charset="-122"/>
                <a:ea typeface="微软雅黑 Light" panose="020B0502040204020203" charset="-122"/>
              </a:rPr>
              <a:t>看做一个区间，那么每个节点对应的区间正好“管辖”了它子树所有节点的区间，那么对点或子树的操作就转化为了对区间的操作。</a:t>
            </a:r>
            <a:endParaRPr lang="zh-CN" altLang="en-US" sz="1700">
              <a:solidFill>
                <a:schemeClr val="bg1"/>
              </a:solidFill>
              <a:latin typeface="微软雅黑 Light" panose="020B0502040204020203" charset="-122"/>
              <a:ea typeface="微软雅黑 Light" panose="020B0502040204020203" charset="-122"/>
            </a:endParaRPr>
          </a:p>
          <a:p>
            <a:endParaRPr lang="zh-CN" altLang="en-US" sz="1700">
              <a:solidFill>
                <a:schemeClr val="bg1"/>
              </a:solidFill>
              <a:latin typeface="微软雅黑 Light" panose="020B0502040204020203" charset="-122"/>
              <a:ea typeface="微软雅黑 Light" panose="020B0502040204020203" charset="-122"/>
            </a:endParaRPr>
          </a:p>
          <a:p>
            <a:r>
              <a:rPr lang="zh-CN" altLang="en-US" sz="1700">
                <a:solidFill>
                  <a:schemeClr val="bg1"/>
                </a:solidFill>
                <a:latin typeface="微软雅黑 Light" panose="020B0502040204020203" charset="-122"/>
                <a:ea typeface="微软雅黑 Light" panose="020B0502040204020203" charset="-122"/>
              </a:rPr>
              <a:t>      比如若</a:t>
            </a:r>
            <a:r>
              <a:rPr lang="en-US" altLang="zh-CN" sz="1700">
                <a:solidFill>
                  <a:schemeClr val="bg1"/>
                </a:solidFill>
                <a:latin typeface="微软雅黑 Light" panose="020B0502040204020203" charset="-122"/>
                <a:ea typeface="微软雅黑 Light" panose="020B0502040204020203" charset="-122"/>
              </a:rPr>
              <a:t>In[y]</a:t>
            </a:r>
            <a:r>
              <a:rPr lang="zh-CN" altLang="en-US" sz="1700">
                <a:solidFill>
                  <a:schemeClr val="bg1"/>
                </a:solidFill>
                <a:latin typeface="微软雅黑 Light" panose="020B0502040204020203" charset="-122"/>
                <a:ea typeface="微软雅黑 Light" panose="020B0502040204020203" charset="-122"/>
              </a:rPr>
              <a:t>位于区间</a:t>
            </a:r>
            <a:r>
              <a:rPr lang="en-US" altLang="zh-CN" sz="1700">
                <a:solidFill>
                  <a:schemeClr val="bg1"/>
                </a:solidFill>
                <a:latin typeface="微软雅黑 Light" panose="020B0502040204020203" charset="-122"/>
                <a:ea typeface="微软雅黑 Light" panose="020B0502040204020203" charset="-122"/>
              </a:rPr>
              <a:t>[In[x],Out[x]]</a:t>
            </a:r>
            <a:r>
              <a:rPr lang="zh-CN" altLang="en-US" sz="1700">
                <a:solidFill>
                  <a:schemeClr val="bg1"/>
                </a:solidFill>
                <a:latin typeface="微软雅黑 Light" panose="020B0502040204020203" charset="-122"/>
                <a:ea typeface="微软雅黑 Light" panose="020B0502040204020203" charset="-122"/>
              </a:rPr>
              <a:t>，那么</a:t>
            </a:r>
            <a:r>
              <a:rPr lang="en-US" altLang="zh-CN" sz="1700">
                <a:solidFill>
                  <a:schemeClr val="bg1"/>
                </a:solidFill>
                <a:latin typeface="微软雅黑 Light" panose="020B0502040204020203" charset="-122"/>
                <a:ea typeface="微软雅黑 Light" panose="020B0502040204020203" charset="-122"/>
              </a:rPr>
              <a:t>y</a:t>
            </a:r>
            <a:r>
              <a:rPr lang="zh-CN" altLang="en-US" sz="1700">
                <a:solidFill>
                  <a:schemeClr val="bg1"/>
                </a:solidFill>
                <a:latin typeface="微软雅黑 Light" panose="020B0502040204020203" charset="-122"/>
                <a:ea typeface="微软雅黑 Light" panose="020B0502040204020203" charset="-122"/>
              </a:rPr>
              <a:t>号节点一定在</a:t>
            </a:r>
            <a:r>
              <a:rPr lang="en-US" altLang="zh-CN" sz="1700">
                <a:solidFill>
                  <a:schemeClr val="bg1"/>
                </a:solidFill>
                <a:latin typeface="微软雅黑 Light" panose="020B0502040204020203" charset="-122"/>
                <a:ea typeface="微软雅黑 Light" panose="020B0502040204020203" charset="-122"/>
              </a:rPr>
              <a:t>x</a:t>
            </a:r>
            <a:r>
              <a:rPr lang="zh-CN" altLang="en-US" sz="1700">
                <a:solidFill>
                  <a:schemeClr val="bg1"/>
                </a:solidFill>
                <a:latin typeface="微软雅黑 Light" panose="020B0502040204020203" charset="-122"/>
                <a:ea typeface="微软雅黑 Light" panose="020B0502040204020203" charset="-122"/>
              </a:rPr>
              <a:t>号节点为根的子树中。</a:t>
            </a:r>
            <a:endParaRPr lang="zh-CN" altLang="en-US" sz="17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dirty="0">
                <a:latin typeface="微软雅黑" panose="020B0503020204020204" charset="-122"/>
                <a:ea typeface="微软雅黑" panose="020B0503020204020204" charset="-122"/>
              </a:rPr>
              <a:t>DFS</a:t>
            </a:r>
            <a:r>
              <a:rPr lang="zh-CN" altLang="en-US" dirty="0">
                <a:latin typeface="微软雅黑" panose="020B0503020204020204" charset="-122"/>
                <a:ea typeface="微软雅黑" panose="020B0503020204020204" charset="-122"/>
              </a:rPr>
              <a:t>序的概念</a:t>
            </a:r>
            <a:endParaRPr lang="zh-CN" altLang="en-US" dirty="0">
              <a:latin typeface="微软雅黑" panose="020B0503020204020204" charset="-122"/>
              <a:ea typeface="微软雅黑" panose="020B0503020204020204" charset="-122"/>
            </a:endParaRPr>
          </a:p>
        </p:txBody>
      </p:sp>
      <p:sp>
        <p:nvSpPr>
          <p:cNvPr id="4" name="文本框 3"/>
          <p:cNvSpPr txBox="1"/>
          <p:nvPr/>
        </p:nvSpPr>
        <p:spPr>
          <a:xfrm>
            <a:off x="447675" y="1682750"/>
            <a:ext cx="5965190" cy="4154170"/>
          </a:xfrm>
          <a:prstGeom prst="rect">
            <a:avLst/>
          </a:prstGeom>
          <a:noFill/>
        </p:spPr>
        <p:txBody>
          <a:bodyPr wrap="square" rtlCol="0" anchor="t">
            <a:spAutoFit/>
          </a:bodyPr>
          <a:lstStyle/>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void </a:t>
            </a:r>
            <a:r>
              <a:rPr lang="en-US" sz="2000" dirty="0" err="1">
                <a:solidFill>
                  <a:schemeClr val="bg1"/>
                </a:solidFill>
                <a:latin typeface="微软雅黑 Light" panose="020B0502040204020203" charset="-122"/>
                <a:ea typeface="微软雅黑 Light" panose="020B0502040204020203" charset="-122"/>
                <a:sym typeface="+mn-ea"/>
              </a:rPr>
              <a:t>D</a:t>
            </a:r>
            <a:r>
              <a:rPr sz="2000" dirty="0" err="1">
                <a:solidFill>
                  <a:schemeClr val="bg1"/>
                </a:solidFill>
                <a:latin typeface="微软雅黑 Light" panose="020B0502040204020203" charset="-122"/>
                <a:ea typeface="微软雅黑 Light" panose="020B0502040204020203" charset="-122"/>
                <a:sym typeface="+mn-ea"/>
              </a:rPr>
              <a:t>fs</a:t>
            </a:r>
            <a:r>
              <a:rPr sz="2000" dirty="0">
                <a:solidFill>
                  <a:schemeClr val="bg1"/>
                </a:solidFill>
                <a:latin typeface="微软雅黑 Light" panose="020B0502040204020203" charset="-122"/>
                <a:ea typeface="微软雅黑 Light" panose="020B0502040204020203" charset="-122"/>
                <a:sym typeface="+mn-ea"/>
              </a:rPr>
              <a:t>(int </a:t>
            </a:r>
            <a:r>
              <a:rPr sz="2000" dirty="0" err="1">
                <a:solidFill>
                  <a:schemeClr val="bg1"/>
                </a:solidFill>
                <a:latin typeface="微软雅黑 Light" panose="020B0502040204020203" charset="-122"/>
                <a:ea typeface="微软雅黑 Light" panose="020B0502040204020203" charset="-122"/>
                <a:sym typeface="+mn-ea"/>
              </a:rPr>
              <a:t>x,int</a:t>
            </a:r>
            <a:r>
              <a:rPr sz="2000" dirty="0">
                <a:solidFill>
                  <a:schemeClr val="bg1"/>
                </a:solidFill>
                <a:latin typeface="微软雅黑 Light" panose="020B0502040204020203" charset="-122"/>
                <a:ea typeface="微软雅黑 Light" panose="020B0502040204020203" charset="-122"/>
                <a:sym typeface="+mn-ea"/>
              </a:rPr>
              <a:t> </a:t>
            </a:r>
            <a:r>
              <a:rPr lang="en-US" sz="2000" dirty="0">
                <a:solidFill>
                  <a:schemeClr val="bg1"/>
                </a:solidFill>
                <a:latin typeface="微软雅黑 Light" panose="020B0502040204020203" charset="-122"/>
                <a:ea typeface="微软雅黑 Light" panose="020B0502040204020203" charset="-122"/>
                <a:sym typeface="+mn-ea"/>
              </a:rPr>
              <a:t>Fa</a:t>
            </a:r>
            <a:r>
              <a:rPr sz="2000" dirty="0">
                <a:solidFill>
                  <a:schemeClr val="bg1"/>
                </a:solidFill>
                <a:latin typeface="微软雅黑 Light" panose="020B0502040204020203" charset="-122"/>
                <a:ea typeface="微软雅黑 Light" panose="020B0502040204020203" charset="-122"/>
                <a:sym typeface="+mn-ea"/>
              </a:rPr>
              <a:t>)</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a:t>
            </a:r>
            <a:r>
              <a:rPr lang="en-US" sz="2000" dirty="0">
                <a:solidFill>
                  <a:schemeClr val="bg1"/>
                </a:solidFill>
                <a:latin typeface="微软雅黑 Light" panose="020B0502040204020203" charset="-122"/>
                <a:ea typeface="微软雅黑 Light" panose="020B0502040204020203" charset="-122"/>
                <a:sym typeface="+mn-ea"/>
              </a:rPr>
              <a:t>In</a:t>
            </a:r>
            <a:r>
              <a:rPr sz="2000" dirty="0">
                <a:solidFill>
                  <a:schemeClr val="bg1"/>
                </a:solidFill>
                <a:latin typeface="微软雅黑 Light" panose="020B0502040204020203" charset="-122"/>
                <a:ea typeface="微软雅黑 Light" panose="020B0502040204020203" charset="-122"/>
                <a:sym typeface="+mn-ea"/>
              </a:rPr>
              <a:t>[x]=++</a:t>
            </a:r>
            <a:r>
              <a:rPr lang="en-US" sz="2000" dirty="0">
                <a:solidFill>
                  <a:schemeClr val="bg1"/>
                </a:solidFill>
                <a:latin typeface="微软雅黑 Light" panose="020B0502040204020203" charset="-122"/>
                <a:ea typeface="微软雅黑 Light" panose="020B0502040204020203" charset="-122"/>
                <a:sym typeface="+mn-ea"/>
              </a:rPr>
              <a:t>Cnt</a:t>
            </a:r>
            <a:r>
              <a:rPr sz="2000" dirty="0">
                <a:solidFill>
                  <a:schemeClr val="bg1"/>
                </a:solidFill>
                <a:latin typeface="微软雅黑 Light" panose="020B0502040204020203" charset="-122"/>
                <a:ea typeface="微软雅黑 Light" panose="020B0502040204020203" charset="-122"/>
                <a:sym typeface="+mn-ea"/>
              </a:rPr>
              <a:t>;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a:t>
            </a:r>
            <a:r>
              <a:rPr lang="en-US" sz="2000" dirty="0">
                <a:solidFill>
                  <a:schemeClr val="bg1"/>
                </a:solidFill>
                <a:latin typeface="微软雅黑 Light" panose="020B0502040204020203" charset="-122"/>
                <a:ea typeface="微软雅黑 Light" panose="020B0502040204020203" charset="-122"/>
                <a:sym typeface="+mn-ea"/>
              </a:rPr>
              <a:t>D</a:t>
            </a:r>
            <a:r>
              <a:rPr sz="2000" dirty="0">
                <a:solidFill>
                  <a:schemeClr val="bg1"/>
                </a:solidFill>
                <a:latin typeface="微软雅黑 Light" panose="020B0502040204020203" charset="-122"/>
                <a:ea typeface="微软雅黑 Light" panose="020B0502040204020203" charset="-122"/>
                <a:sym typeface="+mn-ea"/>
              </a:rPr>
              <a:t>ep[x]=</a:t>
            </a:r>
            <a:r>
              <a:rPr lang="en-US" sz="2000" dirty="0">
                <a:solidFill>
                  <a:schemeClr val="bg1"/>
                </a:solidFill>
                <a:latin typeface="微软雅黑 Light" panose="020B0502040204020203" charset="-122"/>
                <a:ea typeface="微软雅黑 Light" panose="020B0502040204020203" charset="-122"/>
                <a:sym typeface="+mn-ea"/>
              </a:rPr>
              <a:t>Dep[Fa]+1</a:t>
            </a:r>
            <a:r>
              <a:rPr sz="2000" dirty="0">
                <a:solidFill>
                  <a:schemeClr val="bg1"/>
                </a:solidFill>
                <a:latin typeface="微软雅黑 Light" panose="020B0502040204020203" charset="-122"/>
                <a:ea typeface="微软雅黑 Light" panose="020B0502040204020203" charset="-122"/>
                <a:sym typeface="+mn-ea"/>
              </a:rPr>
              <a:t>;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for(int </a:t>
            </a:r>
            <a:r>
              <a:rPr sz="2000" dirty="0" err="1">
                <a:solidFill>
                  <a:schemeClr val="bg1"/>
                </a:solidFill>
                <a:latin typeface="微软雅黑 Light" panose="020B0502040204020203" charset="-122"/>
                <a:ea typeface="微软雅黑 Light" panose="020B0502040204020203" charset="-122"/>
                <a:sym typeface="+mn-ea"/>
              </a:rPr>
              <a:t>i</a:t>
            </a:r>
            <a:r>
              <a:rPr sz="2000" dirty="0">
                <a:solidFill>
                  <a:schemeClr val="bg1"/>
                </a:solidFill>
                <a:latin typeface="微软雅黑 Light" panose="020B0502040204020203" charset="-122"/>
                <a:ea typeface="微软雅黑 Light" panose="020B0502040204020203" charset="-122"/>
                <a:sym typeface="+mn-ea"/>
              </a:rPr>
              <a:t>=</a:t>
            </a:r>
            <a:r>
              <a:rPr lang="en-US" sz="2000" dirty="0">
                <a:solidFill>
                  <a:schemeClr val="bg1"/>
                </a:solidFill>
                <a:latin typeface="微软雅黑 Light" panose="020B0502040204020203" charset="-122"/>
                <a:ea typeface="微软雅黑 Light" panose="020B0502040204020203" charset="-122"/>
                <a:sym typeface="+mn-ea"/>
              </a:rPr>
              <a:t>Last[x]</a:t>
            </a:r>
            <a:r>
              <a:rPr sz="2000" dirty="0">
                <a:solidFill>
                  <a:schemeClr val="bg1"/>
                </a:solidFill>
                <a:latin typeface="微软雅黑 Light" panose="020B0502040204020203" charset="-122"/>
                <a:ea typeface="微软雅黑 Light" panose="020B0502040204020203" charset="-122"/>
                <a:sym typeface="+mn-ea"/>
              </a:rPr>
              <a:t>;  </a:t>
            </a:r>
            <a:r>
              <a:rPr sz="2000" dirty="0" err="1">
                <a:solidFill>
                  <a:schemeClr val="bg1"/>
                </a:solidFill>
                <a:latin typeface="微软雅黑 Light" panose="020B0502040204020203" charset="-122"/>
                <a:ea typeface="微软雅黑 Light" panose="020B0502040204020203" charset="-122"/>
                <a:sym typeface="+mn-ea"/>
              </a:rPr>
              <a:t>i</a:t>
            </a:r>
            <a:r>
              <a:rPr sz="2000" dirty="0">
                <a:solidFill>
                  <a:schemeClr val="bg1"/>
                </a:solidFill>
                <a:latin typeface="微软雅黑 Light" panose="020B0502040204020203" charset="-122"/>
                <a:ea typeface="微软雅黑 Light" panose="020B0502040204020203" charset="-122"/>
                <a:sym typeface="+mn-ea"/>
              </a:rPr>
              <a:t>; </a:t>
            </a:r>
            <a:r>
              <a:rPr lang="en-US" sz="2000" dirty="0" err="1">
                <a:solidFill>
                  <a:schemeClr val="bg1"/>
                </a:solidFill>
                <a:latin typeface="微软雅黑 Light" panose="020B0502040204020203" charset="-122"/>
                <a:ea typeface="微软雅黑 Light" panose="020B0502040204020203" charset="-122"/>
                <a:sym typeface="+mn-ea"/>
              </a:rPr>
              <a:t>i</a:t>
            </a:r>
            <a:r>
              <a:rPr lang="en-US" sz="2000" dirty="0">
                <a:solidFill>
                  <a:schemeClr val="bg1"/>
                </a:solidFill>
                <a:latin typeface="微软雅黑 Light" panose="020B0502040204020203" charset="-122"/>
                <a:ea typeface="微软雅黑 Light" panose="020B0502040204020203" charset="-122"/>
                <a:sym typeface="+mn-ea"/>
              </a:rPr>
              <a:t>=Next[</a:t>
            </a:r>
            <a:r>
              <a:rPr lang="en-US" sz="2000" dirty="0" err="1">
                <a:solidFill>
                  <a:schemeClr val="bg1"/>
                </a:solidFill>
                <a:latin typeface="微软雅黑 Light" panose="020B0502040204020203" charset="-122"/>
                <a:ea typeface="微软雅黑 Light" panose="020B0502040204020203" charset="-122"/>
                <a:sym typeface="+mn-ea"/>
              </a:rPr>
              <a:t>i</a:t>
            </a:r>
            <a:r>
              <a:rPr lang="en-US" sz="2000" dirty="0">
                <a:solidFill>
                  <a:schemeClr val="bg1"/>
                </a:solidFill>
                <a:latin typeface="微软雅黑 Light" panose="020B0502040204020203" charset="-122"/>
                <a:ea typeface="微软雅黑 Light" panose="020B0502040204020203" charset="-122"/>
                <a:sym typeface="+mn-ea"/>
              </a:rPr>
              <a:t>]</a:t>
            </a:r>
            <a:r>
              <a:rPr sz="2000" dirty="0">
                <a:solidFill>
                  <a:schemeClr val="bg1"/>
                </a:solidFill>
                <a:latin typeface="微软雅黑 Light" panose="020B0502040204020203" charset="-122"/>
                <a:ea typeface="微软雅黑 Light" panose="020B0502040204020203" charset="-122"/>
                <a:sym typeface="+mn-ea"/>
              </a:rPr>
              <a:t>)</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int y=</a:t>
            </a:r>
            <a:r>
              <a:rPr lang="en-US" sz="2000" dirty="0">
                <a:solidFill>
                  <a:schemeClr val="bg1"/>
                </a:solidFill>
                <a:latin typeface="微软雅黑 Light" panose="020B0502040204020203" charset="-122"/>
                <a:ea typeface="微软雅黑 Light" panose="020B0502040204020203" charset="-122"/>
                <a:sym typeface="+mn-ea"/>
              </a:rPr>
              <a:t>End[</a:t>
            </a:r>
            <a:r>
              <a:rPr lang="en-US" sz="2000" dirty="0" err="1">
                <a:solidFill>
                  <a:schemeClr val="bg1"/>
                </a:solidFill>
                <a:latin typeface="微软雅黑 Light" panose="020B0502040204020203" charset="-122"/>
                <a:ea typeface="微软雅黑 Light" panose="020B0502040204020203" charset="-122"/>
                <a:sym typeface="+mn-ea"/>
              </a:rPr>
              <a:t>i</a:t>
            </a:r>
            <a:r>
              <a:rPr lang="en-US" sz="2000" dirty="0">
                <a:solidFill>
                  <a:schemeClr val="bg1"/>
                </a:solidFill>
                <a:latin typeface="微软雅黑 Light" panose="020B0502040204020203" charset="-122"/>
                <a:ea typeface="微软雅黑 Light" panose="020B0502040204020203" charset="-122"/>
                <a:sym typeface="+mn-ea"/>
              </a:rPr>
              <a:t>]</a:t>
            </a:r>
            <a:r>
              <a:rPr sz="2000" dirty="0">
                <a:solidFill>
                  <a:schemeClr val="bg1"/>
                </a:solidFill>
                <a:latin typeface="微软雅黑 Light" panose="020B0502040204020203" charset="-122"/>
                <a:ea typeface="微软雅黑 Light" panose="020B0502040204020203" charset="-122"/>
                <a:sym typeface="+mn-ea"/>
              </a:rPr>
              <a:t>;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if(y</a:t>
            </a:r>
            <a:r>
              <a:rPr lang="en-US" sz="2000" dirty="0">
                <a:solidFill>
                  <a:schemeClr val="bg1"/>
                </a:solidFill>
                <a:latin typeface="微软雅黑 Light" panose="020B0502040204020203" charset="-122"/>
                <a:ea typeface="微软雅黑 Light" panose="020B0502040204020203" charset="-122"/>
                <a:sym typeface="+mn-ea"/>
              </a:rPr>
              <a:t>!</a:t>
            </a:r>
            <a:r>
              <a:rPr sz="2000" dirty="0">
                <a:solidFill>
                  <a:schemeClr val="bg1"/>
                </a:solidFill>
                <a:latin typeface="微软雅黑 Light" panose="020B0502040204020203" charset="-122"/>
                <a:ea typeface="微软雅黑 Light" panose="020B0502040204020203" charset="-122"/>
                <a:sym typeface="+mn-ea"/>
              </a:rPr>
              <a:t>=</a:t>
            </a:r>
            <a:r>
              <a:rPr lang="en-US" sz="2000" dirty="0">
                <a:solidFill>
                  <a:schemeClr val="bg1"/>
                </a:solidFill>
                <a:latin typeface="微软雅黑 Light" panose="020B0502040204020203" charset="-122"/>
                <a:ea typeface="微软雅黑 Light" panose="020B0502040204020203" charset="-122"/>
                <a:sym typeface="+mn-ea"/>
              </a:rPr>
              <a:t>Fa</a:t>
            </a:r>
            <a:r>
              <a:rPr sz="2000" dirty="0">
                <a:solidFill>
                  <a:schemeClr val="bg1"/>
                </a:solidFill>
                <a:latin typeface="微软雅黑 Light" panose="020B0502040204020203" charset="-122"/>
                <a:ea typeface="微软雅黑 Light" panose="020B0502040204020203" charset="-122"/>
                <a:sym typeface="+mn-ea"/>
              </a:rPr>
              <a:t>) </a:t>
            </a:r>
            <a:r>
              <a:rPr lang="en-US" sz="2000" dirty="0" err="1">
                <a:solidFill>
                  <a:schemeClr val="bg1"/>
                </a:solidFill>
                <a:latin typeface="微软雅黑 Light" panose="020B0502040204020203" charset="-122"/>
                <a:ea typeface="微软雅黑 Light" panose="020B0502040204020203" charset="-122"/>
                <a:sym typeface="+mn-ea"/>
              </a:rPr>
              <a:t>D</a:t>
            </a:r>
            <a:r>
              <a:rPr sz="2000" dirty="0" err="1">
                <a:solidFill>
                  <a:schemeClr val="bg1"/>
                </a:solidFill>
                <a:latin typeface="微软雅黑 Light" panose="020B0502040204020203" charset="-122"/>
                <a:ea typeface="微软雅黑 Light" panose="020B0502040204020203" charset="-122"/>
                <a:sym typeface="+mn-ea"/>
              </a:rPr>
              <a:t>fs</a:t>
            </a:r>
            <a:r>
              <a:rPr sz="2000" dirty="0">
                <a:solidFill>
                  <a:schemeClr val="bg1"/>
                </a:solidFill>
                <a:latin typeface="微软雅黑 Light" panose="020B0502040204020203" charset="-122"/>
                <a:ea typeface="微软雅黑 Light" panose="020B0502040204020203" charset="-122"/>
                <a:sym typeface="+mn-ea"/>
              </a:rPr>
              <a:t>(</a:t>
            </a:r>
            <a:r>
              <a:rPr sz="2000" dirty="0" err="1">
                <a:solidFill>
                  <a:schemeClr val="bg1"/>
                </a:solidFill>
                <a:latin typeface="微软雅黑 Light" panose="020B0502040204020203" charset="-122"/>
                <a:ea typeface="微软雅黑 Light" panose="020B0502040204020203" charset="-122"/>
                <a:sym typeface="+mn-ea"/>
              </a:rPr>
              <a:t>y,x</a:t>
            </a:r>
            <a:r>
              <a:rPr sz="2000" dirty="0">
                <a:solidFill>
                  <a:schemeClr val="bg1"/>
                </a:solidFill>
                <a:latin typeface="微软雅黑 Light" panose="020B0502040204020203" charset="-122"/>
                <a:ea typeface="微软雅黑 Light" panose="020B0502040204020203" charset="-122"/>
                <a:sym typeface="+mn-ea"/>
              </a:rPr>
              <a:t>);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       </a:t>
            </a:r>
            <a:r>
              <a:rPr lang="en-US" sz="2000" dirty="0">
                <a:solidFill>
                  <a:schemeClr val="bg1"/>
                </a:solidFill>
                <a:latin typeface="微软雅黑 Light" panose="020B0502040204020203" charset="-122"/>
                <a:ea typeface="微软雅黑 Light" panose="020B0502040204020203" charset="-122"/>
                <a:sym typeface="+mn-ea"/>
              </a:rPr>
              <a:t>Out</a:t>
            </a:r>
            <a:r>
              <a:rPr sz="2000" dirty="0">
                <a:solidFill>
                  <a:schemeClr val="bg1"/>
                </a:solidFill>
                <a:latin typeface="微软雅黑 Light" panose="020B0502040204020203" charset="-122"/>
                <a:ea typeface="微软雅黑 Light" panose="020B0502040204020203" charset="-122"/>
                <a:sym typeface="+mn-ea"/>
              </a:rPr>
              <a:t>[x]=</a:t>
            </a:r>
            <a:r>
              <a:rPr lang="en-US" sz="2000" dirty="0">
                <a:solidFill>
                  <a:schemeClr val="bg1"/>
                </a:solidFill>
                <a:latin typeface="微软雅黑 Light" panose="020B0502040204020203" charset="-122"/>
                <a:ea typeface="微软雅黑 Light" panose="020B0502040204020203" charset="-122"/>
                <a:sym typeface="+mn-ea"/>
              </a:rPr>
              <a:t>Cnt</a:t>
            </a:r>
            <a:r>
              <a:rPr sz="2000" dirty="0">
                <a:solidFill>
                  <a:schemeClr val="bg1"/>
                </a:solidFill>
                <a:latin typeface="微软雅黑 Light" panose="020B0502040204020203" charset="-122"/>
                <a:ea typeface="微软雅黑 Light" panose="020B0502040204020203" charset="-122"/>
                <a:sym typeface="+mn-ea"/>
              </a:rPr>
              <a:t>;  </a:t>
            </a:r>
            <a:endParaRPr sz="2000" dirty="0">
              <a:solidFill>
                <a:schemeClr val="bg1"/>
              </a:solidFill>
              <a:latin typeface="微软雅黑 Light" panose="020B0502040204020203" charset="-122"/>
              <a:ea typeface="微软雅黑 Light" panose="020B0502040204020203" charset="-122"/>
              <a:sym typeface="+mn-ea"/>
            </a:endParaRPr>
          </a:p>
          <a:p>
            <a:pPr marL="0" indent="0" algn="just">
              <a:lnSpc>
                <a:spcPct val="120000"/>
              </a:lnSpc>
              <a:buNone/>
            </a:pPr>
            <a:r>
              <a:rPr sz="2000" dirty="0">
                <a:solidFill>
                  <a:schemeClr val="bg1"/>
                </a:solidFill>
                <a:latin typeface="微软雅黑 Light" panose="020B0502040204020203" charset="-122"/>
                <a:ea typeface="微软雅黑 Light" panose="020B0502040204020203" charset="-122"/>
                <a:sym typeface="+mn-ea"/>
              </a:rPr>
              <a:t>}</a:t>
            </a:r>
            <a:endParaRPr lang="zh-CN" altLang="en-US" sz="2000" dirty="0">
              <a:solidFill>
                <a:schemeClr val="bg1"/>
              </a:solidFill>
              <a:latin typeface="微软雅黑 Light" panose="020B0502040204020203" charset="-122"/>
              <a:ea typeface="微软雅黑 Light" panose="020B0502040204020203" charset="-122"/>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1205" y="2580640"/>
            <a:ext cx="8148955" cy="829945"/>
          </a:xfrm>
          <a:prstGeom prst="rect">
            <a:avLst/>
          </a:prstGeom>
          <a:noFill/>
        </p:spPr>
        <p:txBody>
          <a:bodyPr wrap="square" rtlCol="0">
            <a:spAutoFit/>
          </a:bodyPr>
          <a:lstStyle/>
          <a:p>
            <a:pPr algn="ctr"/>
            <a:r>
              <a:rPr lang="zh-CN" altLang="en-US" sz="4800">
                <a:solidFill>
                  <a:schemeClr val="bg1"/>
                </a:solidFill>
                <a:latin typeface="微软雅黑 Light" panose="020B0502040204020203" charset="-122"/>
                <a:ea typeface="微软雅黑 Light" panose="020B0502040204020203" charset="-122"/>
              </a:rPr>
              <a:t>二</a:t>
            </a:r>
            <a:r>
              <a:rPr lang="en-US" altLang="zh-CN" sz="4800">
                <a:solidFill>
                  <a:schemeClr val="bg1"/>
                </a:solidFill>
                <a:latin typeface="微软雅黑 Light" panose="020B0502040204020203" charset="-122"/>
                <a:ea typeface="微软雅黑 Light" panose="020B0502040204020203" charset="-122"/>
              </a:rPr>
              <a:t>.DFS</a:t>
            </a:r>
            <a:r>
              <a:rPr lang="zh-CN" altLang="en-US" sz="4800">
                <a:solidFill>
                  <a:schemeClr val="bg1"/>
                </a:solidFill>
                <a:latin typeface="微软雅黑 Light" panose="020B0502040204020203" charset="-122"/>
                <a:ea typeface="微软雅黑 Light" panose="020B0502040204020203" charset="-122"/>
              </a:rPr>
              <a:t>序的应用</a:t>
            </a:r>
            <a:endParaRPr lang="en-US" altLang="zh-CN" sz="40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NKOJ4263</a:t>
            </a:r>
            <a:r>
              <a:rPr lang="zh-CN" altLang="en-US" dirty="0">
                <a:latin typeface="微软雅黑" panose="020B0503020204020204" charset="-122"/>
                <a:ea typeface="微软雅黑" panose="020B0503020204020204" charset="-122"/>
              </a:rPr>
              <a:t>员工等级</a:t>
            </a:r>
            <a:endParaRPr lang="zh-CN" altLang="en-US" dirty="0">
              <a:latin typeface="微软雅黑" panose="020B0503020204020204" charset="-122"/>
              <a:ea typeface="微软雅黑" panose="020B0503020204020204" charset="-122"/>
            </a:endParaRPr>
          </a:p>
        </p:txBody>
      </p:sp>
      <p:sp>
        <p:nvSpPr>
          <p:cNvPr id="41" name="文本框 40"/>
          <p:cNvSpPr txBox="1"/>
          <p:nvPr/>
        </p:nvSpPr>
        <p:spPr>
          <a:xfrm>
            <a:off x="523875" y="1608455"/>
            <a:ext cx="11123930" cy="2553335"/>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sz="2000">
                <a:solidFill>
                  <a:schemeClr val="bg1"/>
                </a:solidFill>
                <a:latin typeface="微软雅黑 Light" panose="020B0502040204020203" charset="-122"/>
                <a:ea typeface="微软雅黑 Light" panose="020B0502040204020203" charset="-122"/>
              </a:rPr>
              <a:t>       何老板的公司有n名员工，编号1到n。除了何老板以外，每个员工都有且仅有一名直接上司。每个员工可能有0个或多个直接下属。</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公司采取等级</a:t>
            </a:r>
            <a:r>
              <a:rPr lang="zh-CN" sz="2000">
                <a:solidFill>
                  <a:schemeClr val="bg1"/>
                </a:solidFill>
                <a:latin typeface="微软雅黑 Light" panose="020B0502040204020203" charset="-122"/>
                <a:ea typeface="微软雅黑 Light" panose="020B0502040204020203" charset="-122"/>
              </a:rPr>
              <a:t>制度</a:t>
            </a:r>
            <a:r>
              <a:rPr sz="2000">
                <a:solidFill>
                  <a:schemeClr val="bg1"/>
                </a:solidFill>
                <a:latin typeface="微软雅黑 Light" panose="020B0502040204020203" charset="-122"/>
                <a:ea typeface="微软雅黑 Light" panose="020B0502040204020203" charset="-122"/>
              </a:rPr>
              <a:t>，等级越大的员工工资越低。何老板的工资最高，他的等级为1。每个员工的等级数都比他的直接上司的等级数大1。</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何老板向你提问，i号员工管辖的部门中，等级为k的有多少个人？</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i号员工管辖的部门包括i和i所有的直接或间接下属。</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何老板向你提了m次问题，你要快速回答出所有的提问。</a:t>
            </a:r>
            <a:endParaRPr sz="2000">
              <a:solidFill>
                <a:schemeClr val="bg1"/>
              </a:solidFill>
              <a:latin typeface="微软雅黑 Light" panose="020B0502040204020203" charset="-122"/>
              <a:ea typeface="微软雅黑 Light" panose="020B0502040204020203" charset="-122"/>
            </a:endParaRPr>
          </a:p>
          <a:p>
            <a:r>
              <a:rPr sz="2000">
                <a:solidFill>
                  <a:schemeClr val="bg1"/>
                </a:solidFill>
                <a:latin typeface="微软雅黑 Light" panose="020B0502040204020203" charset="-122"/>
                <a:ea typeface="微软雅黑 Light" panose="020B0502040204020203" charset="-122"/>
              </a:rPr>
              <a:t>      1&lt;=n&lt;=50000   1&lt;=m&lt;=30000</a:t>
            </a:r>
            <a:endParaRPr sz="20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NKOJ4263</a:t>
            </a:r>
            <a:r>
              <a:rPr lang="zh-CN" altLang="en-US" dirty="0">
                <a:latin typeface="微软雅黑" panose="020B0503020204020204" charset="-122"/>
                <a:ea typeface="微软雅黑" panose="020B0503020204020204" charset="-122"/>
              </a:rPr>
              <a:t>员工等级</a:t>
            </a:r>
            <a:endParaRPr lang="zh-CN" altLang="en-US" dirty="0">
              <a:latin typeface="微软雅黑" panose="020B0503020204020204" charset="-122"/>
              <a:ea typeface="微软雅黑" panose="020B0503020204020204" charset="-122"/>
            </a:endParaRPr>
          </a:p>
        </p:txBody>
      </p:sp>
      <p:sp>
        <p:nvSpPr>
          <p:cNvPr id="41" name="文本框 40"/>
          <p:cNvSpPr txBox="1"/>
          <p:nvPr/>
        </p:nvSpPr>
        <p:spPr>
          <a:xfrm>
            <a:off x="523875" y="1608455"/>
            <a:ext cx="11123930" cy="3169285"/>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endParaRPr sz="2000">
              <a:solidFill>
                <a:schemeClr val="bg1"/>
              </a:solidFill>
              <a:latin typeface="微软雅黑 Light" panose="020B0502040204020203" charset="-122"/>
              <a:ea typeface="微软雅黑 Light" panose="020B0502040204020203" charset="-122"/>
            </a:endParaRPr>
          </a:p>
          <a:p>
            <a:r>
              <a:rPr lang="en-US" sz="2000">
                <a:solidFill>
                  <a:schemeClr val="bg1"/>
                </a:solidFill>
                <a:latin typeface="微软雅黑 Light" panose="020B0502040204020203" charset="-122"/>
                <a:ea typeface="微软雅黑 Light" panose="020B0502040204020203" charset="-122"/>
              </a:rPr>
              <a:t>1.</a:t>
            </a:r>
            <a:r>
              <a:rPr sz="2000">
                <a:solidFill>
                  <a:schemeClr val="bg1"/>
                </a:solidFill>
                <a:latin typeface="微软雅黑 Light" panose="020B0502040204020203" charset="-122"/>
                <a:ea typeface="微软雅黑 Light" panose="020B0502040204020203" charset="-122"/>
              </a:rPr>
              <a:t>从树的根节点进行</a:t>
            </a:r>
            <a:r>
              <a:rPr lang="en-US" sz="2000">
                <a:solidFill>
                  <a:schemeClr val="bg1"/>
                </a:solidFill>
                <a:latin typeface="微软雅黑 Light" panose="020B0502040204020203" charset="-122"/>
                <a:ea typeface="微软雅黑 Light" panose="020B0502040204020203" charset="-122"/>
              </a:rPr>
              <a:t>DFS</a:t>
            </a:r>
            <a:r>
              <a:rPr sz="2000">
                <a:solidFill>
                  <a:schemeClr val="bg1"/>
                </a:solidFill>
                <a:latin typeface="微软雅黑 Light" panose="020B0502040204020203" charset="-122"/>
                <a:ea typeface="微软雅黑 Light" panose="020B0502040204020203" charset="-122"/>
              </a:rPr>
              <a:t>，对于每个节点记录两个信息，一个是</a:t>
            </a:r>
            <a:r>
              <a:rPr lang="en-US" sz="2000">
                <a:solidFill>
                  <a:schemeClr val="bg1"/>
                </a:solidFill>
                <a:latin typeface="微软雅黑 Light" panose="020B0502040204020203" charset="-122"/>
                <a:ea typeface="微软雅黑 Light" panose="020B0502040204020203" charset="-122"/>
              </a:rPr>
              <a:t>DFS</a:t>
            </a:r>
            <a:r>
              <a:rPr sz="2000">
                <a:solidFill>
                  <a:schemeClr val="bg1"/>
                </a:solidFill>
                <a:latin typeface="微软雅黑 Light" panose="020B0502040204020203" charset="-122"/>
                <a:ea typeface="微软雅黑 Light" panose="020B0502040204020203" charset="-122"/>
              </a:rPr>
              <a:t>进入该节点的时间戳</a:t>
            </a:r>
            <a:r>
              <a:rPr lang="en-US" sz="2000">
                <a:solidFill>
                  <a:schemeClr val="bg1"/>
                </a:solidFill>
                <a:latin typeface="微软雅黑 Light" panose="020B0502040204020203" charset="-122"/>
                <a:ea typeface="微软雅黑 Light" panose="020B0502040204020203" charset="-122"/>
              </a:rPr>
              <a:t>I</a:t>
            </a:r>
            <a:r>
              <a:rPr sz="2000">
                <a:solidFill>
                  <a:schemeClr val="bg1"/>
                </a:solidFill>
                <a:latin typeface="微软雅黑 Light" panose="020B0502040204020203" charset="-122"/>
                <a:ea typeface="微软雅黑 Light" panose="020B0502040204020203" charset="-122"/>
              </a:rPr>
              <a:t>n[i]，另一个是dfs离开该节点的时间戳</a:t>
            </a:r>
            <a:r>
              <a:rPr lang="en-US" sz="2000">
                <a:solidFill>
                  <a:schemeClr val="bg1"/>
                </a:solidFill>
                <a:latin typeface="微软雅黑 Light" panose="020B0502040204020203" charset="-122"/>
                <a:ea typeface="微软雅黑 Light" panose="020B0502040204020203" charset="-122"/>
              </a:rPr>
              <a:t>O</a:t>
            </a:r>
            <a:r>
              <a:rPr sz="2000">
                <a:solidFill>
                  <a:schemeClr val="bg1"/>
                </a:solidFill>
                <a:latin typeface="微软雅黑 Light" panose="020B0502040204020203" charset="-122"/>
                <a:ea typeface="微软雅黑 Light" panose="020B0502040204020203" charset="-122"/>
              </a:rPr>
              <a:t>u[i]。</a:t>
            </a:r>
            <a:endParaRPr sz="2000">
              <a:solidFill>
                <a:schemeClr val="bg1"/>
              </a:solidFill>
              <a:latin typeface="微软雅黑 Light" panose="020B0502040204020203" charset="-122"/>
              <a:ea typeface="微软雅黑 Light" panose="020B0502040204020203" charset="-122"/>
            </a:endParaRPr>
          </a:p>
          <a:p>
            <a:endParaRPr sz="2000">
              <a:solidFill>
                <a:schemeClr val="bg1"/>
              </a:solidFill>
              <a:latin typeface="微软雅黑 Light" panose="020B0502040204020203" charset="-122"/>
              <a:ea typeface="微软雅黑 Light" panose="020B0502040204020203" charset="-122"/>
            </a:endParaRPr>
          </a:p>
          <a:p>
            <a:r>
              <a:rPr lang="en-US" sz="2000">
                <a:solidFill>
                  <a:schemeClr val="bg1"/>
                </a:solidFill>
                <a:latin typeface="微软雅黑 Light" panose="020B0502040204020203" charset="-122"/>
                <a:ea typeface="微软雅黑 Light" panose="020B0502040204020203" charset="-122"/>
              </a:rPr>
              <a:t>2.</a:t>
            </a:r>
            <a:r>
              <a:rPr lang="zh-CN" altLang="en-US" sz="2000">
                <a:solidFill>
                  <a:schemeClr val="bg1"/>
                </a:solidFill>
                <a:latin typeface="微软雅黑 Light" panose="020B0502040204020203" charset="-122"/>
                <a:ea typeface="微软雅黑 Light" panose="020B0502040204020203" charset="-122"/>
              </a:rPr>
              <a:t>在</a:t>
            </a:r>
            <a:r>
              <a:rPr lang="en-US" sz="2000">
                <a:solidFill>
                  <a:schemeClr val="bg1"/>
                </a:solidFill>
                <a:latin typeface="微软雅黑 Light" panose="020B0502040204020203" charset="-122"/>
                <a:ea typeface="微软雅黑 Light" panose="020B0502040204020203" charset="-122"/>
              </a:rPr>
              <a:t>DFS</a:t>
            </a:r>
            <a:r>
              <a:rPr lang="zh-CN" altLang="en-US" sz="2000">
                <a:solidFill>
                  <a:schemeClr val="bg1"/>
                </a:solidFill>
                <a:latin typeface="微软雅黑 Light" panose="020B0502040204020203" charset="-122"/>
                <a:ea typeface="微软雅黑 Light" panose="020B0502040204020203" charset="-122"/>
              </a:rPr>
              <a:t>过程中，</a:t>
            </a:r>
            <a:r>
              <a:rPr sz="2000">
                <a:solidFill>
                  <a:schemeClr val="bg1"/>
                </a:solidFill>
                <a:latin typeface="微软雅黑 Light" panose="020B0502040204020203" charset="-122"/>
                <a:ea typeface="微软雅黑 Light" panose="020B0502040204020203" charset="-122"/>
              </a:rPr>
              <a:t>将树的所有节点按深度保存起来，每个深度的节点</a:t>
            </a:r>
            <a:r>
              <a:rPr lang="zh-CN" sz="2000">
                <a:solidFill>
                  <a:schemeClr val="bg1"/>
                </a:solidFill>
                <a:latin typeface="微软雅黑 Light" panose="020B0502040204020203" charset="-122"/>
                <a:ea typeface="微软雅黑 Light" panose="020B0502040204020203" charset="-122"/>
              </a:rPr>
              <a:t>都单独</a:t>
            </a:r>
            <a:r>
              <a:rPr sz="2000">
                <a:solidFill>
                  <a:schemeClr val="bg1"/>
                </a:solidFill>
                <a:latin typeface="微软雅黑 Light" panose="020B0502040204020203" charset="-122"/>
                <a:ea typeface="微软雅黑 Light" panose="020B0502040204020203" charset="-122"/>
              </a:rPr>
              <a:t>用一个线性结构保存</a:t>
            </a:r>
            <a:r>
              <a:rPr lang="en-US" sz="2000">
                <a:solidFill>
                  <a:schemeClr val="bg1"/>
                </a:solidFill>
                <a:latin typeface="微软雅黑 Light" panose="020B0502040204020203" charset="-122"/>
                <a:ea typeface="微软雅黑 Light" panose="020B0502040204020203" charset="-122"/>
              </a:rPr>
              <a:t>(</a:t>
            </a:r>
            <a:r>
              <a:rPr lang="zh-CN" altLang="en-US" sz="2000">
                <a:solidFill>
                  <a:schemeClr val="bg1"/>
                </a:solidFill>
                <a:latin typeface="微软雅黑 Light" panose="020B0502040204020203" charset="-122"/>
                <a:ea typeface="微软雅黑 Light" panose="020B0502040204020203" charset="-122"/>
              </a:rPr>
              <a:t>比如</a:t>
            </a:r>
            <a:r>
              <a:rPr lang="en-US" sz="2000">
                <a:solidFill>
                  <a:schemeClr val="bg1"/>
                </a:solidFill>
                <a:latin typeface="微软雅黑 Light" panose="020B0502040204020203" charset="-122"/>
                <a:ea typeface="微软雅黑 Light" panose="020B0502040204020203" charset="-122"/>
              </a:rPr>
              <a:t>vector)</a:t>
            </a:r>
            <a:r>
              <a:rPr sz="2000">
                <a:solidFill>
                  <a:schemeClr val="bg1"/>
                </a:solidFill>
                <a:latin typeface="微软雅黑 Light" panose="020B0502040204020203" charset="-122"/>
                <a:ea typeface="微软雅黑 Light" panose="020B0502040204020203" charset="-122"/>
              </a:rPr>
              <a:t>，每个深度的节点相对顺序要和</a:t>
            </a:r>
            <a:r>
              <a:rPr lang="en-US" sz="2000">
                <a:solidFill>
                  <a:schemeClr val="bg1"/>
                </a:solidFill>
                <a:latin typeface="微软雅黑 Light" panose="020B0502040204020203" charset="-122"/>
                <a:ea typeface="微软雅黑 Light" panose="020B0502040204020203" charset="-122"/>
              </a:rPr>
              <a:t>DFS</a:t>
            </a:r>
            <a:r>
              <a:rPr lang="zh-CN" altLang="en-US" sz="2000">
                <a:solidFill>
                  <a:schemeClr val="bg1"/>
                </a:solidFill>
                <a:latin typeface="微软雅黑 Light" panose="020B0502040204020203" charset="-122"/>
                <a:ea typeface="微软雅黑 Light" panose="020B0502040204020203" charset="-122"/>
              </a:rPr>
              <a:t>的</a:t>
            </a:r>
            <a:r>
              <a:rPr sz="2000">
                <a:solidFill>
                  <a:schemeClr val="bg1"/>
                </a:solidFill>
                <a:latin typeface="微软雅黑 Light" panose="020B0502040204020203" charset="-122"/>
                <a:ea typeface="微软雅黑 Light" panose="020B0502040204020203" charset="-122"/>
              </a:rPr>
              <a:t>前序遍历一致。</a:t>
            </a:r>
            <a:endParaRPr sz="2000">
              <a:solidFill>
                <a:schemeClr val="bg1"/>
              </a:solidFill>
              <a:latin typeface="微软雅黑 Light" panose="020B0502040204020203" charset="-122"/>
              <a:ea typeface="微软雅黑 Light" panose="020B0502040204020203" charset="-122"/>
            </a:endParaRPr>
          </a:p>
          <a:p>
            <a:endParaRPr sz="2000">
              <a:solidFill>
                <a:schemeClr val="bg1"/>
              </a:solidFill>
              <a:latin typeface="微软雅黑 Light" panose="020B0502040204020203" charset="-122"/>
              <a:ea typeface="微软雅黑 Light" panose="020B0502040204020203" charset="-122"/>
            </a:endParaRPr>
          </a:p>
          <a:p>
            <a:r>
              <a:rPr lang="en-US" sz="2000">
                <a:solidFill>
                  <a:schemeClr val="bg1"/>
                </a:solidFill>
                <a:latin typeface="微软雅黑 Light" panose="020B0502040204020203" charset="-122"/>
                <a:ea typeface="微软雅黑 Light" panose="020B0502040204020203" charset="-122"/>
              </a:rPr>
              <a:t>3.</a:t>
            </a:r>
            <a:r>
              <a:rPr sz="2000">
                <a:solidFill>
                  <a:schemeClr val="bg1"/>
                </a:solidFill>
                <a:latin typeface="微软雅黑 Light" panose="020B0502040204020203" charset="-122"/>
                <a:ea typeface="微软雅黑 Light" panose="020B0502040204020203" charset="-122"/>
              </a:rPr>
              <a:t>对于每次查询，求节点</a:t>
            </a:r>
            <a:r>
              <a:rPr lang="en-US" sz="2000">
                <a:solidFill>
                  <a:schemeClr val="bg1"/>
                </a:solidFill>
                <a:latin typeface="微软雅黑 Light" panose="020B0502040204020203" charset="-122"/>
                <a:ea typeface="微软雅黑 Light" panose="020B0502040204020203" charset="-122"/>
              </a:rPr>
              <a:t>p</a:t>
            </a:r>
            <a:r>
              <a:rPr sz="2000">
                <a:solidFill>
                  <a:schemeClr val="bg1"/>
                </a:solidFill>
                <a:latin typeface="微软雅黑 Light" panose="020B0502040204020203" charset="-122"/>
                <a:ea typeface="微软雅黑 Light" panose="020B0502040204020203" charset="-122"/>
              </a:rPr>
              <a:t>在深度</a:t>
            </a:r>
            <a:r>
              <a:rPr lang="en-US" sz="2000">
                <a:solidFill>
                  <a:schemeClr val="bg1"/>
                </a:solidFill>
                <a:latin typeface="微软雅黑 Light" panose="020B0502040204020203" charset="-122"/>
                <a:ea typeface="微软雅黑 Light" panose="020B0502040204020203" charset="-122"/>
              </a:rPr>
              <a:t>k</a:t>
            </a:r>
            <a:r>
              <a:rPr sz="2000">
                <a:solidFill>
                  <a:schemeClr val="bg1"/>
                </a:solidFill>
                <a:latin typeface="微软雅黑 Light" panose="020B0502040204020203" charset="-122"/>
                <a:ea typeface="微软雅黑 Light" panose="020B0502040204020203" charset="-122"/>
              </a:rPr>
              <a:t>的所有子节点，只需将深度为</a:t>
            </a:r>
            <a:r>
              <a:rPr lang="en-US" sz="2000">
                <a:solidFill>
                  <a:schemeClr val="bg1"/>
                </a:solidFill>
                <a:latin typeface="微软雅黑 Light" panose="020B0502040204020203" charset="-122"/>
                <a:ea typeface="微软雅黑 Light" panose="020B0502040204020203" charset="-122"/>
              </a:rPr>
              <a:t>k</a:t>
            </a:r>
            <a:r>
              <a:rPr lang="zh-CN" altLang="en-US" sz="2000">
                <a:solidFill>
                  <a:schemeClr val="bg1"/>
                </a:solidFill>
                <a:latin typeface="微软雅黑 Light" panose="020B0502040204020203" charset="-122"/>
                <a:ea typeface="微软雅黑 Light" panose="020B0502040204020203" charset="-122"/>
              </a:rPr>
              <a:t>的线性表中，</a:t>
            </a:r>
            <a:r>
              <a:rPr lang="en-US" sz="2000">
                <a:solidFill>
                  <a:schemeClr val="bg1"/>
                </a:solidFill>
                <a:latin typeface="微软雅黑 Light" panose="020B0502040204020203" charset="-122"/>
                <a:ea typeface="微软雅黑 Light" panose="020B0502040204020203" charset="-122"/>
              </a:rPr>
              <a:t>In[ ]</a:t>
            </a:r>
            <a:r>
              <a:rPr lang="zh-CN" altLang="en-US" sz="2000">
                <a:solidFill>
                  <a:schemeClr val="bg1"/>
                </a:solidFill>
                <a:latin typeface="微软雅黑 Light" panose="020B0502040204020203" charset="-122"/>
                <a:ea typeface="微软雅黑 Light" panose="020B0502040204020203" charset="-122"/>
              </a:rPr>
              <a:t>值</a:t>
            </a:r>
            <a:r>
              <a:rPr sz="2000">
                <a:solidFill>
                  <a:schemeClr val="bg1"/>
                </a:solidFill>
                <a:latin typeface="微软雅黑 Light" panose="020B0502040204020203" charset="-122"/>
                <a:ea typeface="微软雅黑 Light" panose="020B0502040204020203" charset="-122"/>
              </a:rPr>
              <a:t>在</a:t>
            </a:r>
            <a:r>
              <a:rPr lang="en-US" sz="2000">
                <a:solidFill>
                  <a:schemeClr val="bg1"/>
                </a:solidFill>
                <a:latin typeface="微软雅黑 Light" panose="020B0502040204020203" charset="-122"/>
                <a:ea typeface="微软雅黑 Light" panose="020B0502040204020203" charset="-122"/>
              </a:rPr>
              <a:t>I</a:t>
            </a:r>
            <a:r>
              <a:rPr sz="2000">
                <a:solidFill>
                  <a:schemeClr val="bg1"/>
                </a:solidFill>
                <a:latin typeface="微软雅黑 Light" panose="020B0502040204020203" charset="-122"/>
                <a:ea typeface="微软雅黑 Light" panose="020B0502040204020203" charset="-122"/>
              </a:rPr>
              <a:t>n[</a:t>
            </a:r>
            <a:r>
              <a:rPr lang="en-US" sz="2000">
                <a:solidFill>
                  <a:schemeClr val="bg1"/>
                </a:solidFill>
                <a:latin typeface="微软雅黑 Light" panose="020B0502040204020203" charset="-122"/>
                <a:ea typeface="微软雅黑 Light" panose="020B0502040204020203" charset="-122"/>
              </a:rPr>
              <a:t>p</a:t>
            </a:r>
            <a:r>
              <a:rPr sz="2000">
                <a:solidFill>
                  <a:schemeClr val="bg1"/>
                </a:solidFill>
                <a:latin typeface="微软雅黑 Light" panose="020B0502040204020203" charset="-122"/>
                <a:ea typeface="微软雅黑 Light" panose="020B0502040204020203" charset="-122"/>
              </a:rPr>
              <a:t>]和</a:t>
            </a:r>
            <a:r>
              <a:rPr lang="en-US" sz="2000">
                <a:solidFill>
                  <a:schemeClr val="bg1"/>
                </a:solidFill>
                <a:latin typeface="微软雅黑 Light" panose="020B0502040204020203" charset="-122"/>
                <a:ea typeface="微软雅黑 Light" panose="020B0502040204020203" charset="-122"/>
              </a:rPr>
              <a:t>Ou</a:t>
            </a:r>
            <a:r>
              <a:rPr sz="2000">
                <a:solidFill>
                  <a:schemeClr val="bg1"/>
                </a:solidFill>
                <a:latin typeface="微软雅黑 Light" panose="020B0502040204020203" charset="-122"/>
                <a:ea typeface="微软雅黑 Light" panose="020B0502040204020203" charset="-122"/>
              </a:rPr>
              <a:t>[</a:t>
            </a:r>
            <a:r>
              <a:rPr lang="en-US" sz="2000">
                <a:solidFill>
                  <a:schemeClr val="bg1"/>
                </a:solidFill>
                <a:latin typeface="微软雅黑 Light" panose="020B0502040204020203" charset="-122"/>
                <a:ea typeface="微软雅黑 Light" panose="020B0502040204020203" charset="-122"/>
              </a:rPr>
              <a:t>p</a:t>
            </a:r>
            <a:r>
              <a:rPr sz="2000">
                <a:solidFill>
                  <a:schemeClr val="bg1"/>
                </a:solidFill>
                <a:latin typeface="微软雅黑 Light" panose="020B0502040204020203" charset="-122"/>
                <a:ea typeface="微软雅黑 Light" panose="020B0502040204020203" charset="-122"/>
              </a:rPr>
              <a:t>]之间的所有节点都求出来即可</a:t>
            </a:r>
            <a:r>
              <a:rPr lang="zh-CN" sz="2000">
                <a:solidFill>
                  <a:schemeClr val="bg1"/>
                </a:solidFill>
                <a:latin typeface="微软雅黑 Light" panose="020B0502040204020203" charset="-122"/>
                <a:ea typeface="微软雅黑 Light" panose="020B0502040204020203" charset="-122"/>
              </a:rPr>
              <a:t>。</a:t>
            </a:r>
            <a:r>
              <a:rPr sz="2000">
                <a:solidFill>
                  <a:schemeClr val="bg1"/>
                </a:solidFill>
                <a:latin typeface="微软雅黑 Light" panose="020B0502040204020203" charset="-122"/>
                <a:ea typeface="微软雅黑 Light" panose="020B0502040204020203" charset="-122"/>
              </a:rPr>
              <a:t>由于对于</a:t>
            </a:r>
            <a:r>
              <a:rPr lang="zh-CN" sz="2000">
                <a:solidFill>
                  <a:schemeClr val="bg1"/>
                </a:solidFill>
                <a:latin typeface="微软雅黑 Light" panose="020B0502040204020203" charset="-122"/>
                <a:ea typeface="微软雅黑 Light" panose="020B0502040204020203" charset="-122"/>
              </a:rPr>
              <a:t>存储深度</a:t>
            </a:r>
            <a:r>
              <a:rPr lang="en-US" altLang="zh-CN" sz="2000">
                <a:solidFill>
                  <a:schemeClr val="bg1"/>
                </a:solidFill>
                <a:latin typeface="微软雅黑 Light" panose="020B0502040204020203" charset="-122"/>
                <a:ea typeface="微软雅黑 Light" panose="020B0502040204020203" charset="-122"/>
              </a:rPr>
              <a:t>k</a:t>
            </a:r>
            <a:r>
              <a:rPr lang="zh-CN" altLang="en-US" sz="2000">
                <a:solidFill>
                  <a:schemeClr val="bg1"/>
                </a:solidFill>
                <a:latin typeface="微软雅黑 Light" panose="020B0502040204020203" charset="-122"/>
                <a:ea typeface="微软雅黑 Light" panose="020B0502040204020203" charset="-122"/>
              </a:rPr>
              <a:t>的线性表中的</a:t>
            </a:r>
            <a:r>
              <a:rPr sz="2000">
                <a:solidFill>
                  <a:schemeClr val="bg1"/>
                </a:solidFill>
                <a:latin typeface="微软雅黑 Light" panose="020B0502040204020203" charset="-122"/>
                <a:ea typeface="微软雅黑 Light" panose="020B0502040204020203" charset="-122"/>
              </a:rPr>
              <a:t>所有节点，相对顺序和前序遍历的顺序</a:t>
            </a:r>
            <a:r>
              <a:rPr lang="zh-CN" sz="2000">
                <a:solidFill>
                  <a:schemeClr val="bg1"/>
                </a:solidFill>
                <a:latin typeface="微软雅黑 Light" panose="020B0502040204020203" charset="-122"/>
                <a:ea typeface="微软雅黑 Light" panose="020B0502040204020203" charset="-122"/>
              </a:rPr>
              <a:t>一致</a:t>
            </a:r>
            <a:r>
              <a:rPr sz="2000">
                <a:solidFill>
                  <a:schemeClr val="bg1"/>
                </a:solidFill>
                <a:latin typeface="微软雅黑 Light" panose="020B0502040204020203" charset="-122"/>
                <a:ea typeface="微软雅黑 Light" panose="020B0502040204020203" charset="-122"/>
              </a:rPr>
              <a:t>，那么</a:t>
            </a:r>
            <a:r>
              <a:rPr lang="zh-CN" sz="2000">
                <a:solidFill>
                  <a:schemeClr val="bg1"/>
                </a:solidFill>
                <a:latin typeface="微软雅黑 Light" panose="020B0502040204020203" charset="-122"/>
                <a:ea typeface="微软雅黑 Light" panose="020B0502040204020203" charset="-122"/>
              </a:rPr>
              <a:t>表中</a:t>
            </a:r>
            <a:r>
              <a:rPr sz="2000">
                <a:solidFill>
                  <a:schemeClr val="bg1"/>
                </a:solidFill>
                <a:latin typeface="微软雅黑 Light" panose="020B0502040204020203" charset="-122"/>
                <a:ea typeface="微软雅黑 Light" panose="020B0502040204020203" charset="-122"/>
              </a:rPr>
              <a:t>他们的</a:t>
            </a:r>
            <a:r>
              <a:rPr lang="en-US" sz="2000">
                <a:solidFill>
                  <a:schemeClr val="bg1"/>
                </a:solidFill>
                <a:latin typeface="微软雅黑 Light" panose="020B0502040204020203" charset="-122"/>
                <a:ea typeface="微软雅黑 Light" panose="020B0502040204020203" charset="-122"/>
              </a:rPr>
              <a:t>In[ ]</a:t>
            </a:r>
            <a:r>
              <a:rPr lang="zh-CN" altLang="en-US" sz="2000">
                <a:solidFill>
                  <a:schemeClr val="bg1"/>
                </a:solidFill>
                <a:latin typeface="微软雅黑 Light" panose="020B0502040204020203" charset="-122"/>
                <a:ea typeface="微软雅黑 Light" panose="020B0502040204020203" charset="-122"/>
              </a:rPr>
              <a:t>值</a:t>
            </a:r>
            <a:r>
              <a:rPr sz="2000">
                <a:solidFill>
                  <a:schemeClr val="bg1"/>
                </a:solidFill>
                <a:latin typeface="微软雅黑 Light" panose="020B0502040204020203" charset="-122"/>
                <a:ea typeface="微软雅黑 Light" panose="020B0502040204020203" charset="-122"/>
              </a:rPr>
              <a:t>也是递增的，于是可以通过二分搜索求解</a:t>
            </a:r>
            <a:r>
              <a:rPr lang="zh-CN" sz="2000">
                <a:solidFill>
                  <a:schemeClr val="bg1"/>
                </a:solidFill>
                <a:latin typeface="微软雅黑 Light" panose="020B0502040204020203" charset="-122"/>
                <a:ea typeface="微软雅黑 Light" panose="020B0502040204020203" charset="-122"/>
              </a:rPr>
              <a:t>。</a:t>
            </a:r>
            <a:endParaRPr lang="zh-CN" sz="2000">
              <a:solidFill>
                <a:schemeClr val="bg1"/>
              </a:solidFill>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dirty="0">
                <a:latin typeface="微软雅黑" panose="020B0503020204020204" charset="-122"/>
                <a:ea typeface="微软雅黑" panose="020B0503020204020204" charset="-122"/>
              </a:rPr>
              <a:t>NKOJ4263</a:t>
            </a:r>
            <a:r>
              <a:rPr lang="zh-CN" altLang="en-US" dirty="0">
                <a:latin typeface="微软雅黑" panose="020B0503020204020204" charset="-122"/>
                <a:ea typeface="微软雅黑" panose="020B0503020204020204" charset="-122"/>
              </a:rPr>
              <a:t>员工等级</a:t>
            </a:r>
            <a:endParaRPr lang="zh-CN" altLang="en-US" dirty="0">
              <a:latin typeface="微软雅黑" panose="020B0503020204020204" charset="-122"/>
              <a:ea typeface="微软雅黑" panose="020B0503020204020204" charset="-122"/>
            </a:endParaRPr>
          </a:p>
        </p:txBody>
      </p:sp>
      <p:sp>
        <p:nvSpPr>
          <p:cNvPr id="41" name="文本框 40"/>
          <p:cNvSpPr txBox="1"/>
          <p:nvPr/>
        </p:nvSpPr>
        <p:spPr>
          <a:xfrm>
            <a:off x="523875" y="1476375"/>
            <a:ext cx="11123930" cy="675640"/>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sz="1900">
                <a:solidFill>
                  <a:schemeClr val="bg1"/>
                </a:solidFill>
                <a:latin typeface="Courier New" panose="02070309020205020404" charset="0"/>
                <a:ea typeface="微软雅黑 Light" panose="020B0502040204020203" charset="-122"/>
              </a:rPr>
              <a:t>vector&lt;int&gt;P[100005];            </a:t>
            </a:r>
            <a:r>
              <a:rPr lang="en-US" sz="1900">
                <a:solidFill>
                  <a:srgbClr val="FFE1FF"/>
                </a:solidFill>
                <a:latin typeface="Courier New" panose="02070309020205020404" charset="0"/>
                <a:ea typeface="微软雅黑 Light" panose="020B0502040204020203" charset="-122"/>
              </a:rPr>
              <a:t>//P[i]</a:t>
            </a:r>
            <a:r>
              <a:rPr lang="zh-CN" altLang="en-US" sz="1900">
                <a:solidFill>
                  <a:srgbClr val="FFE1FF"/>
                </a:solidFill>
                <a:latin typeface="Courier New" panose="02070309020205020404" charset="0"/>
                <a:ea typeface="微软雅黑 Light" panose="020B0502040204020203" charset="-122"/>
              </a:rPr>
              <a:t>记录</a:t>
            </a:r>
            <a:r>
              <a:rPr lang="en-US" altLang="zh-CN" sz="1900">
                <a:solidFill>
                  <a:srgbClr val="FFE1FF"/>
                </a:solidFill>
                <a:latin typeface="Courier New" panose="02070309020205020404" charset="0"/>
                <a:ea typeface="微软雅黑 Light" panose="020B0502040204020203" charset="-122"/>
              </a:rPr>
              <a:t>i</a:t>
            </a:r>
            <a:r>
              <a:rPr lang="zh-CN" altLang="en-US" sz="1900">
                <a:solidFill>
                  <a:srgbClr val="FFE1FF"/>
                </a:solidFill>
                <a:latin typeface="Courier New" panose="02070309020205020404" charset="0"/>
                <a:ea typeface="微软雅黑 Light" panose="020B0502040204020203" charset="-122"/>
              </a:rPr>
              <a:t>号点的所有儿子编号</a:t>
            </a:r>
            <a:endParaRPr lang="zh-CN" altLang="en-US" sz="1900">
              <a:solidFill>
                <a:srgbClr val="FFE1FF"/>
              </a:solidFill>
              <a:latin typeface="Courier New" panose="02070309020205020404" charset="0"/>
              <a:ea typeface="微软雅黑 Light" panose="020B0502040204020203" charset="-122"/>
            </a:endParaRPr>
          </a:p>
          <a:p>
            <a:r>
              <a:rPr sz="1900">
                <a:solidFill>
                  <a:schemeClr val="bg1"/>
                </a:solidFill>
                <a:latin typeface="Courier New" panose="02070309020205020404" charset="0"/>
                <a:ea typeface="微软雅黑 Light" panose="020B0502040204020203" charset="-122"/>
              </a:rPr>
              <a:t>vector&lt;int&gt;DepCnt[100005];       </a:t>
            </a:r>
            <a:r>
              <a:rPr lang="en-US" sz="1900">
                <a:solidFill>
                  <a:srgbClr val="FFE1FF"/>
                </a:solidFill>
                <a:latin typeface="Courier New" panose="02070309020205020404" charset="0"/>
                <a:ea typeface="微软雅黑 Light" panose="020B0502040204020203" charset="-122"/>
              </a:rPr>
              <a:t>//DepCnt[i]</a:t>
            </a:r>
            <a:r>
              <a:rPr lang="zh-CN" altLang="en-US" sz="1900">
                <a:solidFill>
                  <a:srgbClr val="FFE1FF"/>
                </a:solidFill>
                <a:latin typeface="Courier New" panose="02070309020205020404" charset="0"/>
                <a:ea typeface="微软雅黑 Light" panose="020B0502040204020203" charset="-122"/>
              </a:rPr>
              <a:t>记录深度为</a:t>
            </a:r>
            <a:r>
              <a:rPr lang="en-US" altLang="zh-CN" sz="1900">
                <a:solidFill>
                  <a:srgbClr val="FFE1FF"/>
                </a:solidFill>
                <a:latin typeface="Courier New" panose="02070309020205020404" charset="0"/>
                <a:ea typeface="微软雅黑 Light" panose="020B0502040204020203" charset="-122"/>
              </a:rPr>
              <a:t>i</a:t>
            </a:r>
            <a:r>
              <a:rPr lang="zh-CN" altLang="en-US" sz="1900">
                <a:solidFill>
                  <a:srgbClr val="FFE1FF"/>
                </a:solidFill>
                <a:latin typeface="Courier New" panose="02070309020205020404" charset="0"/>
                <a:ea typeface="微软雅黑 Light" panose="020B0502040204020203" charset="-122"/>
              </a:rPr>
              <a:t>的所有节点的</a:t>
            </a:r>
            <a:r>
              <a:rPr lang="en-US" altLang="zh-CN" sz="1900">
                <a:solidFill>
                  <a:srgbClr val="FFE1FF"/>
                </a:solidFill>
                <a:latin typeface="Courier New" panose="02070309020205020404" charset="0"/>
                <a:ea typeface="微软雅黑 Light" panose="020B0502040204020203" charset="-122"/>
              </a:rPr>
              <a:t>In[ ]</a:t>
            </a:r>
            <a:r>
              <a:rPr lang="zh-CN" altLang="en-US" sz="1900">
                <a:solidFill>
                  <a:srgbClr val="FFE1FF"/>
                </a:solidFill>
                <a:latin typeface="Courier New" panose="02070309020205020404" charset="0"/>
                <a:ea typeface="微软雅黑 Light" panose="020B0502040204020203" charset="-122"/>
              </a:rPr>
              <a:t>值</a:t>
            </a:r>
            <a:endParaRPr sz="1900">
              <a:solidFill>
                <a:schemeClr val="bg1"/>
              </a:solidFill>
              <a:latin typeface="Courier New" panose="02070309020205020404" charset="0"/>
              <a:ea typeface="微软雅黑 Light" panose="020B0502040204020203" charset="-122"/>
            </a:endParaRPr>
          </a:p>
        </p:txBody>
      </p:sp>
      <p:sp>
        <p:nvSpPr>
          <p:cNvPr id="3" name="文本框 2"/>
          <p:cNvSpPr txBox="1"/>
          <p:nvPr/>
        </p:nvSpPr>
        <p:spPr>
          <a:xfrm>
            <a:off x="523875" y="2391410"/>
            <a:ext cx="11123930" cy="1553210"/>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sz="1900">
                <a:solidFill>
                  <a:schemeClr val="bg1"/>
                </a:solidFill>
                <a:latin typeface="Courier New" panose="02070309020205020404" charset="0"/>
                <a:ea typeface="微软雅黑 Light" panose="020B0502040204020203" charset="-122"/>
              </a:rPr>
              <a:t>for(i=1;i&lt;n;i++)                 </a:t>
            </a:r>
            <a:r>
              <a:rPr lang="en-US" sz="1900">
                <a:solidFill>
                  <a:srgbClr val="FFE1FF"/>
                </a:solidFill>
                <a:latin typeface="Courier New" panose="02070309020205020404" charset="0"/>
                <a:ea typeface="微软雅黑 Light" panose="020B0502040204020203" charset="-122"/>
              </a:rPr>
              <a:t>//</a:t>
            </a:r>
            <a:r>
              <a:rPr lang="zh-CN" altLang="en-US" sz="1900">
                <a:solidFill>
                  <a:srgbClr val="FFE1FF"/>
                </a:solidFill>
                <a:latin typeface="Courier New" panose="02070309020205020404" charset="0"/>
                <a:ea typeface="微软雅黑 Light" panose="020B0502040204020203" charset="-122"/>
              </a:rPr>
              <a:t>读图，建树</a:t>
            </a:r>
            <a:endParaRPr lang="zh-CN" altLang="en-US" sz="1900">
              <a:solidFill>
                <a:srgbClr val="FFE1FF"/>
              </a:solidFill>
              <a:latin typeface="Courier New" panose="02070309020205020404" charset="0"/>
              <a:ea typeface="微软雅黑 Light" panose="020B0502040204020203" charset="-122"/>
            </a:endParaRPr>
          </a:p>
          <a:p>
            <a:r>
              <a:rPr sz="1900">
                <a:solidFill>
                  <a:schemeClr val="bg1"/>
                </a:solidFill>
                <a:latin typeface="Courier New" panose="02070309020205020404" charset="0"/>
                <a:ea typeface="微软雅黑 Light" panose="020B0502040204020203" charset="-122"/>
              </a:rPr>
              <a:t>{</a:t>
            </a:r>
            <a:endParaRPr sz="1900">
              <a:solidFill>
                <a:schemeClr val="bg1"/>
              </a:solidFill>
              <a:latin typeface="Courier New" panose="02070309020205020404" charset="0"/>
              <a:ea typeface="微软雅黑 Light" panose="020B0502040204020203" charset="-122"/>
            </a:endParaRPr>
          </a:p>
          <a:p>
            <a:r>
              <a:rPr sz="1900">
                <a:solidFill>
                  <a:schemeClr val="bg1"/>
                </a:solidFill>
                <a:latin typeface="Courier New" panose="02070309020205020404" charset="0"/>
                <a:ea typeface="微软雅黑 Light" panose="020B0502040204020203" charset="-122"/>
              </a:rPr>
              <a:t>      scanf("%d%d",&amp;x,&amp;y);</a:t>
            </a:r>
            <a:endParaRPr sz="1900">
              <a:solidFill>
                <a:schemeClr val="bg1"/>
              </a:solidFill>
              <a:latin typeface="Courier New" panose="02070309020205020404" charset="0"/>
              <a:ea typeface="微软雅黑 Light" panose="020B0502040204020203" charset="-122"/>
            </a:endParaRPr>
          </a:p>
          <a:p>
            <a:r>
              <a:rPr sz="1900">
                <a:solidFill>
                  <a:schemeClr val="bg1"/>
                </a:solidFill>
                <a:latin typeface="Courier New" panose="02070309020205020404" charset="0"/>
                <a:ea typeface="微软雅黑 Light" panose="020B0502040204020203" charset="-122"/>
              </a:rPr>
              <a:t>      P[x].push</a:t>
            </a:r>
            <a:r>
              <a:rPr lang="en-US" sz="1900">
                <a:solidFill>
                  <a:schemeClr val="bg1"/>
                </a:solidFill>
                <a:latin typeface="Courier New" panose="02070309020205020404" charset="0"/>
                <a:ea typeface="微软雅黑 Light" panose="020B0502040204020203" charset="-122"/>
              </a:rPr>
              <a:t>_</a:t>
            </a:r>
            <a:r>
              <a:rPr sz="1900">
                <a:solidFill>
                  <a:schemeClr val="bg1"/>
                </a:solidFill>
                <a:latin typeface="Courier New" panose="02070309020205020404" charset="0"/>
                <a:ea typeface="微软雅黑 Light" panose="020B0502040204020203" charset="-122"/>
              </a:rPr>
              <a:t>back(y);</a:t>
            </a:r>
            <a:endParaRPr sz="1900">
              <a:solidFill>
                <a:schemeClr val="bg1"/>
              </a:solidFill>
              <a:latin typeface="Courier New" panose="02070309020205020404" charset="0"/>
              <a:ea typeface="微软雅黑 Light" panose="020B0502040204020203" charset="-122"/>
            </a:endParaRPr>
          </a:p>
          <a:p>
            <a:r>
              <a:rPr sz="1900">
                <a:solidFill>
                  <a:schemeClr val="bg1"/>
                </a:solidFill>
                <a:latin typeface="Courier New" panose="02070309020205020404" charset="0"/>
                <a:ea typeface="微软雅黑 Light" panose="020B0502040204020203" charset="-122"/>
              </a:rPr>
              <a:t>}</a:t>
            </a:r>
            <a:endParaRPr sz="1900">
              <a:solidFill>
                <a:schemeClr val="bg1"/>
              </a:solidFill>
              <a:latin typeface="Courier New" panose="02070309020205020404" charset="0"/>
              <a:ea typeface="微软雅黑 Light" panose="020B0502040204020203" charset="-122"/>
            </a:endParaRPr>
          </a:p>
        </p:txBody>
      </p:sp>
      <p:sp>
        <p:nvSpPr>
          <p:cNvPr id="4" name="文本框 3"/>
          <p:cNvSpPr txBox="1"/>
          <p:nvPr/>
        </p:nvSpPr>
        <p:spPr>
          <a:xfrm>
            <a:off x="523875" y="4198620"/>
            <a:ext cx="11123930" cy="2430145"/>
          </a:xfrm>
          <a:prstGeom prst="rect">
            <a:avLst/>
          </a:prstGeom>
          <a:solidFill>
            <a:schemeClr val="accent5">
              <a:lumMod val="50000"/>
            </a:schemeClr>
          </a:solidFill>
          <a:effectLst>
            <a:outerShdw blurRad="50800" dist="38100" dir="2700000" algn="tl" rotWithShape="0">
              <a:prstClr val="black">
                <a:alpha val="40000"/>
              </a:prstClr>
            </a:outerShdw>
          </a:effectLst>
        </p:spPr>
        <p:txBody>
          <a:bodyPr wrap="square" rtlCol="0">
            <a:spAutoFit/>
          </a:bodyPr>
          <a:lstStyle/>
          <a:p>
            <a:r>
              <a:rPr sz="1900" dirty="0">
                <a:solidFill>
                  <a:schemeClr val="bg1"/>
                </a:solidFill>
                <a:latin typeface="Courier New" panose="02070309020205020404" charset="0"/>
                <a:ea typeface="微软雅黑 Light" panose="020B0502040204020203" charset="-122"/>
              </a:rPr>
              <a:t>void </a:t>
            </a:r>
            <a:r>
              <a:rPr sz="1900" dirty="0" err="1">
                <a:solidFill>
                  <a:schemeClr val="bg1"/>
                </a:solidFill>
                <a:latin typeface="Courier New" panose="02070309020205020404" charset="0"/>
                <a:ea typeface="微软雅黑 Light" panose="020B0502040204020203" charset="-122"/>
              </a:rPr>
              <a:t>Dfs</a:t>
            </a:r>
            <a:r>
              <a:rPr sz="1900" dirty="0">
                <a:solidFill>
                  <a:schemeClr val="bg1"/>
                </a:solidFill>
                <a:latin typeface="Courier New" panose="02070309020205020404" charset="0"/>
                <a:ea typeface="微软雅黑 Light" panose="020B0502040204020203" charset="-122"/>
              </a:rPr>
              <a:t>(int </a:t>
            </a:r>
            <a:r>
              <a:rPr sz="1900" dirty="0" err="1">
                <a:solidFill>
                  <a:schemeClr val="bg1"/>
                </a:solidFill>
                <a:latin typeface="Courier New" panose="02070309020205020404" charset="0"/>
                <a:ea typeface="微软雅黑 Light" panose="020B0502040204020203" charset="-122"/>
              </a:rPr>
              <a:t>x,int</a:t>
            </a:r>
            <a:r>
              <a:rPr sz="1900" dirty="0">
                <a:solidFill>
                  <a:schemeClr val="bg1"/>
                </a:solidFill>
                <a:latin typeface="Courier New" panose="02070309020205020404" charset="0"/>
                <a:ea typeface="微软雅黑 Light" panose="020B0502040204020203" charset="-122"/>
              </a:rPr>
              <a:t> Fa)                   </a:t>
            </a:r>
            <a:r>
              <a:rPr lang="en-US" sz="1900" dirty="0">
                <a:solidFill>
                  <a:srgbClr val="FFE1FF"/>
                </a:solidFill>
                <a:latin typeface="Courier New" panose="02070309020205020404" charset="0"/>
                <a:ea typeface="微软雅黑 Light" panose="020B0502040204020203" charset="-122"/>
              </a:rPr>
              <a:t>//</a:t>
            </a:r>
            <a:r>
              <a:rPr lang="zh-CN" altLang="en-US" sz="1900" dirty="0">
                <a:solidFill>
                  <a:srgbClr val="FFE1FF"/>
                </a:solidFill>
                <a:latin typeface="Courier New" panose="02070309020205020404" charset="0"/>
                <a:ea typeface="微软雅黑 Light" panose="020B0502040204020203" charset="-122"/>
              </a:rPr>
              <a:t>深搜，记录</a:t>
            </a:r>
            <a:r>
              <a:rPr lang="en-US" altLang="zh-CN" sz="1900" dirty="0">
                <a:solidFill>
                  <a:srgbClr val="FFE1FF"/>
                </a:solidFill>
                <a:latin typeface="Courier New" panose="02070309020205020404" charset="0"/>
                <a:ea typeface="微软雅黑 Light" panose="020B0502040204020203" charset="-122"/>
              </a:rPr>
              <a:t>DFS</a:t>
            </a:r>
            <a:r>
              <a:rPr lang="zh-CN" altLang="en-US" sz="1900" dirty="0">
                <a:solidFill>
                  <a:srgbClr val="FFE1FF"/>
                </a:solidFill>
                <a:latin typeface="Courier New" panose="02070309020205020404" charset="0"/>
                <a:ea typeface="微软雅黑 Light" panose="020B0502040204020203" charset="-122"/>
              </a:rPr>
              <a:t>序</a:t>
            </a:r>
            <a:endParaRPr lang="zh-CN" altLang="en-US" sz="1900" dirty="0">
              <a:solidFill>
                <a:srgbClr val="FFE1FF"/>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a:t>
            </a:r>
            <a:endParaRPr sz="1900" dirty="0">
              <a:solidFill>
                <a:schemeClr val="bg1"/>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	In[x]=++Cnt;</a:t>
            </a:r>
            <a:endParaRPr sz="1900" dirty="0">
              <a:solidFill>
                <a:schemeClr val="bg1"/>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	Dep[x]=Dep[Fa]+1;</a:t>
            </a:r>
            <a:endParaRPr sz="1900" dirty="0">
              <a:solidFill>
                <a:schemeClr val="bg1"/>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	</a:t>
            </a:r>
            <a:r>
              <a:rPr sz="1900" dirty="0" err="1">
                <a:solidFill>
                  <a:srgbClr val="FFFF99"/>
                </a:solidFill>
                <a:latin typeface="Courier New" panose="02070309020205020404" charset="0"/>
                <a:ea typeface="微软雅黑 Light" panose="020B0502040204020203" charset="-122"/>
              </a:rPr>
              <a:t>DepCnt</a:t>
            </a:r>
            <a:r>
              <a:rPr sz="1900" dirty="0">
                <a:solidFill>
                  <a:srgbClr val="FFFF99"/>
                </a:solidFill>
                <a:latin typeface="Courier New" panose="02070309020205020404" charset="0"/>
                <a:ea typeface="微软雅黑 Light" panose="020B0502040204020203" charset="-122"/>
              </a:rPr>
              <a:t>[Dep[x]].</a:t>
            </a:r>
            <a:r>
              <a:rPr sz="1900" dirty="0" err="1">
                <a:solidFill>
                  <a:srgbClr val="FFFF99"/>
                </a:solidFill>
                <a:latin typeface="Courier New" panose="02070309020205020404" charset="0"/>
                <a:ea typeface="微软雅黑 Light" panose="020B0502040204020203" charset="-122"/>
              </a:rPr>
              <a:t>push_back</a:t>
            </a:r>
            <a:r>
              <a:rPr sz="1900" dirty="0">
                <a:solidFill>
                  <a:srgbClr val="FFFF99"/>
                </a:solidFill>
                <a:latin typeface="Courier New" panose="02070309020205020404" charset="0"/>
                <a:ea typeface="微软雅黑 Light" panose="020B0502040204020203" charset="-122"/>
              </a:rPr>
              <a:t>(In[x]);</a:t>
            </a:r>
            <a:r>
              <a:rPr sz="1900" dirty="0">
                <a:solidFill>
                  <a:schemeClr val="bg1"/>
                </a:solidFill>
                <a:latin typeface="Courier New" panose="02070309020205020404" charset="0"/>
                <a:ea typeface="微软雅黑 Light" panose="020B0502040204020203" charset="-122"/>
              </a:rPr>
              <a:t>  </a:t>
            </a:r>
            <a:r>
              <a:rPr sz="1900" dirty="0">
                <a:solidFill>
                  <a:srgbClr val="FFE1FF"/>
                </a:solidFill>
                <a:latin typeface="Courier New" panose="02070309020205020404" charset="0"/>
                <a:ea typeface="微软雅黑 Light" panose="020B0502040204020203" charset="-122"/>
              </a:rPr>
              <a:t> </a:t>
            </a:r>
            <a:r>
              <a:rPr lang="en-US" sz="1900" dirty="0">
                <a:solidFill>
                  <a:srgbClr val="FFE1FF"/>
                </a:solidFill>
                <a:latin typeface="Courier New" panose="02070309020205020404" charset="0"/>
                <a:ea typeface="微软雅黑 Light" panose="020B0502040204020203" charset="-122"/>
              </a:rPr>
              <a:t>//</a:t>
            </a:r>
            <a:r>
              <a:rPr lang="zh-CN" altLang="en-US" sz="1900" dirty="0">
                <a:solidFill>
                  <a:srgbClr val="FFE1FF"/>
                </a:solidFill>
                <a:latin typeface="Courier New" panose="02070309020205020404" charset="0"/>
                <a:ea typeface="微软雅黑 Light" panose="020B0502040204020203" charset="-122"/>
              </a:rPr>
              <a:t>记录深度为</a:t>
            </a:r>
            <a:r>
              <a:rPr lang="en-US" altLang="zh-CN" sz="1900" dirty="0">
                <a:solidFill>
                  <a:srgbClr val="FFE1FF"/>
                </a:solidFill>
                <a:latin typeface="Courier New" panose="02070309020205020404" charset="0"/>
                <a:ea typeface="微软雅黑 Light" panose="020B0502040204020203" charset="-122"/>
              </a:rPr>
              <a:t>Dep[x]</a:t>
            </a:r>
            <a:r>
              <a:rPr lang="zh-CN" altLang="en-US" sz="1900" dirty="0">
                <a:solidFill>
                  <a:srgbClr val="FFE1FF"/>
                </a:solidFill>
                <a:latin typeface="Courier New" panose="02070309020205020404" charset="0"/>
                <a:ea typeface="微软雅黑 Light" panose="020B0502040204020203" charset="-122"/>
              </a:rPr>
              <a:t>的节点的</a:t>
            </a:r>
            <a:r>
              <a:rPr lang="en-US" altLang="zh-CN" sz="1900" dirty="0">
                <a:solidFill>
                  <a:srgbClr val="FFE1FF"/>
                </a:solidFill>
                <a:latin typeface="Courier New" panose="02070309020205020404" charset="0"/>
                <a:ea typeface="微软雅黑 Light" panose="020B0502040204020203" charset="-122"/>
              </a:rPr>
              <a:t>In[]</a:t>
            </a:r>
            <a:r>
              <a:rPr lang="zh-CN" altLang="en-US" sz="1900" dirty="0">
                <a:solidFill>
                  <a:srgbClr val="FFE1FF"/>
                </a:solidFill>
                <a:latin typeface="Courier New" panose="02070309020205020404" charset="0"/>
                <a:ea typeface="微软雅黑 Light" panose="020B0502040204020203" charset="-122"/>
              </a:rPr>
              <a:t>值</a:t>
            </a:r>
            <a:endParaRPr lang="zh-CN" altLang="en-US" sz="1900" dirty="0">
              <a:solidFill>
                <a:srgbClr val="FFE1FF"/>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	for(int </a:t>
            </a:r>
            <a:r>
              <a:rPr sz="1900" dirty="0" err="1">
                <a:solidFill>
                  <a:schemeClr val="bg1"/>
                </a:solidFill>
                <a:latin typeface="Courier New" panose="02070309020205020404" charset="0"/>
                <a:ea typeface="微软雅黑 Light" panose="020B0502040204020203" charset="-122"/>
              </a:rPr>
              <a:t>i</a:t>
            </a:r>
            <a:r>
              <a:rPr sz="1900" dirty="0">
                <a:solidFill>
                  <a:schemeClr val="bg1"/>
                </a:solidFill>
                <a:latin typeface="Courier New" panose="02070309020205020404" charset="0"/>
                <a:ea typeface="微软雅黑 Light" panose="020B0502040204020203" charset="-122"/>
              </a:rPr>
              <a:t>=0;i&lt;P[x].size();</a:t>
            </a:r>
            <a:r>
              <a:rPr sz="1900" dirty="0" err="1">
                <a:solidFill>
                  <a:schemeClr val="bg1"/>
                </a:solidFill>
                <a:latin typeface="Courier New" panose="02070309020205020404" charset="0"/>
                <a:ea typeface="微软雅黑 Light" panose="020B0502040204020203" charset="-122"/>
              </a:rPr>
              <a:t>i</a:t>
            </a:r>
            <a:r>
              <a:rPr sz="1900" dirty="0">
                <a:solidFill>
                  <a:schemeClr val="bg1"/>
                </a:solidFill>
                <a:latin typeface="Courier New" panose="02070309020205020404" charset="0"/>
                <a:ea typeface="微软雅黑 Light" panose="020B0502040204020203" charset="-122"/>
              </a:rPr>
              <a:t>++)</a:t>
            </a:r>
            <a:r>
              <a:rPr sz="1900" dirty="0" err="1">
                <a:solidFill>
                  <a:schemeClr val="bg1"/>
                </a:solidFill>
                <a:latin typeface="Courier New" panose="02070309020205020404" charset="0"/>
                <a:ea typeface="微软雅黑 Light" panose="020B0502040204020203" charset="-122"/>
              </a:rPr>
              <a:t>Dfs</a:t>
            </a:r>
            <a:r>
              <a:rPr sz="1900" dirty="0">
                <a:solidFill>
                  <a:schemeClr val="bg1"/>
                </a:solidFill>
                <a:latin typeface="Courier New" panose="02070309020205020404" charset="0"/>
                <a:ea typeface="微软雅黑 Light" panose="020B0502040204020203" charset="-122"/>
              </a:rPr>
              <a:t>(P[x][</a:t>
            </a:r>
            <a:r>
              <a:rPr sz="1900" dirty="0" err="1">
                <a:solidFill>
                  <a:schemeClr val="bg1"/>
                </a:solidFill>
                <a:latin typeface="Courier New" panose="02070309020205020404" charset="0"/>
                <a:ea typeface="微软雅黑 Light" panose="020B0502040204020203" charset="-122"/>
              </a:rPr>
              <a:t>i</a:t>
            </a:r>
            <a:r>
              <a:rPr sz="1900" dirty="0">
                <a:solidFill>
                  <a:schemeClr val="bg1"/>
                </a:solidFill>
                <a:latin typeface="Courier New" panose="02070309020205020404" charset="0"/>
                <a:ea typeface="微软雅黑 Light" panose="020B0502040204020203" charset="-122"/>
              </a:rPr>
              <a:t>],x);</a:t>
            </a:r>
            <a:endParaRPr sz="1900" dirty="0">
              <a:solidFill>
                <a:schemeClr val="bg1"/>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	</a:t>
            </a:r>
            <a:r>
              <a:rPr sz="1900" dirty="0" err="1">
                <a:solidFill>
                  <a:schemeClr val="bg1"/>
                </a:solidFill>
                <a:latin typeface="Courier New" panose="02070309020205020404" charset="0"/>
                <a:ea typeface="微软雅黑 Light" panose="020B0502040204020203" charset="-122"/>
              </a:rPr>
              <a:t>Ou</a:t>
            </a:r>
            <a:r>
              <a:rPr sz="1900" dirty="0">
                <a:solidFill>
                  <a:schemeClr val="bg1"/>
                </a:solidFill>
                <a:latin typeface="Courier New" panose="02070309020205020404" charset="0"/>
                <a:ea typeface="微软雅黑 Light" panose="020B0502040204020203" charset="-122"/>
              </a:rPr>
              <a:t>[x]=Cnt;</a:t>
            </a:r>
            <a:endParaRPr sz="1900" dirty="0">
              <a:solidFill>
                <a:schemeClr val="bg1"/>
              </a:solidFill>
              <a:latin typeface="Courier New" panose="02070309020205020404" charset="0"/>
              <a:ea typeface="微软雅黑 Light" panose="020B0502040204020203" charset="-122"/>
            </a:endParaRPr>
          </a:p>
          <a:p>
            <a:r>
              <a:rPr sz="1900" dirty="0">
                <a:solidFill>
                  <a:schemeClr val="bg1"/>
                </a:solidFill>
                <a:latin typeface="Courier New" panose="02070309020205020404" charset="0"/>
                <a:ea typeface="微软雅黑 Light" panose="020B0502040204020203" charset="-122"/>
              </a:rPr>
              <a:t>}</a:t>
            </a:r>
            <a:endParaRPr sz="1900" dirty="0">
              <a:solidFill>
                <a:schemeClr val="bg1"/>
              </a:solidFill>
              <a:latin typeface="Courier New" panose="02070309020205020404" charset="0"/>
              <a:ea typeface="微软雅黑 Light" panose="020B0502040204020203"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tags/tag1.xml><?xml version="1.0" encoding="utf-8"?>
<p:tagLst xmlns:p="http://schemas.openxmlformats.org/presentationml/2006/main">
  <p:tag name="KSO_WM_TAG_VERSION" val="1.0"/>
  <p:tag name="KSO_WM_TEMPLATE_CATEGORY" val="basetag"/>
  <p:tag name="KSO_WM_TEMPLATE_INDEX" val="20163633"/>
</p:tagLst>
</file>

<file path=ppt/tags/tag10.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1.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2.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3.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5.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6.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7.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8.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19.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33"/>
</p:tagLst>
</file>

<file path=ppt/tags/tag20.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21.xml><?xml version="1.0" encoding="utf-8"?>
<p:tagLst xmlns:p="http://schemas.openxmlformats.org/presentationml/2006/main">
  <p:tag name="KSO_WM_BEAUTIFY_FLAG" val="#wm#"/>
  <p:tag name="KSO_WM_TEMPLATE_CATEGORY" val="basetag"/>
  <p:tag name="KSO_WM_TEMPLATE_INDEX" val="20163633"/>
</p:tagLst>
</file>

<file path=ppt/tags/tag22.xml><?xml version="1.0" encoding="utf-8"?>
<p:tagLst xmlns:p="http://schemas.openxmlformats.org/presentationml/2006/main">
  <p:tag name="KSO_WM_BEAUTIFY_FLAG" val="#wm#"/>
  <p:tag name="KSO_WM_TEMPLATE_CATEGORY" val="basetag"/>
  <p:tag name="KSO_WM_TEMPLATE_INDEX" val="20163633"/>
</p:tagLst>
</file>

<file path=ppt/tags/tag23.xml><?xml version="1.0" encoding="utf-8"?>
<p:tagLst xmlns:p="http://schemas.openxmlformats.org/presentationml/2006/main">
  <p:tag name="KSO_WM_TEMPLATE_CATEGORY" val="basetag"/>
  <p:tag name="KSO_WM_TEMPLATE_INDEX" val="20163633"/>
  <p:tag name="KSO_WM_TAG_VERSION" val="1.0"/>
  <p:tag name="KSO_WM_SLIDE_ID" val="basetag20163633_29"/>
  <p:tag name="KSO_WM_SLIDE_INDEX" val="29"/>
  <p:tag name="KSO_WM_SLIDE_ITEM_CNT" val="0"/>
  <p:tag name="KSO_WM_SLIDE_TYPE" val="endPage"/>
  <p:tag name="KSO_WM_BEAUTIFY_FLAG" val="#wm#"/>
</p:tagLst>
</file>

<file path=ppt/tags/tag3.xml><?xml version="1.0" encoding="utf-8"?>
<p:tagLst xmlns:p="http://schemas.openxmlformats.org/presentationml/2006/main">
  <p:tag name="KSO_WM_TEMPLATE_CATEGORY" val="basetag"/>
  <p:tag name="KSO_WM_TEMPLATE_INDEX" val="20163633"/>
  <p:tag name="KSO_WM_TAG_VERSION" val="1.0"/>
  <p:tag name="KSO_WM_TEMPLATE_THUMBS_INDEX" val="1、2、5、6、7、9、17、22、29"/>
  <p:tag name="KSO_WM_BEAUTIFY_FLAG" val="#wm#"/>
</p:tagLst>
</file>

<file path=ppt/tags/tag4.xml><?xml version="1.0" encoding="utf-8"?>
<p:tagLst xmlns:p="http://schemas.openxmlformats.org/presentationml/2006/main">
  <p:tag name="KSO_WM_TEMPLATE_CATEGORY" val="basetag"/>
  <p:tag name="KSO_WM_TEMPLATE_INDEX" val="20163633"/>
  <p:tag name="KSO_WM_TAG_VERSION" val="1.0"/>
  <p:tag name="KSO_WM_SLIDE_ID" val="basetag20163633_29"/>
  <p:tag name="KSO_WM_SLIDE_INDEX" val="29"/>
  <p:tag name="KSO_WM_SLIDE_ITEM_CNT" val="0"/>
  <p:tag name="KSO_WM_SLIDE_TYPE" val="endPage"/>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3633"/>
</p:tagLst>
</file>

<file path=ppt/tags/tag6.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7.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8.xml><?xml version="1.0" encoding="utf-8"?>
<p:tagLst xmlns:p="http://schemas.openxmlformats.org/presentationml/2006/main">
  <p:tag name="KSO_WM_TEMPLATE_CATEGORY" val="basetag"/>
  <p:tag name="KSO_WM_TEMPLATE_INDEX" val="20163633"/>
  <p:tag name="KSO_WM_TAG_VERSION" val="1.0"/>
  <p:tag name="KSO_WM_SLIDE_ID" val="basetag20163633_2"/>
  <p:tag name="KSO_WM_SLIDE_INDEX" val="2"/>
  <p:tag name="KSO_WM_SLIDE_ITEM_CNT" val="0"/>
  <p:tag name="KSO_WM_SLIDE_TYPE" val="text"/>
  <p:tag name="KSO_WM_BEAUTIFY_FLAG" val="#wm#"/>
</p:tagLst>
</file>

<file path=ppt/tags/tag9.xml><?xml version="1.0" encoding="utf-8"?>
<p:tagLst xmlns:p="http://schemas.openxmlformats.org/presentationml/2006/main">
  <p:tag name="KSO_WM_BEAUTIFY_FLAG" val="#wm#"/>
  <p:tag name="KSO_WM_TEMPLATE_CATEGORY" val="basetag"/>
  <p:tag name="KSO_WM_TEMPLATE_INDEX" val="20163633"/>
</p:tagLst>
</file>

<file path=ppt/theme/theme1.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Temp">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4980</Words>
  <Application>WPS 演示</Application>
  <PresentationFormat>宽屏</PresentationFormat>
  <Paragraphs>321</Paragraphs>
  <Slides>20</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Calibri</vt:lpstr>
      <vt:lpstr>Calibri Light</vt:lpstr>
      <vt:lpstr>微软雅黑</vt:lpstr>
      <vt:lpstr>微软雅黑 Light</vt:lpstr>
      <vt:lpstr>黑体</vt:lpstr>
      <vt:lpstr>Courier New</vt:lpstr>
      <vt:lpstr>Arial Unicode MS</vt:lpstr>
      <vt:lpstr>1_Office 主题</vt:lpstr>
      <vt:lpstr>DFS序基础技巧</vt:lpstr>
      <vt:lpstr>PowerPoint 演示文稿</vt:lpstr>
      <vt:lpstr>DFS序的概念</vt:lpstr>
      <vt:lpstr>DFS序的概念</vt:lpstr>
      <vt:lpstr>DFS序的概念</vt:lpstr>
      <vt:lpstr>PowerPoint 演示文稿</vt:lpstr>
      <vt:lpstr>NKOJ4263员工等级</vt:lpstr>
      <vt:lpstr>NKOJ4263员工等级</vt:lpstr>
      <vt:lpstr>NKOJ4263员工等级</vt:lpstr>
      <vt:lpstr>NKOJ4263员工等级</vt:lpstr>
      <vt:lpstr>NKOJ1248 慢慢走</vt:lpstr>
      <vt:lpstr>NKOJ1248 慢慢走</vt:lpstr>
      <vt:lpstr>NKOJ1248 慢慢走</vt:lpstr>
      <vt:lpstr>NKOJ3886 大都市</vt:lpstr>
      <vt:lpstr>NKOJ3886 大都市</vt:lpstr>
      <vt:lpstr>NKOJ3886 大都市</vt:lpstr>
      <vt:lpstr>NKOJ4331 树上操作</vt:lpstr>
      <vt:lpstr>PowerPoint 演示文稿</vt:lpstr>
      <vt:lpstr>PowerPoint 演示文稿</vt:lpstr>
      <vt:lpstr>DFS序入门，完！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DFS序基础技巧</dc:title>
  <dc:creator/>
  <cp:lastModifiedBy>Administrator</cp:lastModifiedBy>
  <cp:revision>681</cp:revision>
  <dcterms:created xsi:type="dcterms:W3CDTF">2015-05-05T08:02:00Z</dcterms:created>
  <dcterms:modified xsi:type="dcterms:W3CDTF">2019-07-10T01:27:02Z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