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67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6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2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5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64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52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4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8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1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FC46-03AD-CB44-AA08-A0A835759EA2}" type="datetimeFigureOut">
              <a:rPr kumimoji="1" lang="zh-CN" altLang="en-US" smtClean="0"/>
              <a:t>14-10-9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40C0-86BF-9A47-AD81-FFF20C5BFB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9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Model Output VS. Observation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ata</a:t>
            </a:r>
            <a:endParaRPr kumimoji="1" lang="zh-CN" altLang="en-US" dirty="0"/>
          </a:p>
        </p:txBody>
      </p:sp>
      <p:pic>
        <p:nvPicPr>
          <p:cNvPr id="8" name="图片 7" descr="poster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2" y="1519077"/>
            <a:ext cx="4483608" cy="4733544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83088" y="1519077"/>
            <a:ext cx="4000036" cy="4696337"/>
            <a:chOff x="83087" y="1706840"/>
            <a:chExt cx="4000036" cy="4696337"/>
          </a:xfrm>
        </p:grpSpPr>
        <p:pic>
          <p:nvPicPr>
            <p:cNvPr id="9" name="图片 8" descr="IceBridge_summaries_2009_2011_v1_2009-Grnl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7" y="1706840"/>
              <a:ext cx="4000036" cy="1561974"/>
            </a:xfrm>
            <a:prstGeom prst="rect">
              <a:avLst/>
            </a:prstGeom>
          </p:spPr>
        </p:pic>
        <p:pic>
          <p:nvPicPr>
            <p:cNvPr id="10" name="图片 9" descr="CanCoast_summaries_1947_2010_v1_YC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7" y="3268814"/>
              <a:ext cx="3861286" cy="1523896"/>
            </a:xfrm>
            <a:prstGeom prst="rect">
              <a:avLst/>
            </a:prstGeom>
          </p:spPr>
        </p:pic>
        <p:pic>
          <p:nvPicPr>
            <p:cNvPr id="11" name="图片 10" descr="CanCoast_summaries_1947_2010_v1_YF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" y="4880207"/>
              <a:ext cx="3861286" cy="1522970"/>
            </a:xfrm>
            <a:prstGeom prst="rect">
              <a:avLst/>
            </a:prstGeom>
          </p:spPr>
        </p:pic>
      </p:grpSp>
      <p:cxnSp>
        <p:nvCxnSpPr>
          <p:cNvPr id="32" name="直线箭头连接符 31"/>
          <p:cNvCxnSpPr>
            <a:stCxn id="9" idx="3"/>
          </p:cNvCxnSpPr>
          <p:nvPr/>
        </p:nvCxnSpPr>
        <p:spPr>
          <a:xfrm>
            <a:off x="4083124" y="2300064"/>
            <a:ext cx="2451603" cy="10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3944375" y="3602182"/>
            <a:ext cx="1535867" cy="300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3"/>
          </p:cNvCxnSpPr>
          <p:nvPr/>
        </p:nvCxnSpPr>
        <p:spPr>
          <a:xfrm>
            <a:off x="3944375" y="5453929"/>
            <a:ext cx="3036777" cy="41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Thermodynamic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endParaRPr kumimoji="1" lang="zh-CN" altLang="en-US" dirty="0"/>
          </a:p>
        </p:txBody>
      </p:sp>
      <p:pic>
        <p:nvPicPr>
          <p:cNvPr id="4" name="图片 3" descr="slide_iceP_vs_totalIceHChange_2009_Jan_to_M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1" y="2040442"/>
            <a:ext cx="8339328" cy="35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Model Output VS. Observation Data</vt:lpstr>
      <vt:lpstr>Thermodynamic &amp; Dynamic change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 apple</dc:creator>
  <cp:lastModifiedBy>admin apple</cp:lastModifiedBy>
  <cp:revision>6</cp:revision>
  <dcterms:created xsi:type="dcterms:W3CDTF">2014-10-09T16:21:59Z</dcterms:created>
  <dcterms:modified xsi:type="dcterms:W3CDTF">2014-10-09T18:03:20Z</dcterms:modified>
</cp:coreProperties>
</file>