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72" r:id="rId6"/>
    <p:sldId id="273" r:id="rId7"/>
    <p:sldId id="274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EB1BC6-8B3D-4848-99CD-CA77AFACECFB}">
          <p14:sldIdLst>
            <p14:sldId id="256"/>
            <p14:sldId id="257"/>
            <p14:sldId id="258"/>
          </p14:sldIdLst>
        </p14:section>
        <p14:section name="Untitled Section" id="{4B85577B-A98B-4CC0-8A7C-BBA84444C1BC}">
          <p14:sldIdLst>
            <p14:sldId id="270"/>
            <p14:sldId id="272"/>
            <p14:sldId id="273"/>
            <p14:sldId id="274"/>
            <p14:sldId id="262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11"/>
    <a:srgbClr val="00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F9C56-F693-4F67-91FC-3E05A4C8D3F1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591B8-F2B4-4145-91AB-4A5C7BAC78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6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591B8-F2B4-4145-91AB-4A5C7BAC78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2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09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76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1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CBBA-0892-48AE-AD3D-A03270A4DDB0}" type="datetimeFigureOut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3E94E7-61C7-429C-9264-4D654B7E6B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1100" y="893554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26361" y="124113"/>
            <a:ext cx="927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 smtClean="0">
                <a:latin typeface="Calibri" panose="020F0502020204030204" pitchFamily="34" charset="0"/>
              </a:rPr>
              <a:t>using Shibboleth</a:t>
            </a:r>
            <a:r>
              <a:rPr lang="en-US" sz="4400" dirty="0" smtClean="0">
                <a:latin typeface="Calibri" panose="020F0502020204030204" pitchFamily="34" charset="0"/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748" y="2541683"/>
            <a:ext cx="35856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latin typeface="Calibri" panose="020F0502020204030204" pitchFamily="34" charset="0"/>
              </a:rPr>
              <a:t>Group Members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Umar Rizwan (15-6023)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Usman Ashraf (15-6016)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Subhan Ahmad (15-6118)</a:t>
            </a: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9364" y="2541683"/>
            <a:ext cx="32433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latin typeface="Calibri" panose="020F0502020204030204" pitchFamily="34" charset="0"/>
              </a:rPr>
              <a:t>Supervised by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Mr. Fazle Basit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3600" b="1" i="1" u="sng" dirty="0" smtClean="0">
                <a:latin typeface="Calibri" panose="020F0502020204030204" pitchFamily="34" charset="0"/>
              </a:rPr>
              <a:t>Evaluators</a:t>
            </a:r>
          </a:p>
          <a:p>
            <a:endParaRPr lang="en-US" sz="2000" b="1" u="sng" dirty="0">
              <a:latin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Dr. Muhammad Nauman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Dr. Usman Habib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1 of 11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9348" y="794494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Work Breakdown</a:t>
            </a: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3574" y="-99464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10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10328" y="243172"/>
            <a:ext cx="96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 smtClean="0">
                <a:latin typeface="Calibri" panose="020F0502020204030204" pitchFamily="34" charset="0"/>
              </a:rPr>
              <a:t>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67" y="2461870"/>
            <a:ext cx="5890629" cy="41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5340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200998"/>
            <a:ext cx="67508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u="sng" dirty="0" smtClean="0">
                <a:latin typeface="Calibri" panose="020F0502020204030204" pitchFamily="34" charset="0"/>
              </a:rPr>
              <a:t>Q &amp; A</a:t>
            </a:r>
            <a:endParaRPr lang="en-US" sz="3600" i="1" u="sng" dirty="0" smtClean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6469" y="2442949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68" y="3113372"/>
            <a:ext cx="2174572" cy="2958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3574" y="-99464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11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-887334" y="214033"/>
            <a:ext cx="1104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KPK Excise &amp; Taxation </a:t>
            </a:r>
            <a:r>
              <a:rPr lang="en-US" sz="3600" dirty="0" smtClean="0">
                <a:latin typeface="Calibri" panose="020F0502020204030204" pitchFamily="34" charset="0"/>
              </a:rPr>
              <a:t>system using </a:t>
            </a:r>
            <a:r>
              <a:rPr lang="en-US" sz="3600" dirty="0" smtClean="0">
                <a:latin typeface="Calibri" panose="020F0502020204030204" pitchFamily="34" charset="0"/>
              </a:rPr>
              <a:t>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41956" y="920731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912083"/>
            <a:ext cx="6750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Outline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</a:rPr>
              <a:t>Overview of Shibboleth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</a:rPr>
              <a:t>Single Sign 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</a:rPr>
              <a:t>Authentication+Authorization                 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Functionality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2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6924" y="151290"/>
            <a:ext cx="9098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KPK Excise &amp; Taxation system using Shibboleth</a:t>
            </a:r>
            <a:r>
              <a:rPr lang="en-US" sz="4400" dirty="0">
                <a:latin typeface="Calibri" panose="020F050202020403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998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848915"/>
            <a:ext cx="37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Problem Statement</a:t>
            </a:r>
          </a:p>
          <a:p>
            <a:endParaRPr lang="en-US" sz="3600" i="1" u="sng" dirty="0" smtClean="0">
              <a:latin typeface="Calibri" panose="020F0502020204030204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The Excise department is engaged in collection of taxes.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They need their Token Taxation &amp; Vehicle Transfer to be centralized.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anose="020F0502020204030204" pitchFamily="34" charset="0"/>
              </a:rPr>
              <a:t>Original district to be updated automatically.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  <a:p>
            <a:endParaRPr lang="en-US" sz="3600" i="1" u="sng" dirty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7354" y="-108608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68657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3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29554" y="202584"/>
            <a:ext cx="878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</a:t>
            </a:r>
            <a:r>
              <a:rPr lang="en-US" sz="3600" dirty="0">
                <a:latin typeface="Calibri" panose="020F0502020204030204" pitchFamily="34" charset="0"/>
              </a:rPr>
              <a:t>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using Shibboleth      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1372" y="889503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Objective</a:t>
            </a:r>
          </a:p>
          <a:p>
            <a:endParaRPr lang="en-US" sz="3600" i="1" u="sng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To build a system which can perform following functions:</a:t>
            </a:r>
          </a:p>
          <a:p>
            <a:r>
              <a:rPr lang="en-US" sz="2000" dirty="0">
                <a:latin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1. Centralized System by applying </a:t>
            </a:r>
            <a:r>
              <a:rPr lang="en-US" sz="2000" dirty="0" smtClean="0">
                <a:latin typeface="Calibri" panose="020F0502020204030204" pitchFamily="34" charset="0"/>
              </a:rPr>
              <a:t>Federated </a:t>
            </a:r>
            <a:r>
              <a:rPr lang="en-US" sz="2000" dirty="0" smtClean="0">
                <a:latin typeface="Calibri" panose="020F0502020204030204" pitchFamily="34" charset="0"/>
              </a:rPr>
              <a:t>Identity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    Management </a:t>
            </a:r>
            <a:r>
              <a:rPr lang="en-US" sz="2000" dirty="0" smtClean="0">
                <a:latin typeface="Calibri" panose="020F0502020204030204" pitchFamily="34" charset="0"/>
              </a:rPr>
              <a:t>(FIM) </a:t>
            </a:r>
            <a:r>
              <a:rPr lang="en-US" sz="2000" dirty="0" smtClean="0">
                <a:latin typeface="Calibri" panose="020F0502020204030204" pitchFamily="34" charset="0"/>
              </a:rPr>
              <a:t>using Shibboleth.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2. Complete responsive </a:t>
            </a:r>
            <a:r>
              <a:rPr lang="en-US" sz="2000" dirty="0">
                <a:latin typeface="Calibri" panose="020F0502020204030204" pitchFamily="34" charset="0"/>
              </a:rPr>
              <a:t>W</a:t>
            </a:r>
            <a:r>
              <a:rPr lang="en-US" sz="2000" dirty="0" smtClean="0">
                <a:latin typeface="Calibri" panose="020F0502020204030204" pitchFamily="34" charset="0"/>
              </a:rPr>
              <a:t>eb Application.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3. Automatic </a:t>
            </a:r>
            <a:r>
              <a:rPr lang="en-US" sz="2000" dirty="0" smtClean="0">
                <a:latin typeface="Calibri" panose="020F0502020204030204" pitchFamily="34" charset="0"/>
              </a:rPr>
              <a:t>update of </a:t>
            </a:r>
            <a:r>
              <a:rPr lang="en-US" sz="2000" dirty="0" smtClean="0">
                <a:latin typeface="Calibri" panose="020F0502020204030204" pitchFamily="34" charset="0"/>
              </a:rPr>
              <a:t>Taxation and Transferring of vehicles.</a:t>
            </a:r>
          </a:p>
          <a:p>
            <a:endParaRPr lang="en-US" sz="3600" i="1" u="sng" dirty="0">
              <a:latin typeface="Calibri" panose="020F0502020204030204" pitchFamily="34" charset="0"/>
            </a:endParaRP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3574" y="-99464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Objectives</a:t>
            </a:r>
            <a:endParaRPr lang="en-US" sz="2400" b="1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4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71611" y="243172"/>
            <a:ext cx="893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Taxation </a:t>
            </a:r>
            <a:r>
              <a:rPr lang="en-US" sz="3600" dirty="0" smtClean="0">
                <a:latin typeface="Calibri" panose="020F0502020204030204" pitchFamily="34" charset="0"/>
              </a:rPr>
              <a:t>system using </a:t>
            </a:r>
            <a:r>
              <a:rPr lang="en-US" sz="3600" dirty="0" smtClean="0">
                <a:latin typeface="Calibri" panose="020F0502020204030204" pitchFamily="34" charset="0"/>
              </a:rPr>
              <a:t>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0721"/>
            <a:ext cx="8596668" cy="926592"/>
          </a:xfrm>
        </p:spPr>
        <p:txBody>
          <a:bodyPr/>
          <a:lstStyle/>
          <a:p>
            <a:r>
              <a:rPr lang="en-US" i="1" u="sng" dirty="0" smtClean="0">
                <a:solidFill>
                  <a:schemeClr val="tx1"/>
                </a:solidFill>
              </a:rPr>
              <a:t>Overview Of Shibboleth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82965"/>
            <a:ext cx="8596668" cy="307892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What?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Web </a:t>
            </a:r>
            <a:r>
              <a:rPr lang="en-GB" dirty="0">
                <a:solidFill>
                  <a:schemeClr val="tx1"/>
                </a:solidFill>
              </a:rPr>
              <a:t>Single Sign-On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Separates authentication + </a:t>
            </a:r>
            <a:r>
              <a:rPr lang="en-GB" dirty="0" smtClean="0">
                <a:solidFill>
                  <a:schemeClr val="tx1"/>
                </a:solidFill>
              </a:rPr>
              <a:t>authorization 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Where</a:t>
            </a:r>
            <a:r>
              <a:rPr lang="en-GB" b="1" dirty="0" smtClean="0">
                <a:solidFill>
                  <a:schemeClr val="tx1"/>
                </a:solidFill>
              </a:rPr>
              <a:t>?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Websites/web applications </a:t>
            </a:r>
            <a:r>
              <a:rPr lang="en-GB" i="1" dirty="0">
                <a:solidFill>
                  <a:schemeClr val="tx1"/>
                </a:solidFill>
              </a:rPr>
              <a:t>(+ mobile applications)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eJournals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57816" y="-147092"/>
            <a:ext cx="2234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Overview </a:t>
            </a: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Tools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4908" y="637158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5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863" y="140953"/>
            <a:ext cx="8935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KPK Excise &amp; Taxation </a:t>
            </a:r>
            <a:r>
              <a:rPr lang="en-US" sz="3600" dirty="0" smtClean="0">
                <a:latin typeface="Calibri" panose="020F0502020204030204" pitchFamily="34" charset="0"/>
              </a:rPr>
              <a:t>system using </a:t>
            </a:r>
            <a:r>
              <a:rPr lang="en-US" sz="3600" dirty="0">
                <a:latin typeface="Calibri" panose="020F0502020204030204" pitchFamily="34" charset="0"/>
              </a:rPr>
              <a:t>Shibboleth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527" y="723604"/>
            <a:ext cx="2710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FYP-I Defense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74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23158"/>
            <a:ext cx="8596668" cy="734568"/>
          </a:xfrm>
        </p:spPr>
        <p:txBody>
          <a:bodyPr>
            <a:normAutofit fontScale="90000"/>
          </a:bodyPr>
          <a:lstStyle/>
          <a:p>
            <a:r>
              <a:rPr lang="en-GB" i="1" u="sng" dirty="0">
                <a:solidFill>
                  <a:schemeClr val="tx1"/>
                </a:solidFill>
              </a:rPr>
              <a:t>Terminology: Single Sign-on</a:t>
            </a:r>
            <a:r>
              <a:rPr lang="en-US" i="1" u="sng" dirty="0">
                <a:solidFill>
                  <a:schemeClr val="tx1"/>
                </a:solidFill>
              </a:rPr>
              <a:t/>
            </a:r>
            <a:br>
              <a:rPr lang="en-US" i="1" u="sng" dirty="0">
                <a:solidFill>
                  <a:schemeClr val="tx1"/>
                </a:solidFill>
              </a:rPr>
            </a:b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17205"/>
            <a:ext cx="8596668" cy="2521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It is an authentication process that allows the user to access multiple applications with one set of login credentials.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6" y="3570732"/>
            <a:ext cx="76200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46208" y="-214920"/>
            <a:ext cx="2282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Overview </a:t>
            </a:r>
            <a:endParaRPr lang="en-US" sz="2400" b="1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Functionality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87684" y="6353294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6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0374" y="704765"/>
            <a:ext cx="2710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FYP-I Defense 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737" y="88938"/>
            <a:ext cx="8835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>
                <a:latin typeface="Calibri" panose="020F0502020204030204" pitchFamily="34" charset="0"/>
              </a:rPr>
              <a:t>using Shibboleth</a:t>
            </a:r>
          </a:p>
        </p:txBody>
      </p:sp>
    </p:spTree>
    <p:extLst>
      <p:ext uri="{BB962C8B-B14F-4D97-AF65-F5344CB8AC3E}">
        <p14:creationId xmlns:p14="http://schemas.microsoft.com/office/powerpoint/2010/main" val="33449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598" y="2341263"/>
            <a:ext cx="8596668" cy="1320800"/>
          </a:xfrm>
        </p:spPr>
        <p:txBody>
          <a:bodyPr>
            <a:noAutofit/>
          </a:bodyPr>
          <a:lstStyle/>
          <a:p>
            <a:r>
              <a:rPr lang="en-GB" i="1" dirty="0" smtClean="0">
                <a:solidFill>
                  <a:schemeClr val="tx1"/>
                </a:solidFill>
              </a:rPr>
              <a:t>Authentication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US" sz="1800" dirty="0" smtClean="0"/>
              <a:t>Authentication </a:t>
            </a:r>
            <a:r>
              <a:rPr lang="en-US" sz="1800" dirty="0"/>
              <a:t>is the process of recognizing a user’s identity.</a:t>
            </a:r>
            <a:r>
              <a:rPr lang="en-GB" sz="1800" dirty="0" smtClean="0">
                <a:solidFill>
                  <a:schemeClr val="tx1"/>
                </a:solidFill>
              </a:rPr>
              <a:t/>
            </a:r>
            <a:br>
              <a:rPr lang="en-GB" sz="1800" dirty="0" smtClean="0">
                <a:solidFill>
                  <a:schemeClr val="tx1"/>
                </a:solidFill>
              </a:rPr>
            </a:br>
            <a:r>
              <a:rPr lang="en-GB" i="1" dirty="0" smtClean="0">
                <a:solidFill>
                  <a:schemeClr val="tx1"/>
                </a:solidFill>
              </a:rPr>
              <a:t>Authorization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US" sz="1800" dirty="0" smtClean="0"/>
              <a:t>Authorization </a:t>
            </a:r>
            <a:r>
              <a:rPr lang="en-US" sz="1800" dirty="0"/>
              <a:t>is a security mechanism used to determine user/client privileges or access levels related to system resources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2304" y="-256032"/>
            <a:ext cx="22311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Functionality</a:t>
            </a: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67872" y="637158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7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r>
              <a:rPr lang="en-US" dirty="0" smtClean="0">
                <a:solidFill>
                  <a:schemeClr val="bg2"/>
                </a:solidFill>
              </a:rPr>
              <a:t>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6186" y="257559"/>
            <a:ext cx="8835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>
                <a:latin typeface="Calibri" panose="020F0502020204030204" pitchFamily="34" charset="0"/>
              </a:rPr>
              <a:t>using Shibboleth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0927" y="857950"/>
            <a:ext cx="2710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FYP-I Defense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64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2772" y="79672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latin typeface="Calibri" panose="020F0502020204030204" pitchFamily="34" charset="0"/>
              </a:rPr>
              <a:t>Functionality</a:t>
            </a:r>
          </a:p>
          <a:p>
            <a:endParaRPr lang="en-US" sz="3600" i="1" u="sng" dirty="0" smtClean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3574" y="-99464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  <a:endParaRPr lang="en-US" sz="2400" b="1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Functionality</a:t>
            </a:r>
            <a:endParaRPr lang="en-US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 8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412118" y="150398"/>
            <a:ext cx="892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</a:t>
            </a:r>
            <a:r>
              <a:rPr lang="en-US" sz="3600" dirty="0">
                <a:latin typeface="Calibri" panose="020F0502020204030204" pitchFamily="34" charset="0"/>
              </a:rPr>
              <a:t>m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62" y="2528177"/>
            <a:ext cx="5552861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04212" y="812339"/>
            <a:ext cx="757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FYP-I Defense Presentation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051" y="1719618"/>
            <a:ext cx="6750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 smtClean="0">
                <a:latin typeface="Calibri" panose="020F0502020204030204" pitchFamily="34" charset="0"/>
              </a:rPr>
              <a:t>Tools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atin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PHP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smtClean="0">
                <a:latin typeface="Calibri" panose="020F0502020204030204" pitchFamily="34" charset="0"/>
              </a:rPr>
              <a:t>Flask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JSP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SAML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43574" y="-99464"/>
            <a:ext cx="2297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Objectives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Calibri" panose="020F0502020204030204" pitchFamily="34" charset="0"/>
              </a:rPr>
              <a:t>Overview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Work Breakdown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Q&amp;A Session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55928" y="6386945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9</a:t>
            </a:r>
            <a:r>
              <a:rPr lang="en-US" dirty="0" smtClean="0">
                <a:solidFill>
                  <a:schemeClr val="bg2"/>
                </a:solidFill>
              </a:rPr>
              <a:t> of 11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57570" y="166008"/>
            <a:ext cx="900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KPK Excise &amp; </a:t>
            </a:r>
            <a:r>
              <a:rPr lang="en-US" sz="3600" dirty="0" smtClean="0">
                <a:latin typeface="Calibri" panose="020F0502020204030204" pitchFamily="34" charset="0"/>
              </a:rPr>
              <a:t>Taxation system </a:t>
            </a:r>
            <a:r>
              <a:rPr lang="en-US" sz="3600" dirty="0" smtClean="0">
                <a:latin typeface="Calibri" panose="020F0502020204030204" pitchFamily="34" charset="0"/>
              </a:rPr>
              <a:t>using Shibboleth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</TotalTime>
  <Words>398</Words>
  <Application>Microsoft Office PowerPoint</Application>
  <PresentationFormat>Widescreen</PresentationFormat>
  <Paragraphs>166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Overview Of Shibboleth</vt:lpstr>
      <vt:lpstr>Terminology: Single Sign-on </vt:lpstr>
      <vt:lpstr>Authentication       Authentication is the process of recognizing a user’s identity. Authorization       Authorization is a security mechanism used to determine user/client privileges or access levels related to system resources  </vt:lpstr>
      <vt:lpstr>PowerPoint Presentation</vt:lpstr>
      <vt:lpstr>PowerPoint Presentation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Umar Rizwan</cp:lastModifiedBy>
  <cp:revision>93</cp:revision>
  <dcterms:created xsi:type="dcterms:W3CDTF">2017-09-07T16:15:59Z</dcterms:created>
  <dcterms:modified xsi:type="dcterms:W3CDTF">2018-09-13T07:55:39Z</dcterms:modified>
</cp:coreProperties>
</file>