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3" r:id="rId3"/>
    <p:sldId id="260" r:id="rId4"/>
    <p:sldId id="257" r:id="rId5"/>
    <p:sldId id="259" r:id="rId6"/>
    <p:sldId id="264" r:id="rId7"/>
    <p:sldId id="261" r:id="rId8"/>
    <p:sldId id="258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E30-ABED-09CD-931B-2E96C84A8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25BB-EF64-523C-EB46-7C090A7A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7BE2-F25A-CBC5-E298-D1935515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2846C-AB63-7C50-04B9-A874DC6C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F17A-889F-0F61-23C9-AC6F0124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17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0013-E3DA-E9AE-14F7-8F4DA4AA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3EA4D-20E2-7C5F-384C-E0F73888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8B6D-B799-388C-350F-F8D105B8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3520-4970-4F86-5089-E7F2F3E5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73C4-93BB-B9A6-E86A-516D2B7A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7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16008-89A4-C9BF-E953-8E077AAD4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A9F57-30CD-82A0-AC03-8B7446938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581C-7E2B-0C56-5470-4B970A05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C767-AB72-DE0B-56C4-18F4DBC0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0D99-2AEF-4DDF-68D7-4215E478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6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5D34-5A0F-950E-187E-39E5FB23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160D-1879-2FEB-0A85-638468DF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1977-7AA4-6EF9-6D63-49A3559D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6BCA-C45D-1041-149D-0E66707D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0115-7F56-02AD-BF34-9C242CBF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7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A363-AD54-F90B-E81A-29BFCE63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C752-E27E-6727-505F-D4F5210A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562F-EC75-C38A-1814-128C7F62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6C9DA-CB8A-869F-FC35-947199E1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CE13-42E4-00CF-1529-03EBECE7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DCAF-4EBF-4A80-011D-40CD3C06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FF6F-03B1-50D5-4AD7-6A1CE9A88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F28D2-42DA-DF08-A217-BB066AA4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B8FE-BF27-08AB-91C6-DD077DE1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22EDC-EA38-E9CB-F9A6-BEBB24C8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696F4-04AD-594F-5208-90D81FCA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EC6-2DF2-AAA2-7960-4F019C7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D85BD-0D4F-B4F5-92B7-C0FEFB1A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42BC-C0E9-6CD8-71C5-7B3FC8396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00FBA-FF58-0353-B1A5-069F9D525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A0C51-8647-CB2F-BE5F-41A7FDFD0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6D66B-841D-3DFA-7C1C-7AEE5AFF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6200A-7986-8AF4-277B-EA1AFCEA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93D1E-8549-B953-4A55-65E75460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90B0-EE3B-C7F1-5B00-C09C9C9C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98001-4304-24BB-F058-AE3515D6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21687-8C23-0DEB-A69E-6C4D8E83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EA23-EF9B-FEA6-EAA3-199AE18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1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D31B4-3D28-6239-27DB-C0C64C1B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BFD0D-5669-2CC5-14FC-19CD9B45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1B36E-E93A-4953-AA98-D952287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6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0E7C-99EC-4843-B299-12BBFC76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264C-4D48-4172-E627-4DC32388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5D24C-842B-6E5E-A8C8-88031B270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E6C8-3181-E470-B4D6-8176373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7EAB-2589-471C-F57C-28403EAF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D60BC-223A-95F2-C339-63ED88C7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8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A356-A0F8-C7F3-A44D-213582DA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00C26-FD1A-0FFB-81DF-640D03124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D5507-10ED-650E-8138-E603726A8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0FA25-1D56-1A93-DBB3-F47D30CE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8D9BF-18E6-CCF2-52A6-E634AE0A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F6D6D-6216-E251-193C-E1511F73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75B6E-C1E1-A223-B0C3-59631CCB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DADB3-3D49-9BA2-63E8-AE8A81A2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A661-0ED9-B511-B815-B538B76EF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75F5-1384-4A0C-BF33-CF73934F86AB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4A08-8AC0-F04C-5540-606DE113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2A27-EDD4-DD68-2C8A-1F75DE2FB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1FDF-17D7-4B5F-8A58-BA1D150C8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9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REdjOeYGGf7qGM2E7zDCVUrI1NjcJock#scrollTo=gsYmnapsEHN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939AF-FC67-451C-1A89-05E42E5D108D}"/>
              </a:ext>
            </a:extLst>
          </p:cNvPr>
          <p:cNvSpPr txBox="1"/>
          <p:nvPr/>
        </p:nvSpPr>
        <p:spPr>
          <a:xfrm>
            <a:off x="7828443" y="1220486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NLP MODEL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A8CFD-EDAD-0794-6D4B-83A78315768A}"/>
              </a:ext>
            </a:extLst>
          </p:cNvPr>
          <p:cNvSpPr txBox="1"/>
          <p:nvPr/>
        </p:nvSpPr>
        <p:spPr>
          <a:xfrm>
            <a:off x="5781822" y="3044279"/>
            <a:ext cx="6410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INTERVIEWEE’S ANSWER- </a:t>
            </a:r>
            <a:r>
              <a:rPr lang="en-US" sz="2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RELeVaNTNESS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TO THE QUESTION ASKED</a:t>
            </a:r>
            <a:endParaRPr lang="en-IN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03090-D2A9-1A02-2306-7C8515B1C1E7}"/>
              </a:ext>
            </a:extLst>
          </p:cNvPr>
          <p:cNvSpPr txBox="1"/>
          <p:nvPr/>
        </p:nvSpPr>
        <p:spPr>
          <a:xfrm>
            <a:off x="8191254" y="2301380"/>
            <a:ext cx="2563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astellar" panose="020A0402060406010301" pitchFamily="18" charset="0"/>
              </a:rPr>
              <a:t>TO 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ANALYZE</a:t>
            </a:r>
            <a:endParaRPr lang="en-IN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Top 10 MBA interview Tips - Crack the online Interview for the MBA">
            <a:extLst>
              <a:ext uri="{FF2B5EF4-FFF2-40B4-BE49-F238E27FC236}">
                <a16:creationId xmlns:a16="http://schemas.microsoft.com/office/drawing/2014/main" id="{37F43DC7-4149-E228-E86E-BC019B93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81822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E89F08-B28F-9168-E881-3C2AC33A3B6F}"/>
              </a:ext>
            </a:extLst>
          </p:cNvPr>
          <p:cNvSpPr/>
          <p:nvPr/>
        </p:nvSpPr>
        <p:spPr>
          <a:xfrm>
            <a:off x="7763661" y="170090"/>
            <a:ext cx="30556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SEMINAR 2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CD84D229-E4B0-8E02-CE66-3434B395DFF4}"/>
              </a:ext>
            </a:extLst>
          </p:cNvPr>
          <p:cNvSpPr/>
          <p:nvPr/>
        </p:nvSpPr>
        <p:spPr>
          <a:xfrm>
            <a:off x="6611814" y="4663923"/>
            <a:ext cx="5387927" cy="1863486"/>
          </a:xfrm>
          <a:prstGeom prst="flowChartPunchedTape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51A261-EE88-84C9-9752-F451D166295A}"/>
              </a:ext>
            </a:extLst>
          </p:cNvPr>
          <p:cNvSpPr/>
          <p:nvPr/>
        </p:nvSpPr>
        <p:spPr>
          <a:xfrm>
            <a:off x="7012683" y="5098904"/>
            <a:ext cx="422981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PRESENTED BY</a:t>
            </a:r>
          </a:p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AMBAR BRAHMACHARI</a:t>
            </a:r>
          </a:p>
        </p:txBody>
      </p:sp>
    </p:spTree>
    <p:extLst>
      <p:ext uri="{BB962C8B-B14F-4D97-AF65-F5344CB8AC3E}">
        <p14:creationId xmlns:p14="http://schemas.microsoft.com/office/powerpoint/2010/main" val="6474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ree Thankyou PowerPoint Templates: Download From 45+ Thankyou PowerPoint &amp;  Google Slides Templates | SlideUpLift">
            <a:extLst>
              <a:ext uri="{FF2B5EF4-FFF2-40B4-BE49-F238E27FC236}">
                <a16:creationId xmlns:a16="http://schemas.microsoft.com/office/drawing/2014/main" id="{42103E90-C3B9-A393-8AAC-69A43ADE6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10" b="26154"/>
          <a:stretch/>
        </p:blipFill>
        <p:spPr bwMode="auto">
          <a:xfrm>
            <a:off x="-27765" y="0"/>
            <a:ext cx="122492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7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9A03-2CDE-231D-EAB7-F934AB17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355981"/>
            <a:ext cx="3550920" cy="75044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Objective……..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5357-EA89-2B01-5590-758C14ED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28" y="1444752"/>
            <a:ext cx="10515600" cy="896112"/>
          </a:xfrm>
          <a:solidFill>
            <a:srgbClr val="FFCC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Make an NLP model to </a:t>
            </a:r>
            <a:r>
              <a:rPr lang="en-IN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analyze</a:t>
            </a: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the transcript to </a:t>
            </a:r>
            <a:r>
              <a:rPr lang="en-IN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analyze</a:t>
            </a: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the answer- </a:t>
            </a:r>
            <a:r>
              <a:rPr lang="en-IN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relevantness</a:t>
            </a:r>
            <a:r>
              <a:rPr lang="en-I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of the interviewee to the question asked.</a:t>
            </a:r>
            <a:endParaRPr lang="en-IN" sz="2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937FA1-1B02-CD69-B5D2-BAAC2317D140}"/>
              </a:ext>
            </a:extLst>
          </p:cNvPr>
          <p:cNvSpPr txBox="1">
            <a:spLocks/>
          </p:cNvSpPr>
          <p:nvPr/>
        </p:nvSpPr>
        <p:spPr>
          <a:xfrm>
            <a:off x="573024" y="2962338"/>
            <a:ext cx="4785360" cy="75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Used……..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B2BCEF-CAAD-A55B-143E-1729C841BC72}"/>
              </a:ext>
            </a:extLst>
          </p:cNvPr>
          <p:cNvSpPr txBox="1">
            <a:spLocks/>
          </p:cNvSpPr>
          <p:nvPr/>
        </p:nvSpPr>
        <p:spPr>
          <a:xfrm>
            <a:off x="838200" y="3886199"/>
            <a:ext cx="8918448" cy="896112"/>
          </a:xfrm>
          <a:prstGeom prst="rect">
            <a:avLst/>
          </a:prstGeom>
          <a:solidFill>
            <a:srgbClr val="FFFFCC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1. Using a Pre-trained model from  Hugging Face and then fine-tuning it.</a:t>
            </a:r>
            <a:endParaRPr lang="en-IN" sz="2400" dirty="0">
              <a:ea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pic>
        <p:nvPicPr>
          <p:cNvPr id="7" name="Picture 2" descr="Hugging Face: Embracing Natural Language Processing - Digital Innovation  and Transformation">
            <a:extLst>
              <a:ext uri="{FF2B5EF4-FFF2-40B4-BE49-F238E27FC236}">
                <a16:creationId xmlns:a16="http://schemas.microsoft.com/office/drawing/2014/main" id="{D674BF28-C6C2-EBAF-FACB-758D93C0E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36"/>
          <a:stretch/>
        </p:blipFill>
        <p:spPr bwMode="auto">
          <a:xfrm>
            <a:off x="10040113" y="3886199"/>
            <a:ext cx="1591056" cy="8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572362-4048-04AC-227E-D0F8FD2B67C7}"/>
              </a:ext>
            </a:extLst>
          </p:cNvPr>
          <p:cNvSpPr txBox="1">
            <a:spLocks/>
          </p:cNvSpPr>
          <p:nvPr/>
        </p:nvSpPr>
        <p:spPr>
          <a:xfrm>
            <a:off x="838200" y="5120639"/>
            <a:ext cx="8918448" cy="896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2. Using GPT4all and Open AI to make a model with Prompt Engineering.</a:t>
            </a:r>
            <a:endParaRPr lang="en-IN" sz="2400" dirty="0">
              <a:ea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pic>
        <p:nvPicPr>
          <p:cNvPr id="9" name="Content Placeholder 3" descr="OpenAI's GPT-3: The Beginning of the End? | by Aman Kishore | Buzzwords |  Medium">
            <a:extLst>
              <a:ext uri="{FF2B5EF4-FFF2-40B4-BE49-F238E27FC236}">
                <a16:creationId xmlns:a16="http://schemas.microsoft.com/office/drawing/2014/main" id="{679EE62B-6492-BA52-6CCC-0172086F0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2" b="24889"/>
          <a:stretch/>
        </p:blipFill>
        <p:spPr bwMode="auto">
          <a:xfrm>
            <a:off x="10040113" y="5120638"/>
            <a:ext cx="1591056" cy="89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18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9ABE-5DDF-0FD4-E011-3A729518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24" y="1161669"/>
            <a:ext cx="3738626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1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ugging Face: Embracing Natural Language Processing - Digital Innovation  and Transformation">
            <a:extLst>
              <a:ext uri="{FF2B5EF4-FFF2-40B4-BE49-F238E27FC236}">
                <a16:creationId xmlns:a16="http://schemas.microsoft.com/office/drawing/2014/main" id="{F556B568-9DFC-2BCA-1076-06DD176E4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36"/>
          <a:stretch/>
        </p:blipFill>
        <p:spPr bwMode="auto">
          <a:xfrm>
            <a:off x="0" y="2799666"/>
            <a:ext cx="12191999" cy="405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ugging Face: Embracing Natural Language Processing - Digital Innovation  and Transformation">
            <a:extLst>
              <a:ext uri="{FF2B5EF4-FFF2-40B4-BE49-F238E27FC236}">
                <a16:creationId xmlns:a16="http://schemas.microsoft.com/office/drawing/2014/main" id="{7D7C9797-697C-9079-3C41-939FB71B3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36"/>
          <a:stretch/>
        </p:blipFill>
        <p:spPr bwMode="auto">
          <a:xfrm>
            <a:off x="4315967" y="31759"/>
            <a:ext cx="2803691" cy="62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A3C8E-0A4D-406C-7AC5-F50C77DBE36C}"/>
              </a:ext>
            </a:extLst>
          </p:cNvPr>
          <p:cNvSpPr txBox="1"/>
          <p:nvPr/>
        </p:nvSpPr>
        <p:spPr>
          <a:xfrm>
            <a:off x="3559126" y="842373"/>
            <a:ext cx="47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USE CASES OF HUGGING FACE</a:t>
            </a:r>
            <a:endParaRPr lang="en-I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4B0862-18B3-FCD7-7756-FAA9A82045CD}"/>
              </a:ext>
            </a:extLst>
          </p:cNvPr>
          <p:cNvSpPr/>
          <p:nvPr/>
        </p:nvSpPr>
        <p:spPr>
          <a:xfrm>
            <a:off x="83627" y="2494594"/>
            <a:ext cx="1873211" cy="1936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PRE-TRAINED MODELS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C93B1-F899-F0AF-2801-5BDB66D09DC6}"/>
              </a:ext>
            </a:extLst>
          </p:cNvPr>
          <p:cNvSpPr txBox="1"/>
          <p:nvPr/>
        </p:nvSpPr>
        <p:spPr>
          <a:xfrm>
            <a:off x="1873211" y="1727806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models are trained on large-scale datasets and provide high-quality representations of text.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E1505-C411-2F7C-256A-21C755F43A41}"/>
              </a:ext>
            </a:extLst>
          </p:cNvPr>
          <p:cNvSpPr txBox="1"/>
          <p:nvPr/>
        </p:nvSpPr>
        <p:spPr>
          <a:xfrm>
            <a:off x="3665039" y="3101395"/>
            <a:ext cx="3561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BERT, GPT, </a:t>
            </a:r>
            <a:r>
              <a:rPr lang="en-IN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RoBERTa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pre-trained models based on transformer architectures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4" descr="The architecture of the pre-trained transformer-based model. In this... |  Download Scientific Diagram">
            <a:extLst>
              <a:ext uri="{FF2B5EF4-FFF2-40B4-BE49-F238E27FC236}">
                <a16:creationId xmlns:a16="http://schemas.microsoft.com/office/drawing/2014/main" id="{FC786E8D-D010-FDD6-EE5D-ABED10490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1EB5E-A3B8-56FB-7F7A-65DE479A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28" y="1624565"/>
            <a:ext cx="5106056" cy="4495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D43978-1E79-844C-CCDB-C843EC979837}"/>
              </a:ext>
            </a:extLst>
          </p:cNvPr>
          <p:cNvSpPr txBox="1"/>
          <p:nvPr/>
        </p:nvSpPr>
        <p:spPr>
          <a:xfrm>
            <a:off x="456436" y="5237218"/>
            <a:ext cx="310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erves as a 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 for accessing and exploring these models.</a:t>
            </a:r>
            <a:endParaRPr lang="en-IN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FB8C8-7E52-30D2-E7BD-5F78BDA12C54}"/>
              </a:ext>
            </a:extLst>
          </p:cNvPr>
          <p:cNvCxnSpPr>
            <a:cxnSpLocks/>
          </p:cNvCxnSpPr>
          <p:nvPr/>
        </p:nvCxnSpPr>
        <p:spPr>
          <a:xfrm flipV="1">
            <a:off x="1171575" y="2118521"/>
            <a:ext cx="767735" cy="376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B11A29-4FBC-5708-B283-5C42A651225C}"/>
              </a:ext>
            </a:extLst>
          </p:cNvPr>
          <p:cNvCxnSpPr>
            <a:cxnSpLocks/>
          </p:cNvCxnSpPr>
          <p:nvPr/>
        </p:nvCxnSpPr>
        <p:spPr>
          <a:xfrm>
            <a:off x="1200501" y="4726008"/>
            <a:ext cx="0" cy="51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D98848-2372-8E09-2F87-E216E8640776}"/>
              </a:ext>
            </a:extLst>
          </p:cNvPr>
          <p:cNvCxnSpPr>
            <a:cxnSpLocks/>
          </p:cNvCxnSpPr>
          <p:nvPr/>
        </p:nvCxnSpPr>
        <p:spPr>
          <a:xfrm>
            <a:off x="2519187" y="3429000"/>
            <a:ext cx="583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ugging Face: Embracing Natural Language Processing - Digital Innovation  and Transformation">
            <a:extLst>
              <a:ext uri="{FF2B5EF4-FFF2-40B4-BE49-F238E27FC236}">
                <a16:creationId xmlns:a16="http://schemas.microsoft.com/office/drawing/2014/main" id="{7D7C9797-697C-9079-3C41-939FB71B3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36"/>
          <a:stretch/>
        </p:blipFill>
        <p:spPr bwMode="auto">
          <a:xfrm>
            <a:off x="4315967" y="-15563"/>
            <a:ext cx="2803691" cy="62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4B0862-18B3-FCD7-7756-FAA9A82045CD}"/>
              </a:ext>
            </a:extLst>
          </p:cNvPr>
          <p:cNvSpPr/>
          <p:nvPr/>
        </p:nvSpPr>
        <p:spPr>
          <a:xfrm>
            <a:off x="2331720" y="688521"/>
            <a:ext cx="7875840" cy="628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FINE-TUNING &amp; TRANSFER LEARNING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C93B1-F899-F0AF-2801-5BDB66D09DC6}"/>
              </a:ext>
            </a:extLst>
          </p:cNvPr>
          <p:cNvSpPr txBox="1"/>
          <p:nvPr/>
        </p:nvSpPr>
        <p:spPr>
          <a:xfrm>
            <a:off x="502920" y="1854074"/>
            <a:ext cx="899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Involves training the pre-trained model on task-specific data to adapt it to the target task.</a:t>
            </a:r>
          </a:p>
        </p:txBody>
      </p:sp>
      <p:sp>
        <p:nvSpPr>
          <p:cNvPr id="3" name="AutoShape 4" descr="The architecture of the pre-trained transformer-based model. In this... |  Download Scientific Diagram">
            <a:extLst>
              <a:ext uri="{FF2B5EF4-FFF2-40B4-BE49-F238E27FC236}">
                <a16:creationId xmlns:a16="http://schemas.microsoft.com/office/drawing/2014/main" id="{FC786E8D-D010-FDD6-EE5D-ABED10490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60140-45CB-C2F3-5DE7-00878DA92AFC}"/>
              </a:ext>
            </a:extLst>
          </p:cNvPr>
          <p:cNvSpPr txBox="1"/>
          <p:nvPr/>
        </p:nvSpPr>
        <p:spPr>
          <a:xfrm>
            <a:off x="1594573" y="1345208"/>
            <a:ext cx="98171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Facilitates the process of fine-tuning pre-trained models on specific downstream tasks</a:t>
            </a:r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89259-4BDC-0DE4-5AB8-3B5DF6728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0" r="23425"/>
          <a:stretch/>
        </p:blipFill>
        <p:spPr>
          <a:xfrm>
            <a:off x="96773" y="2123652"/>
            <a:ext cx="11693654" cy="4575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65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ugging Face: Embracing Natural Language Processing - Digital Innovation  and Transformation">
            <a:extLst>
              <a:ext uri="{FF2B5EF4-FFF2-40B4-BE49-F238E27FC236}">
                <a16:creationId xmlns:a16="http://schemas.microsoft.com/office/drawing/2014/main" id="{7D7C9797-697C-9079-3C41-939FB71B3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36"/>
          <a:stretch/>
        </p:blipFill>
        <p:spPr bwMode="auto">
          <a:xfrm>
            <a:off x="4315967" y="-15563"/>
            <a:ext cx="2803691" cy="62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E1505-C411-2F7C-256A-21C755F43A41}"/>
              </a:ext>
            </a:extLst>
          </p:cNvPr>
          <p:cNvSpPr txBox="1"/>
          <p:nvPr/>
        </p:nvSpPr>
        <p:spPr>
          <a:xfrm>
            <a:off x="559134" y="1967660"/>
            <a:ext cx="1137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paper "BERT: Pre-training of Deep Bidirectional Transformers for Language Understanding" by Devlin et al. (2018) introduces the BERT model and discusses the benefits of fine-tuning.</a:t>
            </a:r>
          </a:p>
          <a:p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4" descr="The architecture of the pre-trained transformer-based model. In this... |  Download Scientific Diagram">
            <a:extLst>
              <a:ext uri="{FF2B5EF4-FFF2-40B4-BE49-F238E27FC236}">
                <a16:creationId xmlns:a16="http://schemas.microsoft.com/office/drawing/2014/main" id="{FC786E8D-D010-FDD6-EE5D-ABED10490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PDF] BERT: Pre-training of Deep Bidirectional Transformers for Language  Understanding | Semantic Scholar">
            <a:extLst>
              <a:ext uri="{FF2B5EF4-FFF2-40B4-BE49-F238E27FC236}">
                <a16:creationId xmlns:a16="http://schemas.microsoft.com/office/drawing/2014/main" id="{BEB9FD19-991C-4012-98DA-FF519927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6" y="2708686"/>
            <a:ext cx="10277856" cy="40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46E3C5-9FA0-87AE-EFBB-43EDBC246062}"/>
              </a:ext>
            </a:extLst>
          </p:cNvPr>
          <p:cNvSpPr txBox="1"/>
          <p:nvPr/>
        </p:nvSpPr>
        <p:spPr>
          <a:xfrm>
            <a:off x="559134" y="1232282"/>
            <a:ext cx="1137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utilities and examples for fine-tuning models, making it easier to apply transfer learning and achieve state-of-the-art results</a:t>
            </a:r>
          </a:p>
        </p:txBody>
      </p:sp>
    </p:spTree>
    <p:extLst>
      <p:ext uri="{BB962C8B-B14F-4D97-AF65-F5344CB8AC3E}">
        <p14:creationId xmlns:p14="http://schemas.microsoft.com/office/powerpoint/2010/main" val="384682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9ABE-5DDF-0FD4-E011-3A729518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904" y="1427861"/>
            <a:ext cx="3614928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2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OpenAI's GPT-3: The Beginning of the End? | by Aman Kishore | Buzzwords |  Medium">
            <a:extLst>
              <a:ext uri="{FF2B5EF4-FFF2-40B4-BE49-F238E27FC236}">
                <a16:creationId xmlns:a16="http://schemas.microsoft.com/office/drawing/2014/main" id="{E65862B9-9405-13F6-86E2-28F691FF7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2" b="24889"/>
          <a:stretch/>
        </p:blipFill>
        <p:spPr bwMode="auto">
          <a:xfrm>
            <a:off x="0" y="3429000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4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DC8AF7-D92C-B1C4-3C90-EF768669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41" y="71281"/>
            <a:ext cx="1243838" cy="720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A6052-F06D-10A7-D401-3ACF27D15B3E}"/>
              </a:ext>
            </a:extLst>
          </p:cNvPr>
          <p:cNvSpPr txBox="1"/>
          <p:nvPr/>
        </p:nvSpPr>
        <p:spPr>
          <a:xfrm>
            <a:off x="4602480" y="139280"/>
            <a:ext cx="471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      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1A6218-734E-7BCA-72B8-263E7312E19E}"/>
              </a:ext>
            </a:extLst>
          </p:cNvPr>
          <p:cNvSpPr/>
          <p:nvPr/>
        </p:nvSpPr>
        <p:spPr>
          <a:xfrm>
            <a:off x="6914960" y="52120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E3445-21D5-87CE-FA1E-40FEF81FCB21}"/>
              </a:ext>
            </a:extLst>
          </p:cNvPr>
          <p:cNvSpPr/>
          <p:nvPr/>
        </p:nvSpPr>
        <p:spPr>
          <a:xfrm>
            <a:off x="301487" y="1005583"/>
            <a:ext cx="5270930" cy="707886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PROMPT ENGINEERING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A6A5E-39BB-6114-4992-C43F9E761F3E}"/>
              </a:ext>
            </a:extLst>
          </p:cNvPr>
          <p:cNvSpPr txBox="1"/>
          <p:nvPr/>
        </p:nvSpPr>
        <p:spPr>
          <a:xfrm>
            <a:off x="133799" y="2081968"/>
            <a:ext cx="5881462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I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Involves designing and refining prompts or instructions to guide the model's text generation</a:t>
            </a: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257D4-62DE-91D7-AAFE-A53C293B7F75}"/>
              </a:ext>
            </a:extLst>
          </p:cNvPr>
          <p:cNvSpPr txBox="1"/>
          <p:nvPr/>
        </p:nvSpPr>
        <p:spPr>
          <a:xfrm>
            <a:off x="93960" y="3101036"/>
            <a:ext cx="5881463" cy="1107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I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Careful crafting of the input text or question can elicit specific responses or control the </a:t>
            </a:r>
            <a:r>
              <a:rPr lang="en-IN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model.</a:t>
            </a: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4E79D-2EB3-D20B-26F4-3A0930D65EDF}"/>
              </a:ext>
            </a:extLst>
          </p:cNvPr>
          <p:cNvSpPr txBox="1"/>
          <p:nvPr/>
        </p:nvSpPr>
        <p:spPr>
          <a:xfrm>
            <a:off x="93959" y="4456883"/>
            <a:ext cx="5881465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I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an essential technique to achieve desired outputs from OpenAI models</a:t>
            </a: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BD447-15F0-3A1A-FDFA-8F5F98B47BCE}"/>
              </a:ext>
            </a:extLst>
          </p:cNvPr>
          <p:cNvSpPr txBox="1"/>
          <p:nvPr/>
        </p:nvSpPr>
        <p:spPr>
          <a:xfrm>
            <a:off x="93960" y="5465031"/>
            <a:ext cx="5871382" cy="1107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I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optimize the model's responses, we can experiment with different prompt variations, question phrasing, and context setting</a:t>
            </a: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A3DD32-274A-7765-8E24-2D5EC6680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30" r="35167"/>
          <a:stretch/>
        </p:blipFill>
        <p:spPr>
          <a:xfrm>
            <a:off x="6216576" y="904240"/>
            <a:ext cx="5823337" cy="5668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098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DC8AF7-D92C-B1C4-3C90-EF768669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41" y="71281"/>
            <a:ext cx="1243838" cy="720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A6052-F06D-10A7-D401-3ACF27D15B3E}"/>
              </a:ext>
            </a:extLst>
          </p:cNvPr>
          <p:cNvSpPr txBox="1"/>
          <p:nvPr/>
        </p:nvSpPr>
        <p:spPr>
          <a:xfrm>
            <a:off x="4602480" y="139280"/>
            <a:ext cx="471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      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1A6218-734E-7BCA-72B8-263E7312E19E}"/>
              </a:ext>
            </a:extLst>
          </p:cNvPr>
          <p:cNvSpPr/>
          <p:nvPr/>
        </p:nvSpPr>
        <p:spPr>
          <a:xfrm>
            <a:off x="6914960" y="52120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BE55B-84B3-78D1-3F56-64524B64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316"/>
            <a:ext cx="12192000" cy="4643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FBBEA1-4EF6-C0ED-9347-A4047527DACE}"/>
              </a:ext>
            </a:extLst>
          </p:cNvPr>
          <p:cNvSpPr/>
          <p:nvPr/>
        </p:nvSpPr>
        <p:spPr>
          <a:xfrm>
            <a:off x="4661199" y="852122"/>
            <a:ext cx="2203360" cy="707886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SET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52012-EF14-220E-CF4A-AF567CDDAFB0}"/>
              </a:ext>
            </a:extLst>
          </p:cNvPr>
          <p:cNvSpPr txBox="1"/>
          <p:nvPr/>
        </p:nvSpPr>
        <p:spPr>
          <a:xfrm>
            <a:off x="5140960" y="6120919"/>
            <a:ext cx="1190961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3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282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Castellar</vt:lpstr>
      <vt:lpstr>Century Gothic</vt:lpstr>
      <vt:lpstr>Wingdings</vt:lpstr>
      <vt:lpstr>Office Theme</vt:lpstr>
      <vt:lpstr>PowerPoint Presentation</vt:lpstr>
      <vt:lpstr>Objective……..</vt:lpstr>
      <vt:lpstr>METHOD 1</vt:lpstr>
      <vt:lpstr>PowerPoint Presentation</vt:lpstr>
      <vt:lpstr>PowerPoint Presentation</vt:lpstr>
      <vt:lpstr>PowerPoint Presentation</vt:lpstr>
      <vt:lpstr>METHOD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Ambar brahmachari</dc:creator>
  <cp:lastModifiedBy>Ambar</cp:lastModifiedBy>
  <cp:revision>7</cp:revision>
  <dcterms:created xsi:type="dcterms:W3CDTF">2023-07-14T16:49:09Z</dcterms:created>
  <dcterms:modified xsi:type="dcterms:W3CDTF">2023-07-20T12:31:21Z</dcterms:modified>
</cp:coreProperties>
</file>