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entation.xml" ContentType="application/vnd.openxmlformats-officedocument.presentationml.presentation.main+xml"/>
  <Override PartName="/ppt/notesSlides/notesSlide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Masters/slideMaster1.xml" ContentType="application/vnd.openxmlformats-officedocument.presentationml.slideMaster+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Calibri" panose="020F0502020204030204" pitchFamily="34" charset="0"/>
      <p:regular r:id="rId10"/>
      <p:bold r:id="rId11"/>
      <p:italic r:id="rId12"/>
      <p:boldItalic r:id="rId13"/>
    </p:embeddedFont>
    <p:embeddedFont>
      <p:font typeface="Source Code Pro" panose="020B0509030403020204" pitchFamily="49"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43"/>
  </p:normalViewPr>
  <p:slideViewPr>
    <p:cSldViewPr snapToGrid="0">
      <p:cViewPr varScale="1">
        <p:scale>
          <a:sx n="160" d="100"/>
          <a:sy n="160" d="100"/>
        </p:scale>
        <p:origin x="48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customXml" Target="../customXml/item2.xml"/><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676be8deea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g2676be8deea_0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676be8deea_0_1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g2676be8deea_0_1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676be8deea_0_1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g2676be8deea_0_1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676be8deea_0_1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6" name="Google Shape;296;g2676be8deea_0_14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2676be8deea_0_1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2" name="Google Shape;372;g2676be8deea_0_15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2676be8deea_0_1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4" name="Google Shape;454;g2676be8deea_0_1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2676be8deea_0_17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3" name="Google Shape;533;g2676be8deea_0_17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50"/>
        <p:cNvGrpSpPr/>
        <p:nvPr/>
      </p:nvGrpSpPr>
      <p:grpSpPr>
        <a:xfrm>
          <a:off x="0" y="0"/>
          <a:ext cx="0" cy="0"/>
          <a:chOff x="0" y="0"/>
          <a:chExt cx="0" cy="0"/>
        </a:xfrm>
      </p:grpSpPr>
      <p:sp>
        <p:nvSpPr>
          <p:cNvPr id="51" name="Google Shape;51;p13"/>
          <p:cNvSpPr>
            <a:spLocks noGrp="1"/>
          </p:cNvSpPr>
          <p:nvPr>
            <p:ph type="pic" idx="2"/>
          </p:nvPr>
        </p:nvSpPr>
        <p:spPr>
          <a:xfrm>
            <a:off x="2617799" y="795199"/>
            <a:ext cx="223200" cy="223200"/>
          </a:xfrm>
          <a:prstGeom prst="rect">
            <a:avLst/>
          </a:prstGeom>
          <a:noFill/>
          <a:ln>
            <a:noFill/>
          </a:ln>
        </p:spPr>
      </p:sp>
      <p:sp>
        <p:nvSpPr>
          <p:cNvPr id="52" name="Google Shape;52;p13"/>
          <p:cNvSpPr>
            <a:spLocks noGrp="1"/>
          </p:cNvSpPr>
          <p:nvPr>
            <p:ph type="pic" idx="3"/>
          </p:nvPr>
        </p:nvSpPr>
        <p:spPr>
          <a:xfrm>
            <a:off x="2617799" y="1290499"/>
            <a:ext cx="223200" cy="223200"/>
          </a:xfrm>
          <a:prstGeom prst="rect">
            <a:avLst/>
          </a:prstGeom>
          <a:noFill/>
          <a:ln>
            <a:noFill/>
          </a:ln>
        </p:spPr>
      </p:sp>
      <p:sp>
        <p:nvSpPr>
          <p:cNvPr id="53" name="Google Shape;53;p13"/>
          <p:cNvSpPr>
            <a:spLocks noGrp="1"/>
          </p:cNvSpPr>
          <p:nvPr>
            <p:ph type="pic" idx="4"/>
          </p:nvPr>
        </p:nvSpPr>
        <p:spPr>
          <a:xfrm>
            <a:off x="2617799" y="2117459"/>
            <a:ext cx="223200" cy="223200"/>
          </a:xfrm>
          <a:prstGeom prst="rect">
            <a:avLst/>
          </a:prstGeom>
          <a:noFill/>
          <a:ln>
            <a:noFill/>
          </a:ln>
        </p:spPr>
      </p:sp>
      <p:sp>
        <p:nvSpPr>
          <p:cNvPr id="54" name="Google Shape;54;p13"/>
          <p:cNvSpPr>
            <a:spLocks noGrp="1"/>
          </p:cNvSpPr>
          <p:nvPr>
            <p:ph type="pic" idx="5"/>
          </p:nvPr>
        </p:nvSpPr>
        <p:spPr>
          <a:xfrm>
            <a:off x="2617799" y="2612759"/>
            <a:ext cx="223200" cy="223200"/>
          </a:xfrm>
          <a:prstGeom prst="rect">
            <a:avLst/>
          </a:prstGeom>
          <a:noFill/>
          <a:ln>
            <a:noFill/>
          </a:ln>
        </p:spPr>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2.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6.png"/><Relationship Id="rId11" Type="http://schemas.openxmlformats.org/officeDocument/2006/relationships/image" Target="../media/image13.png"/><Relationship Id="rId5" Type="http://schemas.openxmlformats.org/officeDocument/2006/relationships/image" Target="../media/image5.png"/><Relationship Id="rId10" Type="http://schemas.openxmlformats.org/officeDocument/2006/relationships/image" Target="../media/image12.png"/><Relationship Id="rId4" Type="http://schemas.openxmlformats.org/officeDocument/2006/relationships/image" Target="../media/image2.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444654"/>
            </a:gs>
            <a:gs pos="66000">
              <a:srgbClr val="444654"/>
            </a:gs>
            <a:gs pos="100000">
              <a:srgbClr val="343541"/>
            </a:gs>
          </a:gsLst>
          <a:lin ang="5400012" scaled="0"/>
        </a:gradFill>
        <a:effectLst/>
      </p:bgPr>
    </p:bg>
    <p:spTree>
      <p:nvGrpSpPr>
        <p:cNvPr id="1" name="Shape 58"/>
        <p:cNvGrpSpPr/>
        <p:nvPr/>
      </p:nvGrpSpPr>
      <p:grpSpPr>
        <a:xfrm>
          <a:off x="0" y="0"/>
          <a:ext cx="0" cy="0"/>
          <a:chOff x="0" y="0"/>
          <a:chExt cx="0" cy="0"/>
        </a:xfrm>
      </p:grpSpPr>
      <p:sp>
        <p:nvSpPr>
          <p:cNvPr id="59" name="Google Shape;59;p14"/>
          <p:cNvSpPr/>
          <p:nvPr/>
        </p:nvSpPr>
        <p:spPr>
          <a:xfrm>
            <a:off x="1666325" y="200900"/>
            <a:ext cx="7477800" cy="668700"/>
          </a:xfrm>
          <a:prstGeom prst="rect">
            <a:avLst/>
          </a:prstGeom>
          <a:solidFill>
            <a:srgbClr val="343541"/>
          </a:solidFill>
          <a:ln w="9525" cap="flat" cmpd="sng">
            <a:solidFill>
              <a:srgbClr val="1F2027"/>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60" name="Google Shape;60;p14"/>
          <p:cNvSpPr/>
          <p:nvPr/>
        </p:nvSpPr>
        <p:spPr>
          <a:xfrm>
            <a:off x="0" y="0"/>
            <a:ext cx="1714200" cy="5143500"/>
          </a:xfrm>
          <a:prstGeom prst="rect">
            <a:avLst/>
          </a:prstGeom>
          <a:solidFill>
            <a:srgbClr val="20212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61" name="Google Shape;61;p14"/>
          <p:cNvSpPr/>
          <p:nvPr/>
        </p:nvSpPr>
        <p:spPr>
          <a:xfrm>
            <a:off x="48001" y="357188"/>
            <a:ext cx="1618200" cy="333300"/>
          </a:xfrm>
          <a:prstGeom prst="roundRect">
            <a:avLst>
              <a:gd name="adj" fmla="val 16667"/>
            </a:avLst>
          </a:prstGeom>
          <a:noFill/>
          <a:ln w="12700" cap="flat" cmpd="sng">
            <a:solidFill>
              <a:srgbClr val="444654"/>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62" name="Google Shape;62;p14"/>
          <p:cNvSpPr/>
          <p:nvPr/>
        </p:nvSpPr>
        <p:spPr>
          <a:xfrm>
            <a:off x="2617799" y="4548884"/>
            <a:ext cx="5181300" cy="333300"/>
          </a:xfrm>
          <a:prstGeom prst="roundRect">
            <a:avLst>
              <a:gd name="adj" fmla="val 16667"/>
            </a:avLst>
          </a:prstGeom>
          <a:solidFill>
            <a:srgbClr val="444654"/>
          </a:solidFill>
          <a:ln>
            <a:noFill/>
          </a:ln>
          <a:effectLst>
            <a:outerShdw blurRad="63500" sx="101000" sy="101000" algn="ctr" rotWithShape="0">
              <a:srgbClr val="000000">
                <a:alpha val="98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63" name="Google Shape;63;p14"/>
          <p:cNvSpPr/>
          <p:nvPr/>
        </p:nvSpPr>
        <p:spPr>
          <a:xfrm>
            <a:off x="4635908" y="4216503"/>
            <a:ext cx="1145100" cy="267900"/>
          </a:xfrm>
          <a:prstGeom prst="roundRect">
            <a:avLst>
              <a:gd name="adj" fmla="val 16667"/>
            </a:avLst>
          </a:prstGeom>
          <a:solidFill>
            <a:srgbClr val="343541"/>
          </a:solidFill>
          <a:ln w="9525" cap="flat" cmpd="sng">
            <a:solidFill>
              <a:srgbClr val="65687D"/>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64" name="Google Shape;64;p14"/>
          <p:cNvSpPr txBox="1"/>
          <p:nvPr/>
        </p:nvSpPr>
        <p:spPr>
          <a:xfrm>
            <a:off x="4774425" y="4273896"/>
            <a:ext cx="1091416" cy="189252"/>
          </a:xfrm>
          <a:prstGeom prst="rect">
            <a:avLst/>
          </a:prstGeom>
          <a:noFill/>
          <a:ln>
            <a:noFill/>
          </a:ln>
        </p:spPr>
        <p:txBody>
          <a:bodyPr spcFirstLastPara="1" wrap="square" lIns="68575" tIns="34275" rIns="68575" bIns="34275" anchor="t" anchorCtr="0">
            <a:spAutoFit/>
          </a:bodyPr>
          <a:lstStyle/>
          <a:p>
            <a:pPr marL="0" marR="0" lvl="0" indent="0" rtl="0">
              <a:lnSpc>
                <a:spcPct val="130000"/>
              </a:lnSpc>
              <a:spcBef>
                <a:spcPts val="0"/>
              </a:spcBef>
              <a:spcAft>
                <a:spcPts val="0"/>
              </a:spcAft>
              <a:buNone/>
            </a:pPr>
            <a:r>
              <a:rPr lang="en" sz="600" dirty="0">
                <a:solidFill>
                  <a:schemeClr val="lt1"/>
                </a:solidFill>
                <a:latin typeface="Source Code Pro"/>
                <a:ea typeface="Source Code Pro"/>
                <a:cs typeface="Source Code Pro"/>
                <a:sym typeface="Source Code Pro"/>
              </a:rPr>
              <a:t>Regenerate response</a:t>
            </a:r>
            <a:endParaRPr sz="600" dirty="0">
              <a:solidFill>
                <a:schemeClr val="lt1"/>
              </a:solidFill>
              <a:latin typeface="Source Code Pro"/>
              <a:ea typeface="Source Code Pro"/>
              <a:cs typeface="Source Code Pro"/>
              <a:sym typeface="Source Code Pro"/>
            </a:endParaRPr>
          </a:p>
        </p:txBody>
      </p:sp>
      <p:grpSp>
        <p:nvGrpSpPr>
          <p:cNvPr id="65" name="Google Shape;65;p14"/>
          <p:cNvGrpSpPr/>
          <p:nvPr/>
        </p:nvGrpSpPr>
        <p:grpSpPr>
          <a:xfrm>
            <a:off x="4720741" y="4309272"/>
            <a:ext cx="81229" cy="80063"/>
            <a:chOff x="5224539" y="2571760"/>
            <a:chExt cx="1739377" cy="1714421"/>
          </a:xfrm>
        </p:grpSpPr>
        <p:sp>
          <p:nvSpPr>
            <p:cNvPr id="66" name="Google Shape;66;p14"/>
            <p:cNvSpPr/>
            <p:nvPr/>
          </p:nvSpPr>
          <p:spPr>
            <a:xfrm>
              <a:off x="5279040" y="2571760"/>
              <a:ext cx="1684876" cy="668353"/>
            </a:xfrm>
            <a:custGeom>
              <a:avLst/>
              <a:gdLst/>
              <a:ahLst/>
              <a:cxnLst/>
              <a:rect l="l" t="t" r="r" b="b"/>
              <a:pathLst>
                <a:path w="1684876" h="668353" extrusionOk="0">
                  <a:moveTo>
                    <a:pt x="1684781" y="322887"/>
                  </a:moveTo>
                  <a:cubicBezTo>
                    <a:pt x="1670018" y="377942"/>
                    <a:pt x="1655254" y="432996"/>
                    <a:pt x="1640585" y="488051"/>
                  </a:cubicBezTo>
                  <a:cubicBezTo>
                    <a:pt x="1633632" y="514245"/>
                    <a:pt x="1627251" y="540629"/>
                    <a:pt x="1620011" y="566823"/>
                  </a:cubicBezTo>
                  <a:cubicBezTo>
                    <a:pt x="1609153" y="606351"/>
                    <a:pt x="1574863" y="627306"/>
                    <a:pt x="1535239" y="617305"/>
                  </a:cubicBezTo>
                  <a:cubicBezTo>
                    <a:pt x="1452467" y="596445"/>
                    <a:pt x="1369885" y="575014"/>
                    <a:pt x="1287398" y="553107"/>
                  </a:cubicBezTo>
                  <a:cubicBezTo>
                    <a:pt x="1249489" y="543010"/>
                    <a:pt x="1228343" y="507196"/>
                    <a:pt x="1237202" y="470811"/>
                  </a:cubicBezTo>
                  <a:cubicBezTo>
                    <a:pt x="1246155" y="434044"/>
                    <a:pt x="1282160" y="412613"/>
                    <a:pt x="1321307" y="421662"/>
                  </a:cubicBezTo>
                  <a:cubicBezTo>
                    <a:pt x="1348739" y="427948"/>
                    <a:pt x="1375790" y="435568"/>
                    <a:pt x="1405699" y="439188"/>
                  </a:cubicBezTo>
                  <a:cubicBezTo>
                    <a:pt x="1387982" y="417471"/>
                    <a:pt x="1371409" y="394801"/>
                    <a:pt x="1352454" y="374227"/>
                  </a:cubicBezTo>
                  <a:cubicBezTo>
                    <a:pt x="1228058" y="238686"/>
                    <a:pt x="1074610" y="158581"/>
                    <a:pt x="891444" y="139245"/>
                  </a:cubicBezTo>
                  <a:cubicBezTo>
                    <a:pt x="555021" y="103717"/>
                    <a:pt x="249650" y="296503"/>
                    <a:pt x="134397" y="615210"/>
                  </a:cubicBezTo>
                  <a:cubicBezTo>
                    <a:pt x="115728" y="666835"/>
                    <a:pt x="62198" y="684552"/>
                    <a:pt x="23717" y="651786"/>
                  </a:cubicBezTo>
                  <a:cubicBezTo>
                    <a:pt x="1047" y="632450"/>
                    <a:pt x="-5811" y="604256"/>
                    <a:pt x="5048" y="573109"/>
                  </a:cubicBezTo>
                  <a:cubicBezTo>
                    <a:pt x="37433" y="480431"/>
                    <a:pt x="84010" y="395373"/>
                    <a:pt x="145922" y="319173"/>
                  </a:cubicBezTo>
                  <a:cubicBezTo>
                    <a:pt x="289559" y="142770"/>
                    <a:pt x="473963" y="34280"/>
                    <a:pt x="699611" y="7515"/>
                  </a:cubicBezTo>
                  <a:cubicBezTo>
                    <a:pt x="1040034" y="-32871"/>
                    <a:pt x="1313211" y="90001"/>
                    <a:pt x="1518189" y="364702"/>
                  </a:cubicBezTo>
                  <a:cubicBezTo>
                    <a:pt x="1520856" y="368322"/>
                    <a:pt x="1523523" y="371941"/>
                    <a:pt x="1528381" y="378609"/>
                  </a:cubicBezTo>
                  <a:cubicBezTo>
                    <a:pt x="1533810" y="357844"/>
                    <a:pt x="1538573" y="339651"/>
                    <a:pt x="1543335" y="321554"/>
                  </a:cubicBezTo>
                  <a:cubicBezTo>
                    <a:pt x="1545907" y="311743"/>
                    <a:pt x="1548383" y="301837"/>
                    <a:pt x="1551336" y="292122"/>
                  </a:cubicBezTo>
                  <a:cubicBezTo>
                    <a:pt x="1560385" y="262023"/>
                    <a:pt x="1583531" y="242877"/>
                    <a:pt x="1612296" y="241353"/>
                  </a:cubicBezTo>
                  <a:cubicBezTo>
                    <a:pt x="1643538" y="239734"/>
                    <a:pt x="1668875" y="256308"/>
                    <a:pt x="1680972" y="286502"/>
                  </a:cubicBezTo>
                  <a:cubicBezTo>
                    <a:pt x="1682210" y="289645"/>
                    <a:pt x="1683543" y="292693"/>
                    <a:pt x="1684877" y="295741"/>
                  </a:cubicBezTo>
                  <a:lnTo>
                    <a:pt x="1684877" y="322887"/>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67;p14"/>
            <p:cNvSpPr/>
            <p:nvPr/>
          </p:nvSpPr>
          <p:spPr>
            <a:xfrm>
              <a:off x="5224539" y="3616176"/>
              <a:ext cx="1683925" cy="670005"/>
            </a:xfrm>
            <a:custGeom>
              <a:avLst/>
              <a:gdLst/>
              <a:ahLst/>
              <a:cxnLst/>
              <a:rect l="l" t="t" r="r" b="b"/>
              <a:pathLst>
                <a:path w="1683925" h="670005" extrusionOk="0">
                  <a:moveTo>
                    <a:pt x="155847" y="291454"/>
                  </a:moveTo>
                  <a:cubicBezTo>
                    <a:pt x="147941" y="320982"/>
                    <a:pt x="141083" y="349938"/>
                    <a:pt x="132510" y="378322"/>
                  </a:cubicBezTo>
                  <a:cubicBezTo>
                    <a:pt x="121366" y="415470"/>
                    <a:pt x="84314" y="435091"/>
                    <a:pt x="48309" y="424042"/>
                  </a:cubicBezTo>
                  <a:cubicBezTo>
                    <a:pt x="13067" y="413279"/>
                    <a:pt x="-6936" y="379084"/>
                    <a:pt x="2208" y="342794"/>
                  </a:cubicBezTo>
                  <a:cubicBezTo>
                    <a:pt x="22687" y="261736"/>
                    <a:pt x="43547" y="180678"/>
                    <a:pt x="64883" y="99811"/>
                  </a:cubicBezTo>
                  <a:cubicBezTo>
                    <a:pt x="74884" y="62092"/>
                    <a:pt x="109460" y="41042"/>
                    <a:pt x="147465" y="50567"/>
                  </a:cubicBezTo>
                  <a:cubicBezTo>
                    <a:pt x="231856" y="71713"/>
                    <a:pt x="316152" y="93525"/>
                    <a:pt x="400163" y="116290"/>
                  </a:cubicBezTo>
                  <a:cubicBezTo>
                    <a:pt x="437025" y="126291"/>
                    <a:pt x="456741" y="162581"/>
                    <a:pt x="447502" y="198586"/>
                  </a:cubicBezTo>
                  <a:cubicBezTo>
                    <a:pt x="438549" y="233923"/>
                    <a:pt x="403306" y="255259"/>
                    <a:pt x="365873" y="246973"/>
                  </a:cubicBezTo>
                  <a:cubicBezTo>
                    <a:pt x="337869" y="240686"/>
                    <a:pt x="310152" y="232971"/>
                    <a:pt x="277862" y="224779"/>
                  </a:cubicBezTo>
                  <a:cubicBezTo>
                    <a:pt x="283101" y="232685"/>
                    <a:pt x="285958" y="237543"/>
                    <a:pt x="289387" y="242019"/>
                  </a:cubicBezTo>
                  <a:cubicBezTo>
                    <a:pt x="403782" y="392895"/>
                    <a:pt x="553992" y="488050"/>
                    <a:pt x="740015" y="521293"/>
                  </a:cubicBezTo>
                  <a:cubicBezTo>
                    <a:pt x="1094821" y="584729"/>
                    <a:pt x="1426863" y="391181"/>
                    <a:pt x="1550402" y="52377"/>
                  </a:cubicBezTo>
                  <a:cubicBezTo>
                    <a:pt x="1563070" y="17706"/>
                    <a:pt x="1588407" y="-1439"/>
                    <a:pt x="1619363" y="85"/>
                  </a:cubicBezTo>
                  <a:cubicBezTo>
                    <a:pt x="1650796" y="1609"/>
                    <a:pt x="1677275" y="22754"/>
                    <a:pt x="1682799" y="53996"/>
                  </a:cubicBezTo>
                  <a:cubicBezTo>
                    <a:pt x="1684990" y="66760"/>
                    <a:pt x="1684038" y="81714"/>
                    <a:pt x="1679466" y="93715"/>
                  </a:cubicBezTo>
                  <a:cubicBezTo>
                    <a:pt x="1567166" y="391372"/>
                    <a:pt x="1358283" y="584729"/>
                    <a:pt x="1046053" y="649499"/>
                  </a:cubicBezTo>
                  <a:cubicBezTo>
                    <a:pt x="723156" y="716365"/>
                    <a:pt x="447597" y="618257"/>
                    <a:pt x="223760" y="376417"/>
                  </a:cubicBezTo>
                  <a:cubicBezTo>
                    <a:pt x="199662" y="350414"/>
                    <a:pt x="179278" y="320886"/>
                    <a:pt x="155847" y="291454"/>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pic>
        <p:nvPicPr>
          <p:cNvPr id="68" name="Google Shape;68;p14"/>
          <p:cNvPicPr preferRelativeResize="0"/>
          <p:nvPr/>
        </p:nvPicPr>
        <p:blipFill rotWithShape="1">
          <a:blip r:embed="rId3">
            <a:alphaModFix/>
          </a:blip>
          <a:srcRect/>
          <a:stretch/>
        </p:blipFill>
        <p:spPr>
          <a:xfrm>
            <a:off x="7553402" y="4659119"/>
            <a:ext cx="130815" cy="112907"/>
          </a:xfrm>
          <a:prstGeom prst="rect">
            <a:avLst/>
          </a:prstGeom>
          <a:noFill/>
          <a:ln>
            <a:noFill/>
          </a:ln>
        </p:spPr>
      </p:pic>
      <p:sp>
        <p:nvSpPr>
          <p:cNvPr id="69" name="Google Shape;69;p14"/>
          <p:cNvSpPr txBox="1"/>
          <p:nvPr/>
        </p:nvSpPr>
        <p:spPr>
          <a:xfrm>
            <a:off x="2137875" y="4929075"/>
            <a:ext cx="6141600" cy="146100"/>
          </a:xfrm>
          <a:prstGeom prst="rect">
            <a:avLst/>
          </a:prstGeom>
          <a:noFill/>
          <a:ln>
            <a:noFill/>
          </a:ln>
        </p:spPr>
        <p:txBody>
          <a:bodyPr spcFirstLastPara="1" wrap="square" lIns="68575" tIns="34275" rIns="68575" bIns="34275" anchor="t" anchorCtr="0">
            <a:spAutoFit/>
          </a:bodyPr>
          <a:lstStyle/>
          <a:p>
            <a:pPr marL="0" marR="0" lvl="0" indent="0" algn="ctr" rtl="0">
              <a:lnSpc>
                <a:spcPct val="130000"/>
              </a:lnSpc>
              <a:spcBef>
                <a:spcPts val="0"/>
              </a:spcBef>
              <a:spcAft>
                <a:spcPts val="0"/>
              </a:spcAft>
              <a:buNone/>
            </a:pPr>
            <a:r>
              <a:rPr lang="en" sz="500">
                <a:solidFill>
                  <a:srgbClr val="898C9F"/>
                </a:solidFill>
                <a:latin typeface="Source Code Pro"/>
                <a:ea typeface="Source Code Pro"/>
                <a:cs typeface="Source Code Pro"/>
                <a:sym typeface="Source Code Pro"/>
              </a:rPr>
              <a:t>ChatGPT Jan 9 Version. Free Research Preview. Our goal is to make AI systems more natural and safe to interact with. Your feedback will help us improve.</a:t>
            </a:r>
            <a:endParaRPr sz="500">
              <a:solidFill>
                <a:srgbClr val="898C9F"/>
              </a:solidFill>
              <a:latin typeface="Source Code Pro"/>
              <a:ea typeface="Source Code Pro"/>
              <a:cs typeface="Source Code Pro"/>
              <a:sym typeface="Source Code Pro"/>
            </a:endParaRPr>
          </a:p>
        </p:txBody>
      </p:sp>
      <p:sp>
        <p:nvSpPr>
          <p:cNvPr id="70" name="Google Shape;70;p14"/>
          <p:cNvSpPr txBox="1"/>
          <p:nvPr/>
        </p:nvSpPr>
        <p:spPr>
          <a:xfrm>
            <a:off x="2912552" y="2595745"/>
            <a:ext cx="42312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endParaRPr sz="800">
              <a:solidFill>
                <a:schemeClr val="lt1"/>
              </a:solidFill>
              <a:latin typeface="Source Code Pro"/>
              <a:ea typeface="Source Code Pro"/>
              <a:cs typeface="Source Code Pro"/>
              <a:sym typeface="Source Code Pro"/>
            </a:endParaRPr>
          </a:p>
        </p:txBody>
      </p:sp>
      <p:sp>
        <p:nvSpPr>
          <p:cNvPr id="71" name="Google Shape;71;p14"/>
          <p:cNvSpPr txBox="1"/>
          <p:nvPr/>
        </p:nvSpPr>
        <p:spPr>
          <a:xfrm>
            <a:off x="260962" y="415832"/>
            <a:ext cx="7665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chemeClr val="lt1"/>
                </a:solidFill>
                <a:latin typeface="Source Code Pro"/>
                <a:ea typeface="Source Code Pro"/>
                <a:cs typeface="Source Code Pro"/>
                <a:sym typeface="Source Code Pro"/>
              </a:rPr>
              <a:t>New Chat</a:t>
            </a:r>
            <a:endParaRPr sz="800">
              <a:solidFill>
                <a:schemeClr val="lt1"/>
              </a:solidFill>
              <a:latin typeface="Source Code Pro"/>
              <a:ea typeface="Source Code Pro"/>
              <a:cs typeface="Source Code Pro"/>
              <a:sym typeface="Source Code Pro"/>
            </a:endParaRPr>
          </a:p>
        </p:txBody>
      </p:sp>
      <p:pic>
        <p:nvPicPr>
          <p:cNvPr id="72" name="Google Shape;72;p14"/>
          <p:cNvPicPr preferRelativeResize="0"/>
          <p:nvPr/>
        </p:nvPicPr>
        <p:blipFill rotWithShape="1">
          <a:blip r:embed="rId4">
            <a:alphaModFix/>
          </a:blip>
          <a:srcRect/>
          <a:stretch/>
        </p:blipFill>
        <p:spPr>
          <a:xfrm>
            <a:off x="141544" y="472645"/>
            <a:ext cx="102461" cy="102461"/>
          </a:xfrm>
          <a:prstGeom prst="rect">
            <a:avLst/>
          </a:prstGeom>
          <a:noFill/>
          <a:ln>
            <a:noFill/>
          </a:ln>
        </p:spPr>
      </p:pic>
      <p:sp>
        <p:nvSpPr>
          <p:cNvPr id="73" name="Google Shape;73;p14"/>
          <p:cNvSpPr txBox="1"/>
          <p:nvPr/>
        </p:nvSpPr>
        <p:spPr>
          <a:xfrm>
            <a:off x="275249" y="3644843"/>
            <a:ext cx="13131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chemeClr val="lt1"/>
                </a:solidFill>
                <a:latin typeface="Source Code Pro"/>
                <a:ea typeface="Source Code Pro"/>
                <a:cs typeface="Source Code Pro"/>
                <a:sym typeface="Source Code Pro"/>
              </a:rPr>
              <a:t>Clear conversations</a:t>
            </a:r>
            <a:endParaRPr sz="800">
              <a:solidFill>
                <a:schemeClr val="lt1"/>
              </a:solidFill>
              <a:latin typeface="Source Code Pro"/>
              <a:ea typeface="Source Code Pro"/>
              <a:cs typeface="Source Code Pro"/>
              <a:sym typeface="Source Code Pro"/>
            </a:endParaRPr>
          </a:p>
        </p:txBody>
      </p:sp>
      <p:sp>
        <p:nvSpPr>
          <p:cNvPr id="74" name="Google Shape;74;p14"/>
          <p:cNvSpPr txBox="1"/>
          <p:nvPr/>
        </p:nvSpPr>
        <p:spPr>
          <a:xfrm>
            <a:off x="275249" y="3922994"/>
            <a:ext cx="13131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chemeClr val="lt1"/>
                </a:solidFill>
                <a:latin typeface="Source Code Pro"/>
                <a:ea typeface="Source Code Pro"/>
                <a:cs typeface="Source Code Pro"/>
                <a:sym typeface="Source Code Pro"/>
              </a:rPr>
              <a:t>Light Mode</a:t>
            </a:r>
            <a:endParaRPr sz="800">
              <a:solidFill>
                <a:schemeClr val="lt1"/>
              </a:solidFill>
              <a:latin typeface="Source Code Pro"/>
              <a:ea typeface="Source Code Pro"/>
              <a:cs typeface="Source Code Pro"/>
              <a:sym typeface="Source Code Pro"/>
            </a:endParaRPr>
          </a:p>
        </p:txBody>
      </p:sp>
      <p:sp>
        <p:nvSpPr>
          <p:cNvPr id="75" name="Google Shape;75;p14"/>
          <p:cNvSpPr txBox="1"/>
          <p:nvPr/>
        </p:nvSpPr>
        <p:spPr>
          <a:xfrm>
            <a:off x="275249" y="4201145"/>
            <a:ext cx="13131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chemeClr val="lt1"/>
                </a:solidFill>
                <a:latin typeface="Source Code Pro"/>
                <a:ea typeface="Source Code Pro"/>
                <a:cs typeface="Source Code Pro"/>
                <a:sym typeface="Source Code Pro"/>
              </a:rPr>
              <a:t>OpenAI Discord</a:t>
            </a:r>
            <a:endParaRPr sz="800">
              <a:solidFill>
                <a:schemeClr val="lt1"/>
              </a:solidFill>
              <a:latin typeface="Source Code Pro"/>
              <a:ea typeface="Source Code Pro"/>
              <a:cs typeface="Source Code Pro"/>
              <a:sym typeface="Source Code Pro"/>
            </a:endParaRPr>
          </a:p>
        </p:txBody>
      </p:sp>
      <p:sp>
        <p:nvSpPr>
          <p:cNvPr id="76" name="Google Shape;76;p14"/>
          <p:cNvSpPr txBox="1"/>
          <p:nvPr/>
        </p:nvSpPr>
        <p:spPr>
          <a:xfrm>
            <a:off x="275249" y="4479296"/>
            <a:ext cx="13131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chemeClr val="lt1"/>
                </a:solidFill>
                <a:latin typeface="Source Code Pro"/>
                <a:ea typeface="Source Code Pro"/>
                <a:cs typeface="Source Code Pro"/>
                <a:sym typeface="Source Code Pro"/>
              </a:rPr>
              <a:t>Updates and FAQ</a:t>
            </a:r>
            <a:endParaRPr sz="800">
              <a:solidFill>
                <a:schemeClr val="lt1"/>
              </a:solidFill>
              <a:latin typeface="Source Code Pro"/>
              <a:ea typeface="Source Code Pro"/>
              <a:cs typeface="Source Code Pro"/>
              <a:sym typeface="Source Code Pro"/>
            </a:endParaRPr>
          </a:p>
        </p:txBody>
      </p:sp>
      <p:sp>
        <p:nvSpPr>
          <p:cNvPr id="77" name="Google Shape;77;p14"/>
          <p:cNvSpPr txBox="1"/>
          <p:nvPr/>
        </p:nvSpPr>
        <p:spPr>
          <a:xfrm>
            <a:off x="275249" y="4757449"/>
            <a:ext cx="13131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chemeClr val="lt1"/>
                </a:solidFill>
                <a:latin typeface="Source Code Pro"/>
                <a:ea typeface="Source Code Pro"/>
                <a:cs typeface="Source Code Pro"/>
                <a:sym typeface="Source Code Pro"/>
              </a:rPr>
              <a:t>Log out</a:t>
            </a:r>
            <a:endParaRPr sz="800">
              <a:solidFill>
                <a:schemeClr val="lt1"/>
              </a:solidFill>
              <a:latin typeface="Source Code Pro"/>
              <a:ea typeface="Source Code Pro"/>
              <a:cs typeface="Source Code Pro"/>
              <a:sym typeface="Source Code Pro"/>
            </a:endParaRPr>
          </a:p>
        </p:txBody>
      </p:sp>
      <p:grpSp>
        <p:nvGrpSpPr>
          <p:cNvPr id="78" name="Google Shape;78;p14"/>
          <p:cNvGrpSpPr/>
          <p:nvPr/>
        </p:nvGrpSpPr>
        <p:grpSpPr>
          <a:xfrm>
            <a:off x="112538" y="3685381"/>
            <a:ext cx="100209" cy="100196"/>
            <a:chOff x="9681685" y="971513"/>
            <a:chExt cx="1329031" cy="1399389"/>
          </a:xfrm>
        </p:grpSpPr>
        <p:sp>
          <p:nvSpPr>
            <p:cNvPr id="79" name="Google Shape;79;p14"/>
            <p:cNvSpPr/>
            <p:nvPr/>
          </p:nvSpPr>
          <p:spPr>
            <a:xfrm>
              <a:off x="9681685" y="971513"/>
              <a:ext cx="1329031" cy="1399389"/>
            </a:xfrm>
            <a:custGeom>
              <a:avLst/>
              <a:gdLst/>
              <a:ahLst/>
              <a:cxnLst/>
              <a:rect l="l" t="t" r="r" b="b"/>
              <a:pathLst>
                <a:path w="1329031" h="1399389" extrusionOk="0">
                  <a:moveTo>
                    <a:pt x="407289" y="204728"/>
                  </a:moveTo>
                  <a:cubicBezTo>
                    <a:pt x="408813" y="171296"/>
                    <a:pt x="407003" y="139958"/>
                    <a:pt x="412242" y="109859"/>
                  </a:cubicBezTo>
                  <a:cubicBezTo>
                    <a:pt x="423196" y="47090"/>
                    <a:pt x="477869" y="1751"/>
                    <a:pt x="541877" y="893"/>
                  </a:cubicBezTo>
                  <a:cubicBezTo>
                    <a:pt x="623316" y="-250"/>
                    <a:pt x="704850" y="-345"/>
                    <a:pt x="786289" y="893"/>
                  </a:cubicBezTo>
                  <a:cubicBezTo>
                    <a:pt x="861441" y="2036"/>
                    <a:pt x="919448" y="62615"/>
                    <a:pt x="919829" y="137863"/>
                  </a:cubicBezTo>
                  <a:cubicBezTo>
                    <a:pt x="919925" y="159580"/>
                    <a:pt x="919829" y="181297"/>
                    <a:pt x="919829" y="204728"/>
                  </a:cubicBezTo>
                  <a:cubicBezTo>
                    <a:pt x="926878" y="204728"/>
                    <a:pt x="932593" y="204728"/>
                    <a:pt x="938213" y="204728"/>
                  </a:cubicBezTo>
                  <a:cubicBezTo>
                    <a:pt x="1049464" y="204824"/>
                    <a:pt x="1160812" y="205014"/>
                    <a:pt x="1272064" y="205014"/>
                  </a:cubicBezTo>
                  <a:cubicBezTo>
                    <a:pt x="1293972" y="205014"/>
                    <a:pt x="1311593" y="212634"/>
                    <a:pt x="1322547" y="232351"/>
                  </a:cubicBezTo>
                  <a:cubicBezTo>
                    <a:pt x="1339977" y="263688"/>
                    <a:pt x="1320546" y="303598"/>
                    <a:pt x="1284827" y="306836"/>
                  </a:cubicBezTo>
                  <a:cubicBezTo>
                    <a:pt x="1258442" y="309218"/>
                    <a:pt x="1231582" y="308646"/>
                    <a:pt x="1205103" y="307884"/>
                  </a:cubicBezTo>
                  <a:cubicBezTo>
                    <a:pt x="1192053" y="307503"/>
                    <a:pt x="1189006" y="312456"/>
                    <a:pt x="1188244" y="324267"/>
                  </a:cubicBezTo>
                  <a:cubicBezTo>
                    <a:pt x="1179766" y="467618"/>
                    <a:pt x="1171004" y="611065"/>
                    <a:pt x="1162050" y="754416"/>
                  </a:cubicBezTo>
                  <a:cubicBezTo>
                    <a:pt x="1152620" y="905197"/>
                    <a:pt x="1143381" y="1056073"/>
                    <a:pt x="1133380" y="1206758"/>
                  </a:cubicBezTo>
                  <a:cubicBezTo>
                    <a:pt x="1126427" y="1311248"/>
                    <a:pt x="1037177" y="1397354"/>
                    <a:pt x="931640" y="1398211"/>
                  </a:cubicBezTo>
                  <a:cubicBezTo>
                    <a:pt x="754380" y="1399735"/>
                    <a:pt x="577025" y="1399830"/>
                    <a:pt x="399764" y="1398211"/>
                  </a:cubicBezTo>
                  <a:cubicBezTo>
                    <a:pt x="291369" y="1397258"/>
                    <a:pt x="203549" y="1307723"/>
                    <a:pt x="197739" y="1200186"/>
                  </a:cubicBezTo>
                  <a:cubicBezTo>
                    <a:pt x="192024" y="1095030"/>
                    <a:pt x="183642" y="989969"/>
                    <a:pt x="176689" y="884909"/>
                  </a:cubicBezTo>
                  <a:cubicBezTo>
                    <a:pt x="170783" y="795755"/>
                    <a:pt x="165354" y="706505"/>
                    <a:pt x="159639" y="617351"/>
                  </a:cubicBezTo>
                  <a:cubicBezTo>
                    <a:pt x="153257" y="518577"/>
                    <a:pt x="146590" y="419898"/>
                    <a:pt x="140494" y="321124"/>
                  </a:cubicBezTo>
                  <a:cubicBezTo>
                    <a:pt x="139827" y="310456"/>
                    <a:pt x="135445" y="307789"/>
                    <a:pt x="125635" y="307979"/>
                  </a:cubicBezTo>
                  <a:cubicBezTo>
                    <a:pt x="102775" y="308551"/>
                    <a:pt x="79820" y="308360"/>
                    <a:pt x="56959" y="308075"/>
                  </a:cubicBezTo>
                  <a:cubicBezTo>
                    <a:pt x="22574" y="307598"/>
                    <a:pt x="95" y="287310"/>
                    <a:pt x="0" y="257021"/>
                  </a:cubicBezTo>
                  <a:cubicBezTo>
                    <a:pt x="0" y="225874"/>
                    <a:pt x="22860" y="205109"/>
                    <a:pt x="57912" y="205109"/>
                  </a:cubicBezTo>
                  <a:cubicBezTo>
                    <a:pt x="168687" y="204919"/>
                    <a:pt x="279368" y="204919"/>
                    <a:pt x="390144" y="204728"/>
                  </a:cubicBezTo>
                  <a:cubicBezTo>
                    <a:pt x="395859" y="204728"/>
                    <a:pt x="401574" y="204728"/>
                    <a:pt x="407479" y="204728"/>
                  </a:cubicBezTo>
                  <a:close/>
                  <a:moveTo>
                    <a:pt x="1086422" y="311123"/>
                  </a:moveTo>
                  <a:lnTo>
                    <a:pt x="246602" y="311123"/>
                  </a:lnTo>
                  <a:cubicBezTo>
                    <a:pt x="246602" y="322076"/>
                    <a:pt x="246031" y="332649"/>
                    <a:pt x="246602" y="343222"/>
                  </a:cubicBezTo>
                  <a:cubicBezTo>
                    <a:pt x="251365" y="424470"/>
                    <a:pt x="256508" y="505718"/>
                    <a:pt x="261366" y="586967"/>
                  </a:cubicBezTo>
                  <a:cubicBezTo>
                    <a:pt x="267176" y="685741"/>
                    <a:pt x="272605" y="784515"/>
                    <a:pt x="278416" y="883385"/>
                  </a:cubicBezTo>
                  <a:cubicBezTo>
                    <a:pt x="284321" y="982730"/>
                    <a:pt x="291179" y="1081981"/>
                    <a:pt x="296227" y="1181327"/>
                  </a:cubicBezTo>
                  <a:cubicBezTo>
                    <a:pt x="299942" y="1255336"/>
                    <a:pt x="340423" y="1295627"/>
                    <a:pt x="414433" y="1295722"/>
                  </a:cubicBezTo>
                  <a:cubicBezTo>
                    <a:pt x="494252" y="1295722"/>
                    <a:pt x="574167" y="1295722"/>
                    <a:pt x="653986" y="1295722"/>
                  </a:cubicBezTo>
                  <a:cubicBezTo>
                    <a:pt x="742379" y="1295722"/>
                    <a:pt x="830770" y="1296103"/>
                    <a:pt x="919163" y="1295627"/>
                  </a:cubicBezTo>
                  <a:cubicBezTo>
                    <a:pt x="986600" y="1295246"/>
                    <a:pt x="1028985" y="1252383"/>
                    <a:pt x="1032129" y="1185422"/>
                  </a:cubicBezTo>
                  <a:cubicBezTo>
                    <a:pt x="1035653" y="1110461"/>
                    <a:pt x="1041082" y="1035689"/>
                    <a:pt x="1045750" y="960823"/>
                  </a:cubicBezTo>
                  <a:cubicBezTo>
                    <a:pt x="1051655" y="866335"/>
                    <a:pt x="1057751" y="771847"/>
                    <a:pt x="1063657" y="677264"/>
                  </a:cubicBezTo>
                  <a:cubicBezTo>
                    <a:pt x="1068610" y="598682"/>
                    <a:pt x="1073562" y="520101"/>
                    <a:pt x="1078420" y="441520"/>
                  </a:cubicBezTo>
                  <a:cubicBezTo>
                    <a:pt x="1081088" y="399134"/>
                    <a:pt x="1083564" y="356747"/>
                    <a:pt x="1086326" y="311123"/>
                  </a:cubicBezTo>
                  <a:close/>
                  <a:moveTo>
                    <a:pt x="817721" y="203871"/>
                  </a:moveTo>
                  <a:cubicBezTo>
                    <a:pt x="817721" y="183011"/>
                    <a:pt x="817912" y="162914"/>
                    <a:pt x="817721" y="142911"/>
                  </a:cubicBezTo>
                  <a:cubicBezTo>
                    <a:pt x="817436" y="119099"/>
                    <a:pt x="806291" y="107859"/>
                    <a:pt x="782384" y="107573"/>
                  </a:cubicBezTo>
                  <a:cubicBezTo>
                    <a:pt x="748855" y="107192"/>
                    <a:pt x="715423" y="107478"/>
                    <a:pt x="681894" y="107478"/>
                  </a:cubicBezTo>
                  <a:cubicBezTo>
                    <a:pt x="636651" y="107478"/>
                    <a:pt x="591502" y="107288"/>
                    <a:pt x="546259" y="107573"/>
                  </a:cubicBezTo>
                  <a:cubicBezTo>
                    <a:pt x="525780" y="107669"/>
                    <a:pt x="512636" y="117289"/>
                    <a:pt x="511587" y="135005"/>
                  </a:cubicBezTo>
                  <a:cubicBezTo>
                    <a:pt x="510254" y="157675"/>
                    <a:pt x="511302" y="180440"/>
                    <a:pt x="511302" y="203871"/>
                  </a:cubicBezTo>
                  <a:lnTo>
                    <a:pt x="817816" y="203871"/>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80;p14"/>
            <p:cNvSpPr/>
            <p:nvPr/>
          </p:nvSpPr>
          <p:spPr>
            <a:xfrm>
              <a:off x="10090522" y="1449700"/>
              <a:ext cx="102168" cy="647074"/>
            </a:xfrm>
            <a:custGeom>
              <a:avLst/>
              <a:gdLst/>
              <a:ahLst/>
              <a:cxnLst/>
              <a:rect l="l" t="t" r="r" b="b"/>
              <a:pathLst>
                <a:path w="102168" h="647074" extrusionOk="0">
                  <a:moveTo>
                    <a:pt x="101989" y="322045"/>
                  </a:moveTo>
                  <a:cubicBezTo>
                    <a:pt x="101989" y="413009"/>
                    <a:pt x="101989" y="503973"/>
                    <a:pt x="101989" y="594841"/>
                  </a:cubicBezTo>
                  <a:cubicBezTo>
                    <a:pt x="101989" y="621321"/>
                    <a:pt x="83891" y="642752"/>
                    <a:pt x="59127" y="646467"/>
                  </a:cubicBezTo>
                  <a:cubicBezTo>
                    <a:pt x="33600" y="650277"/>
                    <a:pt x="10168" y="635894"/>
                    <a:pt x="2262" y="610938"/>
                  </a:cubicBezTo>
                  <a:cubicBezTo>
                    <a:pt x="548" y="605509"/>
                    <a:pt x="72" y="599508"/>
                    <a:pt x="72" y="593698"/>
                  </a:cubicBezTo>
                  <a:cubicBezTo>
                    <a:pt x="-24" y="413390"/>
                    <a:pt x="-24" y="233082"/>
                    <a:pt x="72" y="52869"/>
                  </a:cubicBezTo>
                  <a:cubicBezTo>
                    <a:pt x="72" y="21912"/>
                    <a:pt x="22074" y="-376"/>
                    <a:pt x="51602" y="5"/>
                  </a:cubicBezTo>
                  <a:cubicBezTo>
                    <a:pt x="80367" y="291"/>
                    <a:pt x="102084" y="22484"/>
                    <a:pt x="102084" y="52488"/>
                  </a:cubicBezTo>
                  <a:cubicBezTo>
                    <a:pt x="102275" y="142404"/>
                    <a:pt x="102084" y="232224"/>
                    <a:pt x="102084" y="322140"/>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81;p14"/>
            <p:cNvSpPr/>
            <p:nvPr/>
          </p:nvSpPr>
          <p:spPr>
            <a:xfrm>
              <a:off x="10295024" y="1449797"/>
              <a:ext cx="102179" cy="647102"/>
            </a:xfrm>
            <a:custGeom>
              <a:avLst/>
              <a:gdLst/>
              <a:ahLst/>
              <a:cxnLst/>
              <a:rect l="l" t="t" r="r" b="b"/>
              <a:pathLst>
                <a:path w="102179" h="647102" extrusionOk="0">
                  <a:moveTo>
                    <a:pt x="101989" y="323377"/>
                  </a:moveTo>
                  <a:cubicBezTo>
                    <a:pt x="101989" y="413769"/>
                    <a:pt x="101989" y="504161"/>
                    <a:pt x="101989" y="594648"/>
                  </a:cubicBezTo>
                  <a:cubicBezTo>
                    <a:pt x="101989" y="621223"/>
                    <a:pt x="83986" y="642654"/>
                    <a:pt x="59317" y="646465"/>
                  </a:cubicBezTo>
                  <a:cubicBezTo>
                    <a:pt x="33790" y="650370"/>
                    <a:pt x="10263" y="636082"/>
                    <a:pt x="2358" y="611127"/>
                  </a:cubicBezTo>
                  <a:cubicBezTo>
                    <a:pt x="452" y="605221"/>
                    <a:pt x="71" y="598649"/>
                    <a:pt x="71" y="592362"/>
                  </a:cubicBezTo>
                  <a:cubicBezTo>
                    <a:pt x="-24" y="413102"/>
                    <a:pt x="-24" y="233937"/>
                    <a:pt x="71" y="54676"/>
                  </a:cubicBezTo>
                  <a:cubicBezTo>
                    <a:pt x="71" y="22196"/>
                    <a:pt x="21312" y="-283"/>
                    <a:pt x="51411" y="3"/>
                  </a:cubicBezTo>
                  <a:cubicBezTo>
                    <a:pt x="81320" y="193"/>
                    <a:pt x="102084" y="22863"/>
                    <a:pt x="102179" y="55438"/>
                  </a:cubicBezTo>
                  <a:cubicBezTo>
                    <a:pt x="102179" y="144783"/>
                    <a:pt x="102179" y="234127"/>
                    <a:pt x="102179" y="323472"/>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82;p14"/>
            <p:cNvSpPr/>
            <p:nvPr/>
          </p:nvSpPr>
          <p:spPr>
            <a:xfrm>
              <a:off x="10499269" y="1449700"/>
              <a:ext cx="102055" cy="647109"/>
            </a:xfrm>
            <a:custGeom>
              <a:avLst/>
              <a:gdLst/>
              <a:ahLst/>
              <a:cxnLst/>
              <a:rect l="l" t="t" r="r" b="b"/>
              <a:pathLst>
                <a:path w="102055" h="647109" extrusionOk="0">
                  <a:moveTo>
                    <a:pt x="42" y="323759"/>
                  </a:moveTo>
                  <a:cubicBezTo>
                    <a:pt x="42" y="234415"/>
                    <a:pt x="42" y="145070"/>
                    <a:pt x="42" y="55726"/>
                  </a:cubicBezTo>
                  <a:cubicBezTo>
                    <a:pt x="42" y="22674"/>
                    <a:pt x="20330" y="386"/>
                    <a:pt x="50334" y="5"/>
                  </a:cubicBezTo>
                  <a:cubicBezTo>
                    <a:pt x="80815" y="-376"/>
                    <a:pt x="102055" y="22484"/>
                    <a:pt x="102055" y="56012"/>
                  </a:cubicBezTo>
                  <a:cubicBezTo>
                    <a:pt x="102055" y="235272"/>
                    <a:pt x="102055" y="414437"/>
                    <a:pt x="102055" y="593698"/>
                  </a:cubicBezTo>
                  <a:cubicBezTo>
                    <a:pt x="102055" y="621320"/>
                    <a:pt x="84148" y="642942"/>
                    <a:pt x="58812" y="646562"/>
                  </a:cubicBezTo>
                  <a:cubicBezTo>
                    <a:pt x="33380" y="650181"/>
                    <a:pt x="9758" y="635608"/>
                    <a:pt x="2138" y="610652"/>
                  </a:cubicBezTo>
                  <a:cubicBezTo>
                    <a:pt x="137" y="604175"/>
                    <a:pt x="42" y="597032"/>
                    <a:pt x="42" y="590269"/>
                  </a:cubicBezTo>
                  <a:cubicBezTo>
                    <a:pt x="-53" y="501496"/>
                    <a:pt x="42" y="412628"/>
                    <a:pt x="42" y="323855"/>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83" name="Google Shape;83;p14"/>
          <p:cNvSpPr/>
          <p:nvPr/>
        </p:nvSpPr>
        <p:spPr>
          <a:xfrm>
            <a:off x="105694" y="4258269"/>
            <a:ext cx="115516" cy="84019"/>
          </a:xfrm>
          <a:custGeom>
            <a:avLst/>
            <a:gdLst/>
            <a:ahLst/>
            <a:cxnLst/>
            <a:rect l="l" t="t" r="r" b="b"/>
            <a:pathLst>
              <a:path w="1400197" h="960220" extrusionOk="0">
                <a:moveTo>
                  <a:pt x="518637" y="13626"/>
                </a:moveTo>
                <a:cubicBezTo>
                  <a:pt x="411386" y="40677"/>
                  <a:pt x="309849" y="80015"/>
                  <a:pt x="222600" y="150405"/>
                </a:cubicBezTo>
                <a:cubicBezTo>
                  <a:pt x="536830" y="12483"/>
                  <a:pt x="849726" y="14197"/>
                  <a:pt x="1161670" y="157358"/>
                </a:cubicBezTo>
                <a:cubicBezTo>
                  <a:pt x="1162337" y="156215"/>
                  <a:pt x="1163099" y="154977"/>
                  <a:pt x="1163765" y="153834"/>
                </a:cubicBezTo>
                <a:cubicBezTo>
                  <a:pt x="1134524" y="135641"/>
                  <a:pt x="1105949" y="116020"/>
                  <a:pt x="1075754" y="99637"/>
                </a:cubicBezTo>
                <a:cubicBezTo>
                  <a:pt x="1044512" y="82777"/>
                  <a:pt x="1012032" y="67728"/>
                  <a:pt x="979171" y="54298"/>
                </a:cubicBezTo>
                <a:cubicBezTo>
                  <a:pt x="946881" y="40963"/>
                  <a:pt x="913353" y="30581"/>
                  <a:pt x="879920" y="18769"/>
                </a:cubicBezTo>
                <a:cubicBezTo>
                  <a:pt x="886588" y="6101"/>
                  <a:pt x="896494" y="481"/>
                  <a:pt x="911829" y="1720"/>
                </a:cubicBezTo>
                <a:cubicBezTo>
                  <a:pt x="1063562" y="13531"/>
                  <a:pt x="1181482" y="82968"/>
                  <a:pt x="1265397" y="209460"/>
                </a:cubicBezTo>
                <a:cubicBezTo>
                  <a:pt x="1305593" y="269944"/>
                  <a:pt x="1325786" y="339190"/>
                  <a:pt x="1346645" y="407771"/>
                </a:cubicBezTo>
                <a:cubicBezTo>
                  <a:pt x="1374268" y="498448"/>
                  <a:pt x="1393699" y="591032"/>
                  <a:pt x="1399700" y="685710"/>
                </a:cubicBezTo>
                <a:cubicBezTo>
                  <a:pt x="1404843" y="767053"/>
                  <a:pt x="1369982" y="830585"/>
                  <a:pt x="1302545" y="874591"/>
                </a:cubicBezTo>
                <a:cubicBezTo>
                  <a:pt x="1223773" y="925930"/>
                  <a:pt x="1136524" y="952315"/>
                  <a:pt x="1042226" y="953458"/>
                </a:cubicBezTo>
                <a:cubicBezTo>
                  <a:pt x="1035083" y="953458"/>
                  <a:pt x="1025748" y="949267"/>
                  <a:pt x="1021176" y="943837"/>
                </a:cubicBezTo>
                <a:cubicBezTo>
                  <a:pt x="997935" y="916977"/>
                  <a:pt x="975932" y="889069"/>
                  <a:pt x="952025" y="859827"/>
                </a:cubicBezTo>
                <a:cubicBezTo>
                  <a:pt x="1033273" y="834490"/>
                  <a:pt x="1104806" y="798296"/>
                  <a:pt x="1157765" y="732192"/>
                </a:cubicBezTo>
                <a:cubicBezTo>
                  <a:pt x="1147382" y="738098"/>
                  <a:pt x="1137000" y="743908"/>
                  <a:pt x="1126713" y="749908"/>
                </a:cubicBezTo>
                <a:cubicBezTo>
                  <a:pt x="1030892" y="805344"/>
                  <a:pt x="928879" y="843253"/>
                  <a:pt x="818675" y="856493"/>
                </a:cubicBezTo>
                <a:cubicBezTo>
                  <a:pt x="709137" y="869638"/>
                  <a:pt x="601124" y="858303"/>
                  <a:pt x="494729" y="830204"/>
                </a:cubicBezTo>
                <a:cubicBezTo>
                  <a:pt x="406337" y="806868"/>
                  <a:pt x="319946" y="777912"/>
                  <a:pt x="237650" y="736669"/>
                </a:cubicBezTo>
                <a:cubicBezTo>
                  <a:pt x="246127" y="756576"/>
                  <a:pt x="284036" y="792485"/>
                  <a:pt x="326327" y="815726"/>
                </a:cubicBezTo>
                <a:cubicBezTo>
                  <a:pt x="360998" y="834776"/>
                  <a:pt x="397765" y="850302"/>
                  <a:pt x="433865" y="867542"/>
                </a:cubicBezTo>
                <a:cubicBezTo>
                  <a:pt x="411100" y="896022"/>
                  <a:pt x="387002" y="926407"/>
                  <a:pt x="362427" y="956315"/>
                </a:cubicBezTo>
                <a:cubicBezTo>
                  <a:pt x="360046" y="959173"/>
                  <a:pt x="353950" y="960221"/>
                  <a:pt x="349664" y="960221"/>
                </a:cubicBezTo>
                <a:cubicBezTo>
                  <a:pt x="254699" y="958887"/>
                  <a:pt x="166593" y="933169"/>
                  <a:pt x="88679" y="879163"/>
                </a:cubicBezTo>
                <a:cubicBezTo>
                  <a:pt x="19622" y="831252"/>
                  <a:pt x="-6952" y="762005"/>
                  <a:pt x="1525" y="679138"/>
                </a:cubicBezTo>
                <a:cubicBezTo>
                  <a:pt x="14955" y="547407"/>
                  <a:pt x="44197" y="419296"/>
                  <a:pt x="92393" y="295947"/>
                </a:cubicBezTo>
                <a:cubicBezTo>
                  <a:pt x="154306" y="137451"/>
                  <a:pt x="269939" y="41439"/>
                  <a:pt x="435960" y="6101"/>
                </a:cubicBezTo>
                <a:cubicBezTo>
                  <a:pt x="455582" y="1910"/>
                  <a:pt x="476060" y="577"/>
                  <a:pt x="496158" y="5"/>
                </a:cubicBezTo>
                <a:cubicBezTo>
                  <a:pt x="504159" y="-185"/>
                  <a:pt x="512446" y="5053"/>
                  <a:pt x="520542" y="7911"/>
                </a:cubicBezTo>
                <a:cubicBezTo>
                  <a:pt x="519875" y="9816"/>
                  <a:pt x="519209" y="11721"/>
                  <a:pt x="518637" y="13626"/>
                </a:cubicBezTo>
                <a:close/>
                <a:moveTo>
                  <a:pt x="1038988" y="548740"/>
                </a:moveTo>
                <a:cubicBezTo>
                  <a:pt x="1038988" y="479780"/>
                  <a:pt x="982314" y="420534"/>
                  <a:pt x="916401" y="420629"/>
                </a:cubicBezTo>
                <a:cubicBezTo>
                  <a:pt x="850869" y="420629"/>
                  <a:pt x="794100" y="479494"/>
                  <a:pt x="794195" y="547216"/>
                </a:cubicBezTo>
                <a:cubicBezTo>
                  <a:pt x="794291" y="616463"/>
                  <a:pt x="850869" y="675518"/>
                  <a:pt x="916687" y="675328"/>
                </a:cubicBezTo>
                <a:cubicBezTo>
                  <a:pt x="982124" y="675137"/>
                  <a:pt x="1038893" y="616368"/>
                  <a:pt x="1038893" y="548645"/>
                </a:cubicBezTo>
                <a:close/>
                <a:moveTo>
                  <a:pt x="599504" y="543216"/>
                </a:moveTo>
                <a:cubicBezTo>
                  <a:pt x="597409" y="477208"/>
                  <a:pt x="543783" y="419867"/>
                  <a:pt x="475108" y="421296"/>
                </a:cubicBezTo>
                <a:cubicBezTo>
                  <a:pt x="404909" y="422725"/>
                  <a:pt x="350521" y="485018"/>
                  <a:pt x="355474" y="555789"/>
                </a:cubicBezTo>
                <a:cubicBezTo>
                  <a:pt x="360713" y="629322"/>
                  <a:pt x="420339" y="677042"/>
                  <a:pt x="481299" y="674756"/>
                </a:cubicBezTo>
                <a:cubicBezTo>
                  <a:pt x="549593" y="672184"/>
                  <a:pt x="603314" y="610367"/>
                  <a:pt x="599409" y="543216"/>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84" name="Google Shape;84;p14"/>
          <p:cNvGrpSpPr/>
          <p:nvPr/>
        </p:nvGrpSpPr>
        <p:grpSpPr>
          <a:xfrm>
            <a:off x="98521" y="3959141"/>
            <a:ext cx="128196" cy="128219"/>
            <a:chOff x="4746399" y="3169443"/>
            <a:chExt cx="1635159" cy="1635442"/>
          </a:xfrm>
        </p:grpSpPr>
        <p:sp>
          <p:nvSpPr>
            <p:cNvPr id="85" name="Google Shape;85;p14"/>
            <p:cNvSpPr/>
            <p:nvPr/>
          </p:nvSpPr>
          <p:spPr>
            <a:xfrm>
              <a:off x="6131999" y="3938704"/>
              <a:ext cx="249559" cy="96832"/>
            </a:xfrm>
            <a:custGeom>
              <a:avLst/>
              <a:gdLst/>
              <a:ahLst/>
              <a:cxnLst/>
              <a:rect l="l" t="t" r="r" b="b"/>
              <a:pathLst>
                <a:path w="249559" h="96832" extrusionOk="0">
                  <a:moveTo>
                    <a:pt x="249560" y="61224"/>
                  </a:moveTo>
                  <a:cubicBezTo>
                    <a:pt x="237463" y="88656"/>
                    <a:pt x="216318" y="97800"/>
                    <a:pt x="186980" y="96752"/>
                  </a:cubicBezTo>
                  <a:cubicBezTo>
                    <a:pt x="141832" y="95133"/>
                    <a:pt x="96493" y="96371"/>
                    <a:pt x="51249" y="96276"/>
                  </a:cubicBezTo>
                  <a:cubicBezTo>
                    <a:pt x="20484" y="96276"/>
                    <a:pt x="-376" y="76273"/>
                    <a:pt x="5" y="47603"/>
                  </a:cubicBezTo>
                  <a:cubicBezTo>
                    <a:pt x="386" y="19885"/>
                    <a:pt x="21150" y="645"/>
                    <a:pt x="51249" y="550"/>
                  </a:cubicBezTo>
                  <a:cubicBezTo>
                    <a:pt x="97064" y="454"/>
                    <a:pt x="142880" y="1693"/>
                    <a:pt x="188505" y="73"/>
                  </a:cubicBezTo>
                  <a:cubicBezTo>
                    <a:pt x="217556" y="-974"/>
                    <a:pt x="237653" y="9122"/>
                    <a:pt x="249560" y="35602"/>
                  </a:cubicBezTo>
                  <a:lnTo>
                    <a:pt x="249560" y="61129"/>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86;p14"/>
            <p:cNvSpPr/>
            <p:nvPr/>
          </p:nvSpPr>
          <p:spPr>
            <a:xfrm>
              <a:off x="5515568" y="4555230"/>
              <a:ext cx="96729" cy="249655"/>
            </a:xfrm>
            <a:custGeom>
              <a:avLst/>
              <a:gdLst/>
              <a:ahLst/>
              <a:cxnLst/>
              <a:rect l="l" t="t" r="r" b="b"/>
              <a:pathLst>
                <a:path w="96729" h="249655" extrusionOk="0">
                  <a:moveTo>
                    <a:pt x="35601" y="249656"/>
                  </a:moveTo>
                  <a:cubicBezTo>
                    <a:pt x="9217" y="237749"/>
                    <a:pt x="-975" y="217651"/>
                    <a:pt x="73" y="188600"/>
                  </a:cubicBezTo>
                  <a:cubicBezTo>
                    <a:pt x="1692" y="142880"/>
                    <a:pt x="454" y="97065"/>
                    <a:pt x="549" y="51250"/>
                  </a:cubicBezTo>
                  <a:cubicBezTo>
                    <a:pt x="549" y="20484"/>
                    <a:pt x="20551" y="-376"/>
                    <a:pt x="49126" y="5"/>
                  </a:cubicBezTo>
                  <a:cubicBezTo>
                    <a:pt x="76844" y="386"/>
                    <a:pt x="96085" y="21151"/>
                    <a:pt x="96180" y="51250"/>
                  </a:cubicBezTo>
                  <a:cubicBezTo>
                    <a:pt x="96275" y="97065"/>
                    <a:pt x="95037" y="142880"/>
                    <a:pt x="96656" y="188600"/>
                  </a:cubicBezTo>
                  <a:cubicBezTo>
                    <a:pt x="97704" y="217651"/>
                    <a:pt x="87608" y="237749"/>
                    <a:pt x="61128" y="249656"/>
                  </a:cubicBezTo>
                  <a:lnTo>
                    <a:pt x="35601" y="2496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87;p14"/>
            <p:cNvSpPr/>
            <p:nvPr/>
          </p:nvSpPr>
          <p:spPr>
            <a:xfrm>
              <a:off x="5156262" y="3579390"/>
              <a:ext cx="815340" cy="815549"/>
            </a:xfrm>
            <a:custGeom>
              <a:avLst/>
              <a:gdLst/>
              <a:ahLst/>
              <a:cxnLst/>
              <a:rect l="l" t="t" r="r" b="b"/>
              <a:pathLst>
                <a:path w="815340" h="815549" extrusionOk="0">
                  <a:moveTo>
                    <a:pt x="815340" y="407870"/>
                  </a:moveTo>
                  <a:cubicBezTo>
                    <a:pt x="815150" y="632184"/>
                    <a:pt x="629793" y="817064"/>
                    <a:pt x="406718" y="815540"/>
                  </a:cubicBezTo>
                  <a:cubicBezTo>
                    <a:pt x="182118" y="814016"/>
                    <a:pt x="-285" y="631041"/>
                    <a:pt x="0" y="407584"/>
                  </a:cubicBezTo>
                  <a:cubicBezTo>
                    <a:pt x="286" y="183175"/>
                    <a:pt x="185452" y="-1515"/>
                    <a:pt x="408623" y="9"/>
                  </a:cubicBezTo>
                  <a:cubicBezTo>
                    <a:pt x="633222" y="1533"/>
                    <a:pt x="815531" y="184318"/>
                    <a:pt x="815340" y="407870"/>
                  </a:cubicBezTo>
                  <a:close/>
                  <a:moveTo>
                    <a:pt x="407480" y="97164"/>
                  </a:moveTo>
                  <a:cubicBezTo>
                    <a:pt x="235554" y="97260"/>
                    <a:pt x="97441" y="235277"/>
                    <a:pt x="97155" y="407203"/>
                  </a:cubicBezTo>
                  <a:cubicBezTo>
                    <a:pt x="96870" y="579701"/>
                    <a:pt x="235458" y="718575"/>
                    <a:pt x="407861" y="718385"/>
                  </a:cubicBezTo>
                  <a:cubicBezTo>
                    <a:pt x="579692" y="718290"/>
                    <a:pt x="717900" y="580272"/>
                    <a:pt x="718185" y="408346"/>
                  </a:cubicBezTo>
                  <a:cubicBezTo>
                    <a:pt x="718471" y="235753"/>
                    <a:pt x="579978" y="97069"/>
                    <a:pt x="407480" y="97164"/>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 name="Google Shape;88;p14"/>
            <p:cNvSpPr/>
            <p:nvPr/>
          </p:nvSpPr>
          <p:spPr>
            <a:xfrm>
              <a:off x="4971243" y="4374171"/>
              <a:ext cx="205899" cy="205639"/>
            </a:xfrm>
            <a:custGeom>
              <a:avLst/>
              <a:gdLst/>
              <a:ahLst/>
              <a:cxnLst/>
              <a:rect l="l" t="t" r="r" b="b"/>
              <a:pathLst>
                <a:path w="205899" h="205639" extrusionOk="0">
                  <a:moveTo>
                    <a:pt x="53765" y="205639"/>
                  </a:moveTo>
                  <a:cubicBezTo>
                    <a:pt x="29000" y="204306"/>
                    <a:pt x="13665" y="196209"/>
                    <a:pt x="5283" y="178017"/>
                  </a:cubicBezTo>
                  <a:cubicBezTo>
                    <a:pt x="-3290" y="159443"/>
                    <a:pt x="-1766" y="140679"/>
                    <a:pt x="12331" y="126106"/>
                  </a:cubicBezTo>
                  <a:cubicBezTo>
                    <a:pt x="49574" y="87529"/>
                    <a:pt x="87388" y="49429"/>
                    <a:pt x="126060" y="12377"/>
                  </a:cubicBezTo>
                  <a:cubicBezTo>
                    <a:pt x="144634" y="-5435"/>
                    <a:pt x="172923" y="-3339"/>
                    <a:pt x="190925" y="14282"/>
                  </a:cubicBezTo>
                  <a:cubicBezTo>
                    <a:pt x="208832" y="31903"/>
                    <a:pt x="211690" y="60478"/>
                    <a:pt x="193973" y="79052"/>
                  </a:cubicBezTo>
                  <a:cubicBezTo>
                    <a:pt x="156635" y="118295"/>
                    <a:pt x="118154" y="156395"/>
                    <a:pt x="79102" y="193828"/>
                  </a:cubicBezTo>
                  <a:cubicBezTo>
                    <a:pt x="71672" y="200972"/>
                    <a:pt x="59575" y="203163"/>
                    <a:pt x="53860" y="205639"/>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 name="Google Shape;89;p14"/>
            <p:cNvSpPr/>
            <p:nvPr/>
          </p:nvSpPr>
          <p:spPr>
            <a:xfrm>
              <a:off x="5950784" y="4374118"/>
              <a:ext cx="205793" cy="205730"/>
            </a:xfrm>
            <a:custGeom>
              <a:avLst/>
              <a:gdLst/>
              <a:ahLst/>
              <a:cxnLst/>
              <a:rect l="l" t="t" r="r" b="b"/>
              <a:pathLst>
                <a:path w="205793" h="205730" extrusionOk="0">
                  <a:moveTo>
                    <a:pt x="205794" y="151495"/>
                  </a:moveTo>
                  <a:cubicBezTo>
                    <a:pt x="204175" y="177212"/>
                    <a:pt x="195983" y="192548"/>
                    <a:pt x="177600" y="200739"/>
                  </a:cubicBezTo>
                  <a:cubicBezTo>
                    <a:pt x="158931" y="209026"/>
                    <a:pt x="140262" y="207311"/>
                    <a:pt x="125689" y="193215"/>
                  </a:cubicBezTo>
                  <a:cubicBezTo>
                    <a:pt x="87493" y="156353"/>
                    <a:pt x="49869" y="118824"/>
                    <a:pt x="13008" y="80629"/>
                  </a:cubicBezTo>
                  <a:cubicBezTo>
                    <a:pt x="-5471" y="61484"/>
                    <a:pt x="-3661" y="32814"/>
                    <a:pt x="14627" y="14525"/>
                  </a:cubicBezTo>
                  <a:cubicBezTo>
                    <a:pt x="32820" y="-3763"/>
                    <a:pt x="61490" y="-5382"/>
                    <a:pt x="80731" y="13097"/>
                  </a:cubicBezTo>
                  <a:cubicBezTo>
                    <a:pt x="118640" y="49482"/>
                    <a:pt x="155787" y="86725"/>
                    <a:pt x="192078" y="124730"/>
                  </a:cubicBezTo>
                  <a:cubicBezTo>
                    <a:pt x="199888" y="132921"/>
                    <a:pt x="202936" y="145685"/>
                    <a:pt x="205794" y="151495"/>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 name="Google Shape;90;p14"/>
            <p:cNvSpPr/>
            <p:nvPr/>
          </p:nvSpPr>
          <p:spPr>
            <a:xfrm>
              <a:off x="4971192" y="3394335"/>
              <a:ext cx="205843" cy="205864"/>
            </a:xfrm>
            <a:custGeom>
              <a:avLst/>
              <a:gdLst/>
              <a:ahLst/>
              <a:cxnLst/>
              <a:rect l="l" t="t" r="r" b="b"/>
              <a:pathLst>
                <a:path w="205843" h="205864" extrusionOk="0">
                  <a:moveTo>
                    <a:pt x="0" y="53809"/>
                  </a:moveTo>
                  <a:cubicBezTo>
                    <a:pt x="1619" y="28282"/>
                    <a:pt x="10096" y="13233"/>
                    <a:pt x="28385" y="5041"/>
                  </a:cubicBezTo>
                  <a:cubicBezTo>
                    <a:pt x="46482" y="-3055"/>
                    <a:pt x="64865" y="-1817"/>
                    <a:pt x="78962" y="11804"/>
                  </a:cubicBezTo>
                  <a:cubicBezTo>
                    <a:pt x="118015" y="49333"/>
                    <a:pt x="156496" y="87528"/>
                    <a:pt x="193834" y="126676"/>
                  </a:cubicBezTo>
                  <a:cubicBezTo>
                    <a:pt x="211550" y="145345"/>
                    <a:pt x="208883" y="173824"/>
                    <a:pt x="190976" y="191445"/>
                  </a:cubicBezTo>
                  <a:cubicBezTo>
                    <a:pt x="173069" y="209162"/>
                    <a:pt x="144780" y="211353"/>
                    <a:pt x="126111" y="193541"/>
                  </a:cubicBezTo>
                  <a:cubicBezTo>
                    <a:pt x="87344" y="156489"/>
                    <a:pt x="49530" y="118389"/>
                    <a:pt x="12478" y="79717"/>
                  </a:cubicBezTo>
                  <a:cubicBezTo>
                    <a:pt x="5048" y="71907"/>
                    <a:pt x="2572" y="59334"/>
                    <a:pt x="0" y="53809"/>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 name="Google Shape;91;p14"/>
            <p:cNvSpPr/>
            <p:nvPr/>
          </p:nvSpPr>
          <p:spPr>
            <a:xfrm>
              <a:off x="5950885" y="3394490"/>
              <a:ext cx="208264" cy="205396"/>
            </a:xfrm>
            <a:custGeom>
              <a:avLst/>
              <a:gdLst/>
              <a:ahLst/>
              <a:cxnLst/>
              <a:rect l="l" t="t" r="r" b="b"/>
              <a:pathLst>
                <a:path w="208264" h="205396" extrusionOk="0">
                  <a:moveTo>
                    <a:pt x="208265" y="50702"/>
                  </a:moveTo>
                  <a:cubicBezTo>
                    <a:pt x="201978" y="61942"/>
                    <a:pt x="197692" y="75086"/>
                    <a:pt x="189024" y="84040"/>
                  </a:cubicBezTo>
                  <a:cubicBezTo>
                    <a:pt x="154925" y="119758"/>
                    <a:pt x="119683" y="154429"/>
                    <a:pt x="84535" y="189005"/>
                  </a:cubicBezTo>
                  <a:cubicBezTo>
                    <a:pt x="63104" y="210151"/>
                    <a:pt x="34624" y="210722"/>
                    <a:pt x="14812" y="191386"/>
                  </a:cubicBezTo>
                  <a:cubicBezTo>
                    <a:pt x="-5476" y="171574"/>
                    <a:pt x="-5000" y="142523"/>
                    <a:pt x="16717" y="120520"/>
                  </a:cubicBezTo>
                  <a:cubicBezTo>
                    <a:pt x="51769" y="84992"/>
                    <a:pt x="87107" y="49654"/>
                    <a:pt x="122635" y="14698"/>
                  </a:cubicBezTo>
                  <a:cubicBezTo>
                    <a:pt x="138161" y="-542"/>
                    <a:pt x="156734" y="-3971"/>
                    <a:pt x="176928" y="4601"/>
                  </a:cubicBezTo>
                  <a:cubicBezTo>
                    <a:pt x="194644" y="12031"/>
                    <a:pt x="205503" y="29747"/>
                    <a:pt x="208170" y="50607"/>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 name="Google Shape;92;p14"/>
            <p:cNvSpPr/>
            <p:nvPr/>
          </p:nvSpPr>
          <p:spPr>
            <a:xfrm>
              <a:off x="5516069" y="3169443"/>
              <a:ext cx="95805" cy="249555"/>
            </a:xfrm>
            <a:custGeom>
              <a:avLst/>
              <a:gdLst/>
              <a:ahLst/>
              <a:cxnLst/>
              <a:rect l="l" t="t" r="r" b="b"/>
              <a:pathLst>
                <a:path w="95805" h="249555" extrusionOk="0">
                  <a:moveTo>
                    <a:pt x="95679" y="125349"/>
                  </a:moveTo>
                  <a:cubicBezTo>
                    <a:pt x="95679" y="150400"/>
                    <a:pt x="95869" y="175356"/>
                    <a:pt x="95679" y="200406"/>
                  </a:cubicBezTo>
                  <a:cubicBezTo>
                    <a:pt x="95393" y="228981"/>
                    <a:pt x="75486" y="249460"/>
                    <a:pt x="48149" y="249555"/>
                  </a:cubicBezTo>
                  <a:cubicBezTo>
                    <a:pt x="20812" y="249651"/>
                    <a:pt x="238" y="229172"/>
                    <a:pt x="143" y="200883"/>
                  </a:cubicBezTo>
                  <a:cubicBezTo>
                    <a:pt x="-48" y="150305"/>
                    <a:pt x="-48" y="99727"/>
                    <a:pt x="143" y="49149"/>
                  </a:cubicBezTo>
                  <a:cubicBezTo>
                    <a:pt x="238" y="20670"/>
                    <a:pt x="20431" y="96"/>
                    <a:pt x="47673" y="0"/>
                  </a:cubicBezTo>
                  <a:cubicBezTo>
                    <a:pt x="75009" y="-95"/>
                    <a:pt x="95393" y="20384"/>
                    <a:pt x="95679" y="48673"/>
                  </a:cubicBezTo>
                  <a:cubicBezTo>
                    <a:pt x="95964" y="74200"/>
                    <a:pt x="95679" y="99727"/>
                    <a:pt x="95679" y="125349"/>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 name="Google Shape;93;p14"/>
            <p:cNvSpPr/>
            <p:nvPr/>
          </p:nvSpPr>
          <p:spPr>
            <a:xfrm>
              <a:off x="4746399" y="3939222"/>
              <a:ext cx="249464" cy="95877"/>
            </a:xfrm>
            <a:custGeom>
              <a:avLst/>
              <a:gdLst/>
              <a:ahLst/>
              <a:cxnLst/>
              <a:rect l="l" t="t" r="r" b="b"/>
              <a:pathLst>
                <a:path w="249464" h="95877" extrusionOk="0">
                  <a:moveTo>
                    <a:pt x="126019" y="127"/>
                  </a:moveTo>
                  <a:cubicBezTo>
                    <a:pt x="151070" y="127"/>
                    <a:pt x="176025" y="-63"/>
                    <a:pt x="201076" y="127"/>
                  </a:cubicBezTo>
                  <a:cubicBezTo>
                    <a:pt x="229365" y="413"/>
                    <a:pt x="249653" y="20987"/>
                    <a:pt x="249463" y="48419"/>
                  </a:cubicBezTo>
                  <a:cubicBezTo>
                    <a:pt x="249272" y="75089"/>
                    <a:pt x="228984" y="95568"/>
                    <a:pt x="201647" y="95663"/>
                  </a:cubicBezTo>
                  <a:cubicBezTo>
                    <a:pt x="150593" y="95949"/>
                    <a:pt x="99444" y="95949"/>
                    <a:pt x="48390" y="95663"/>
                  </a:cubicBezTo>
                  <a:cubicBezTo>
                    <a:pt x="20291" y="95472"/>
                    <a:pt x="-283" y="74708"/>
                    <a:pt x="3" y="47371"/>
                  </a:cubicBezTo>
                  <a:cubicBezTo>
                    <a:pt x="193" y="20892"/>
                    <a:pt x="20577" y="413"/>
                    <a:pt x="47818" y="127"/>
                  </a:cubicBezTo>
                  <a:cubicBezTo>
                    <a:pt x="73917" y="-159"/>
                    <a:pt x="100015" y="127"/>
                    <a:pt x="126019" y="127"/>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94" name="Google Shape;94;p14"/>
          <p:cNvGrpSpPr/>
          <p:nvPr/>
        </p:nvGrpSpPr>
        <p:grpSpPr>
          <a:xfrm>
            <a:off x="114918" y="4528334"/>
            <a:ext cx="95680" cy="95674"/>
            <a:chOff x="1622358" y="1128641"/>
            <a:chExt cx="1705533" cy="1705416"/>
          </a:xfrm>
        </p:grpSpPr>
        <p:sp>
          <p:nvSpPr>
            <p:cNvPr id="95" name="Google Shape;95;p14"/>
            <p:cNvSpPr/>
            <p:nvPr/>
          </p:nvSpPr>
          <p:spPr>
            <a:xfrm>
              <a:off x="1622358" y="1284403"/>
              <a:ext cx="1549602" cy="1549654"/>
            </a:xfrm>
            <a:custGeom>
              <a:avLst/>
              <a:gdLst/>
              <a:ahLst/>
              <a:cxnLst/>
              <a:rect l="l" t="t" r="r" b="b"/>
              <a:pathLst>
                <a:path w="1549602" h="1549654" extrusionOk="0">
                  <a:moveTo>
                    <a:pt x="776512" y="1549569"/>
                  </a:moveTo>
                  <a:cubicBezTo>
                    <a:pt x="596299" y="1549569"/>
                    <a:pt x="415991" y="1549760"/>
                    <a:pt x="235778" y="1549569"/>
                  </a:cubicBezTo>
                  <a:cubicBezTo>
                    <a:pt x="133575" y="1549379"/>
                    <a:pt x="44802" y="1486800"/>
                    <a:pt x="13560" y="1391264"/>
                  </a:cubicBezTo>
                  <a:cubicBezTo>
                    <a:pt x="5654" y="1366975"/>
                    <a:pt x="796" y="1340496"/>
                    <a:pt x="701" y="1314969"/>
                  </a:cubicBezTo>
                  <a:cubicBezTo>
                    <a:pt x="-156" y="954447"/>
                    <a:pt x="-156" y="593831"/>
                    <a:pt x="320" y="233310"/>
                  </a:cubicBezTo>
                  <a:cubicBezTo>
                    <a:pt x="510" y="102531"/>
                    <a:pt x="103857" y="138"/>
                    <a:pt x="234540" y="42"/>
                  </a:cubicBezTo>
                  <a:cubicBezTo>
                    <a:pt x="438946" y="-53"/>
                    <a:pt x="643448" y="42"/>
                    <a:pt x="847854" y="42"/>
                  </a:cubicBezTo>
                  <a:cubicBezTo>
                    <a:pt x="895860" y="42"/>
                    <a:pt x="930150" y="32523"/>
                    <a:pt x="930055" y="77576"/>
                  </a:cubicBezTo>
                  <a:cubicBezTo>
                    <a:pt x="930055" y="122153"/>
                    <a:pt x="895194" y="155490"/>
                    <a:pt x="847569" y="155490"/>
                  </a:cubicBezTo>
                  <a:cubicBezTo>
                    <a:pt x="647353" y="155681"/>
                    <a:pt x="447138" y="156824"/>
                    <a:pt x="246922" y="154824"/>
                  </a:cubicBezTo>
                  <a:cubicBezTo>
                    <a:pt x="183676" y="154157"/>
                    <a:pt x="154815" y="197400"/>
                    <a:pt x="155006" y="246073"/>
                  </a:cubicBezTo>
                  <a:cubicBezTo>
                    <a:pt x="156054" y="598784"/>
                    <a:pt x="155577" y="951399"/>
                    <a:pt x="155577" y="1304110"/>
                  </a:cubicBezTo>
                  <a:cubicBezTo>
                    <a:pt x="155577" y="1363737"/>
                    <a:pt x="186153" y="1394121"/>
                    <a:pt x="246351" y="1394121"/>
                  </a:cubicBezTo>
                  <a:cubicBezTo>
                    <a:pt x="598966" y="1394121"/>
                    <a:pt x="951677" y="1393645"/>
                    <a:pt x="1304292" y="1394693"/>
                  </a:cubicBezTo>
                  <a:cubicBezTo>
                    <a:pt x="1353156" y="1394788"/>
                    <a:pt x="1395256" y="1364880"/>
                    <a:pt x="1394685" y="1303729"/>
                  </a:cubicBezTo>
                  <a:cubicBezTo>
                    <a:pt x="1392780" y="1103514"/>
                    <a:pt x="1393827" y="903298"/>
                    <a:pt x="1394018" y="702987"/>
                  </a:cubicBezTo>
                  <a:cubicBezTo>
                    <a:pt x="1394018" y="643075"/>
                    <a:pt x="1446310" y="604404"/>
                    <a:pt x="1499269" y="624311"/>
                  </a:cubicBezTo>
                  <a:cubicBezTo>
                    <a:pt x="1529273" y="635646"/>
                    <a:pt x="1549275" y="663173"/>
                    <a:pt x="1549275" y="695272"/>
                  </a:cubicBezTo>
                  <a:cubicBezTo>
                    <a:pt x="1549466" y="906441"/>
                    <a:pt x="1550037" y="1117515"/>
                    <a:pt x="1548990" y="1328685"/>
                  </a:cubicBezTo>
                  <a:cubicBezTo>
                    <a:pt x="1548418" y="1434793"/>
                    <a:pt x="1456978" y="1534044"/>
                    <a:pt x="1351346" y="1546331"/>
                  </a:cubicBezTo>
                  <a:cubicBezTo>
                    <a:pt x="1334011" y="1548331"/>
                    <a:pt x="1316389" y="1549474"/>
                    <a:pt x="1298958" y="1549474"/>
                  </a:cubicBezTo>
                  <a:cubicBezTo>
                    <a:pt x="1124746" y="1549665"/>
                    <a:pt x="950534" y="1549569"/>
                    <a:pt x="776322" y="1549569"/>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 name="Google Shape;96;p14"/>
            <p:cNvSpPr/>
            <p:nvPr/>
          </p:nvSpPr>
          <p:spPr>
            <a:xfrm>
              <a:off x="2242042" y="1128641"/>
              <a:ext cx="1085849" cy="1085451"/>
            </a:xfrm>
            <a:custGeom>
              <a:avLst/>
              <a:gdLst/>
              <a:ahLst/>
              <a:cxnLst/>
              <a:rect l="l" t="t" r="r" b="b"/>
              <a:pathLst>
                <a:path w="1085849" h="1085451" extrusionOk="0">
                  <a:moveTo>
                    <a:pt x="814815" y="155615"/>
                  </a:moveTo>
                  <a:cubicBezTo>
                    <a:pt x="776715" y="155615"/>
                    <a:pt x="738615" y="155710"/>
                    <a:pt x="700611" y="155615"/>
                  </a:cubicBezTo>
                  <a:cubicBezTo>
                    <a:pt x="654319" y="155424"/>
                    <a:pt x="620124" y="122372"/>
                    <a:pt x="620219" y="78081"/>
                  </a:cubicBezTo>
                  <a:cubicBezTo>
                    <a:pt x="620315" y="34742"/>
                    <a:pt x="654128" y="548"/>
                    <a:pt x="699086" y="357"/>
                  </a:cubicBezTo>
                  <a:cubicBezTo>
                    <a:pt x="801290" y="-119"/>
                    <a:pt x="903493" y="-119"/>
                    <a:pt x="1005791" y="357"/>
                  </a:cubicBezTo>
                  <a:cubicBezTo>
                    <a:pt x="1051321" y="548"/>
                    <a:pt x="1085135" y="34171"/>
                    <a:pt x="1085420" y="79605"/>
                  </a:cubicBezTo>
                  <a:cubicBezTo>
                    <a:pt x="1085992" y="181808"/>
                    <a:pt x="1085992" y="284107"/>
                    <a:pt x="1085420" y="386310"/>
                  </a:cubicBezTo>
                  <a:cubicBezTo>
                    <a:pt x="1085135" y="432125"/>
                    <a:pt x="1050083" y="466415"/>
                    <a:pt x="1006173" y="465558"/>
                  </a:cubicBezTo>
                  <a:cubicBezTo>
                    <a:pt x="962548" y="464796"/>
                    <a:pt x="930258" y="430982"/>
                    <a:pt x="930068" y="385548"/>
                  </a:cubicBezTo>
                  <a:cubicBezTo>
                    <a:pt x="929973" y="347162"/>
                    <a:pt x="930068" y="308681"/>
                    <a:pt x="930068" y="266581"/>
                  </a:cubicBezTo>
                  <a:cubicBezTo>
                    <a:pt x="922162" y="274106"/>
                    <a:pt x="916923" y="278773"/>
                    <a:pt x="911970" y="283631"/>
                  </a:cubicBezTo>
                  <a:cubicBezTo>
                    <a:pt x="654605" y="541187"/>
                    <a:pt x="397144" y="798743"/>
                    <a:pt x="139969" y="1056584"/>
                  </a:cubicBezTo>
                  <a:cubicBezTo>
                    <a:pt x="115680" y="1080968"/>
                    <a:pt x="88153" y="1091922"/>
                    <a:pt x="54625" y="1081540"/>
                  </a:cubicBezTo>
                  <a:cubicBezTo>
                    <a:pt x="1666" y="1065157"/>
                    <a:pt x="-17289" y="1000863"/>
                    <a:pt x="17954" y="958096"/>
                  </a:cubicBezTo>
                  <a:cubicBezTo>
                    <a:pt x="22526" y="952476"/>
                    <a:pt x="27860" y="947523"/>
                    <a:pt x="33003" y="942380"/>
                  </a:cubicBezTo>
                  <a:cubicBezTo>
                    <a:pt x="288845" y="686633"/>
                    <a:pt x="544686" y="430982"/>
                    <a:pt x="800718" y="175427"/>
                  </a:cubicBezTo>
                  <a:cubicBezTo>
                    <a:pt x="806148" y="169997"/>
                    <a:pt x="813196" y="166378"/>
                    <a:pt x="819578" y="161901"/>
                  </a:cubicBezTo>
                  <a:cubicBezTo>
                    <a:pt x="817958" y="159806"/>
                    <a:pt x="816435" y="157805"/>
                    <a:pt x="814815" y="155710"/>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97" name="Google Shape;97;p14"/>
          <p:cNvGrpSpPr/>
          <p:nvPr/>
        </p:nvGrpSpPr>
        <p:grpSpPr>
          <a:xfrm>
            <a:off x="110766" y="4807634"/>
            <a:ext cx="103534" cy="103529"/>
            <a:chOff x="8458866" y="3838884"/>
            <a:chExt cx="1835717" cy="1829135"/>
          </a:xfrm>
        </p:grpSpPr>
        <p:sp>
          <p:nvSpPr>
            <p:cNvPr id="98" name="Google Shape;98;p14"/>
            <p:cNvSpPr/>
            <p:nvPr/>
          </p:nvSpPr>
          <p:spPr>
            <a:xfrm>
              <a:off x="8458866" y="3838884"/>
              <a:ext cx="990704" cy="1829135"/>
            </a:xfrm>
            <a:custGeom>
              <a:avLst/>
              <a:gdLst/>
              <a:ahLst/>
              <a:cxnLst/>
              <a:rect l="l" t="t" r="r" b="b"/>
              <a:pathLst>
                <a:path w="990704" h="1829135" extrusionOk="0">
                  <a:moveTo>
                    <a:pt x="0" y="197715"/>
                  </a:moveTo>
                  <a:cubicBezTo>
                    <a:pt x="2857" y="186952"/>
                    <a:pt x="5619" y="176189"/>
                    <a:pt x="8572" y="165425"/>
                  </a:cubicBezTo>
                  <a:cubicBezTo>
                    <a:pt x="35147" y="71414"/>
                    <a:pt x="122111" y="1500"/>
                    <a:pt x="219646" y="929"/>
                  </a:cubicBezTo>
                  <a:cubicBezTo>
                    <a:pt x="450818" y="-500"/>
                    <a:pt x="681990" y="71"/>
                    <a:pt x="913257" y="357"/>
                  </a:cubicBezTo>
                  <a:cubicBezTo>
                    <a:pt x="957548" y="357"/>
                    <a:pt x="988409" y="30837"/>
                    <a:pt x="990600" y="73223"/>
                  </a:cubicBezTo>
                  <a:cubicBezTo>
                    <a:pt x="992695" y="114371"/>
                    <a:pt x="963073" y="147233"/>
                    <a:pt x="919258" y="151900"/>
                  </a:cubicBezTo>
                  <a:cubicBezTo>
                    <a:pt x="910971" y="152757"/>
                    <a:pt x="902589" y="152852"/>
                    <a:pt x="894207" y="152852"/>
                  </a:cubicBezTo>
                  <a:cubicBezTo>
                    <a:pt x="677989" y="152852"/>
                    <a:pt x="461676" y="152852"/>
                    <a:pt x="245459" y="153043"/>
                  </a:cubicBezTo>
                  <a:cubicBezTo>
                    <a:pt x="231934" y="153043"/>
                    <a:pt x="217741" y="153805"/>
                    <a:pt x="204883" y="157520"/>
                  </a:cubicBezTo>
                  <a:cubicBezTo>
                    <a:pt x="174593" y="166187"/>
                    <a:pt x="155353" y="192286"/>
                    <a:pt x="153734" y="223623"/>
                  </a:cubicBezTo>
                  <a:cubicBezTo>
                    <a:pt x="153352" y="230195"/>
                    <a:pt x="153352" y="236768"/>
                    <a:pt x="153352" y="243340"/>
                  </a:cubicBezTo>
                  <a:cubicBezTo>
                    <a:pt x="153352" y="690824"/>
                    <a:pt x="153352" y="1138214"/>
                    <a:pt x="153543" y="1585698"/>
                  </a:cubicBezTo>
                  <a:cubicBezTo>
                    <a:pt x="153543" y="1598652"/>
                    <a:pt x="153828" y="1612368"/>
                    <a:pt x="157734" y="1624465"/>
                  </a:cubicBezTo>
                  <a:cubicBezTo>
                    <a:pt x="167354" y="1654373"/>
                    <a:pt x="188881" y="1671614"/>
                    <a:pt x="220503" y="1675043"/>
                  </a:cubicBezTo>
                  <a:cubicBezTo>
                    <a:pt x="229362" y="1675995"/>
                    <a:pt x="238410" y="1676090"/>
                    <a:pt x="247364" y="1676090"/>
                  </a:cubicBezTo>
                  <a:cubicBezTo>
                    <a:pt x="463582" y="1676090"/>
                    <a:pt x="679895" y="1676090"/>
                    <a:pt x="896112" y="1676281"/>
                  </a:cubicBezTo>
                  <a:cubicBezTo>
                    <a:pt x="908590" y="1676281"/>
                    <a:pt x="921353" y="1676471"/>
                    <a:pt x="933545" y="1679138"/>
                  </a:cubicBezTo>
                  <a:cubicBezTo>
                    <a:pt x="969359" y="1686854"/>
                    <a:pt x="993743" y="1722287"/>
                    <a:pt x="990219" y="1759434"/>
                  </a:cubicBezTo>
                  <a:cubicBezTo>
                    <a:pt x="986600" y="1797725"/>
                    <a:pt x="957834" y="1826205"/>
                    <a:pt x="920496" y="1828586"/>
                  </a:cubicBezTo>
                  <a:cubicBezTo>
                    <a:pt x="917543" y="1828776"/>
                    <a:pt x="914495" y="1829062"/>
                    <a:pt x="911543" y="1829062"/>
                  </a:cubicBezTo>
                  <a:cubicBezTo>
                    <a:pt x="680371" y="1828967"/>
                    <a:pt x="449199" y="1829633"/>
                    <a:pt x="217932" y="1828205"/>
                  </a:cubicBezTo>
                  <a:cubicBezTo>
                    <a:pt x="114395" y="1827538"/>
                    <a:pt x="21622" y="1745051"/>
                    <a:pt x="3810" y="1642848"/>
                  </a:cubicBezTo>
                  <a:cubicBezTo>
                    <a:pt x="3143" y="1638943"/>
                    <a:pt x="1334" y="1635228"/>
                    <a:pt x="95" y="1631418"/>
                  </a:cubicBezTo>
                  <a:cubicBezTo>
                    <a:pt x="95" y="1153454"/>
                    <a:pt x="95" y="675489"/>
                    <a:pt x="95" y="197620"/>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9" name="Google Shape;99;p14"/>
            <p:cNvSpPr/>
            <p:nvPr/>
          </p:nvSpPr>
          <p:spPr>
            <a:xfrm>
              <a:off x="9068261" y="4219849"/>
              <a:ext cx="1226322" cy="1067535"/>
            </a:xfrm>
            <a:custGeom>
              <a:avLst/>
              <a:gdLst/>
              <a:ahLst/>
              <a:cxnLst/>
              <a:rect l="l" t="t" r="r" b="b"/>
              <a:pathLst>
                <a:path w="1226322" h="1067535" extrusionOk="0">
                  <a:moveTo>
                    <a:pt x="961944" y="609897"/>
                  </a:moveTo>
                  <a:cubicBezTo>
                    <a:pt x="950704" y="609897"/>
                    <a:pt x="943751" y="609897"/>
                    <a:pt x="936893" y="609897"/>
                  </a:cubicBezTo>
                  <a:cubicBezTo>
                    <a:pt x="655525" y="609897"/>
                    <a:pt x="374156" y="609897"/>
                    <a:pt x="92787" y="609802"/>
                  </a:cubicBezTo>
                  <a:cubicBezTo>
                    <a:pt x="80310" y="609802"/>
                    <a:pt x="67451" y="609802"/>
                    <a:pt x="55545" y="606659"/>
                  </a:cubicBezTo>
                  <a:cubicBezTo>
                    <a:pt x="19350" y="597038"/>
                    <a:pt x="-3701" y="561605"/>
                    <a:pt x="490" y="524839"/>
                  </a:cubicBezTo>
                  <a:cubicBezTo>
                    <a:pt x="4681" y="488644"/>
                    <a:pt x="34018" y="460831"/>
                    <a:pt x="71071" y="458164"/>
                  </a:cubicBezTo>
                  <a:cubicBezTo>
                    <a:pt x="79357" y="457592"/>
                    <a:pt x="87740" y="457497"/>
                    <a:pt x="96122" y="457497"/>
                  </a:cubicBezTo>
                  <a:cubicBezTo>
                    <a:pt x="376252" y="457497"/>
                    <a:pt x="656477" y="457497"/>
                    <a:pt x="936608" y="457497"/>
                  </a:cubicBezTo>
                  <a:cubicBezTo>
                    <a:pt x="943561" y="457497"/>
                    <a:pt x="950514" y="457497"/>
                    <a:pt x="957467" y="457497"/>
                  </a:cubicBezTo>
                  <a:cubicBezTo>
                    <a:pt x="959562" y="454735"/>
                    <a:pt x="961658" y="451973"/>
                    <a:pt x="963754" y="449210"/>
                  </a:cubicBezTo>
                  <a:cubicBezTo>
                    <a:pt x="957848" y="446353"/>
                    <a:pt x="950704" y="444829"/>
                    <a:pt x="946228" y="440447"/>
                  </a:cubicBezTo>
                  <a:cubicBezTo>
                    <a:pt x="843548" y="339577"/>
                    <a:pt x="741059" y="238422"/>
                    <a:pt x="638665" y="137171"/>
                  </a:cubicBezTo>
                  <a:cubicBezTo>
                    <a:pt x="607900" y="106691"/>
                    <a:pt x="601327" y="72782"/>
                    <a:pt x="619139" y="40111"/>
                  </a:cubicBezTo>
                  <a:cubicBezTo>
                    <a:pt x="641713" y="-1132"/>
                    <a:pt x="693625" y="-12657"/>
                    <a:pt x="731344" y="15347"/>
                  </a:cubicBezTo>
                  <a:cubicBezTo>
                    <a:pt x="737535" y="19918"/>
                    <a:pt x="743250" y="25348"/>
                    <a:pt x="748774" y="30777"/>
                  </a:cubicBezTo>
                  <a:cubicBezTo>
                    <a:pt x="897174" y="177176"/>
                    <a:pt x="1045478" y="323671"/>
                    <a:pt x="1193878" y="470165"/>
                  </a:cubicBezTo>
                  <a:cubicBezTo>
                    <a:pt x="1237121" y="512837"/>
                    <a:pt x="1237121" y="554557"/>
                    <a:pt x="1193973" y="597134"/>
                  </a:cubicBezTo>
                  <a:cubicBezTo>
                    <a:pt x="1044811" y="744485"/>
                    <a:pt x="895650" y="891837"/>
                    <a:pt x="746298" y="1039093"/>
                  </a:cubicBezTo>
                  <a:cubicBezTo>
                    <a:pt x="708960" y="1075955"/>
                    <a:pt x="660383" y="1077003"/>
                    <a:pt x="629426" y="1042142"/>
                  </a:cubicBezTo>
                  <a:cubicBezTo>
                    <a:pt x="603995" y="1013471"/>
                    <a:pt x="602756" y="973942"/>
                    <a:pt x="626664" y="943748"/>
                  </a:cubicBezTo>
                  <a:cubicBezTo>
                    <a:pt x="632188" y="936795"/>
                    <a:pt x="638570" y="930413"/>
                    <a:pt x="644952" y="924127"/>
                  </a:cubicBezTo>
                  <a:cubicBezTo>
                    <a:pt x="745631" y="824591"/>
                    <a:pt x="846501" y="725245"/>
                    <a:pt x="947180" y="625709"/>
                  </a:cubicBezTo>
                  <a:cubicBezTo>
                    <a:pt x="951180" y="621708"/>
                    <a:pt x="954895" y="617422"/>
                    <a:pt x="961754" y="609992"/>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00" name="Google Shape;100;p14"/>
          <p:cNvGrpSpPr/>
          <p:nvPr/>
        </p:nvGrpSpPr>
        <p:grpSpPr>
          <a:xfrm>
            <a:off x="2978788" y="256943"/>
            <a:ext cx="4338275" cy="526457"/>
            <a:chOff x="2683975" y="262418"/>
            <a:chExt cx="4338275" cy="526457"/>
          </a:xfrm>
        </p:grpSpPr>
        <p:sp>
          <p:nvSpPr>
            <p:cNvPr id="101" name="Google Shape;101;p14"/>
            <p:cNvSpPr txBox="1"/>
            <p:nvPr/>
          </p:nvSpPr>
          <p:spPr>
            <a:xfrm>
              <a:off x="2912550" y="473275"/>
              <a:ext cx="4109700" cy="315600"/>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SzPts val="1100"/>
                <a:buNone/>
              </a:pPr>
              <a:r>
                <a:rPr lang="en" sz="800">
                  <a:solidFill>
                    <a:srgbClr val="EFEFEF"/>
                  </a:solidFill>
                  <a:latin typeface="Source Code Pro"/>
                  <a:ea typeface="Source Code Pro"/>
                  <a:cs typeface="Source Code Pro"/>
                  <a:sym typeface="Source Code Pro"/>
                </a:rPr>
                <a:t>We are a large bank. How can we leverage LLMs to process customer feedback?</a:t>
              </a:r>
              <a:endParaRPr sz="800">
                <a:solidFill>
                  <a:schemeClr val="lt1"/>
                </a:solidFill>
                <a:latin typeface="Source Code Pro"/>
                <a:ea typeface="Source Code Pro"/>
                <a:cs typeface="Source Code Pro"/>
                <a:sym typeface="Source Code Pro"/>
              </a:endParaRPr>
            </a:p>
          </p:txBody>
        </p:sp>
        <p:pic>
          <p:nvPicPr>
            <p:cNvPr id="102" name="Google Shape;102;p14"/>
            <p:cNvPicPr preferRelativeResize="0"/>
            <p:nvPr/>
          </p:nvPicPr>
          <p:blipFill>
            <a:blip r:embed="rId5">
              <a:alphaModFix/>
            </a:blip>
            <a:stretch>
              <a:fillRect/>
            </a:stretch>
          </p:blipFill>
          <p:spPr>
            <a:xfrm>
              <a:off x="2683975" y="262425"/>
              <a:ext cx="192301" cy="192301"/>
            </a:xfrm>
            <a:prstGeom prst="rect">
              <a:avLst/>
            </a:prstGeom>
            <a:noFill/>
            <a:ln>
              <a:noFill/>
            </a:ln>
          </p:spPr>
        </p:pic>
        <p:sp>
          <p:nvSpPr>
            <p:cNvPr id="103" name="Google Shape;103;p14"/>
            <p:cNvSpPr txBox="1"/>
            <p:nvPr/>
          </p:nvSpPr>
          <p:spPr>
            <a:xfrm>
              <a:off x="2912549" y="262418"/>
              <a:ext cx="13131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b="1">
                  <a:solidFill>
                    <a:schemeClr val="lt1"/>
                  </a:solidFill>
                  <a:latin typeface="Source Code Pro"/>
                  <a:ea typeface="Source Code Pro"/>
                  <a:cs typeface="Source Code Pro"/>
                  <a:sym typeface="Source Code Pro"/>
                </a:rPr>
                <a:t>Scotiabank</a:t>
              </a:r>
              <a:endParaRPr sz="800" b="1">
                <a:solidFill>
                  <a:schemeClr val="lt1"/>
                </a:solidFill>
                <a:latin typeface="Source Code Pro"/>
                <a:ea typeface="Source Code Pro"/>
                <a:cs typeface="Source Code Pro"/>
                <a:sym typeface="Source Code Pro"/>
              </a:endParaRPr>
            </a:p>
          </p:txBody>
        </p:sp>
      </p:grpSp>
      <p:sp>
        <p:nvSpPr>
          <p:cNvPr id="104" name="Google Shape;104;p14"/>
          <p:cNvSpPr/>
          <p:nvPr/>
        </p:nvSpPr>
        <p:spPr>
          <a:xfrm rot="10800000">
            <a:off x="7596343" y="1221204"/>
            <a:ext cx="111835" cy="90321"/>
          </a:xfrm>
          <a:custGeom>
            <a:avLst/>
            <a:gdLst/>
            <a:ahLst/>
            <a:cxnLst/>
            <a:rect l="l" t="t" r="r" b="b"/>
            <a:pathLst>
              <a:path w="1597640" h="1642206" extrusionOk="0">
                <a:moveTo>
                  <a:pt x="1020294" y="1642207"/>
                </a:moveTo>
                <a:cubicBezTo>
                  <a:pt x="1001244" y="1640873"/>
                  <a:pt x="982194" y="1638968"/>
                  <a:pt x="963049" y="1638206"/>
                </a:cubicBezTo>
                <a:cubicBezTo>
                  <a:pt x="855797" y="1633825"/>
                  <a:pt x="748355" y="1631348"/>
                  <a:pt x="641199" y="1624966"/>
                </a:cubicBezTo>
                <a:cubicBezTo>
                  <a:pt x="576810" y="1621156"/>
                  <a:pt x="512802" y="1611155"/>
                  <a:pt x="448508" y="1604583"/>
                </a:cubicBezTo>
                <a:cubicBezTo>
                  <a:pt x="441174" y="1603821"/>
                  <a:pt x="432411" y="1605535"/>
                  <a:pt x="426029" y="1609060"/>
                </a:cubicBezTo>
                <a:cubicBezTo>
                  <a:pt x="402598" y="1622014"/>
                  <a:pt x="377738" y="1629062"/>
                  <a:pt x="351068" y="1629062"/>
                </a:cubicBezTo>
                <a:cubicBezTo>
                  <a:pt x="283154" y="1629157"/>
                  <a:pt x="215241" y="1629538"/>
                  <a:pt x="147423" y="1629062"/>
                </a:cubicBezTo>
                <a:cubicBezTo>
                  <a:pt x="62746" y="1628395"/>
                  <a:pt x="643" y="1566578"/>
                  <a:pt x="357" y="1482091"/>
                </a:cubicBezTo>
                <a:cubicBezTo>
                  <a:pt x="-119" y="1298735"/>
                  <a:pt x="-119" y="1115474"/>
                  <a:pt x="357" y="932118"/>
                </a:cubicBezTo>
                <a:cubicBezTo>
                  <a:pt x="548" y="848393"/>
                  <a:pt x="58841" y="788005"/>
                  <a:pt x="143899" y="785623"/>
                </a:cubicBezTo>
                <a:cubicBezTo>
                  <a:pt x="215432" y="783623"/>
                  <a:pt x="287155" y="784576"/>
                  <a:pt x="358783" y="786100"/>
                </a:cubicBezTo>
                <a:cubicBezTo>
                  <a:pt x="379071" y="786576"/>
                  <a:pt x="399169" y="793529"/>
                  <a:pt x="421934" y="798006"/>
                </a:cubicBezTo>
                <a:cubicBezTo>
                  <a:pt x="427268" y="788481"/>
                  <a:pt x="433078" y="774574"/>
                  <a:pt x="442031" y="763049"/>
                </a:cubicBezTo>
                <a:cubicBezTo>
                  <a:pt x="462129" y="736951"/>
                  <a:pt x="483751" y="712090"/>
                  <a:pt x="504706" y="686563"/>
                </a:cubicBezTo>
                <a:cubicBezTo>
                  <a:pt x="529376" y="656464"/>
                  <a:pt x="556903" y="628270"/>
                  <a:pt x="578048" y="595885"/>
                </a:cubicBezTo>
                <a:cubicBezTo>
                  <a:pt x="658439" y="472441"/>
                  <a:pt x="717780" y="338329"/>
                  <a:pt x="770263" y="201074"/>
                </a:cubicBezTo>
                <a:cubicBezTo>
                  <a:pt x="773311" y="193168"/>
                  <a:pt x="772358" y="183358"/>
                  <a:pt x="771692" y="174499"/>
                </a:cubicBezTo>
                <a:cubicBezTo>
                  <a:pt x="768263" y="126970"/>
                  <a:pt x="769691" y="80297"/>
                  <a:pt x="796742" y="38673"/>
                </a:cubicBezTo>
                <a:cubicBezTo>
                  <a:pt x="813792" y="12479"/>
                  <a:pt x="838938" y="97"/>
                  <a:pt x="869990" y="1"/>
                </a:cubicBezTo>
                <a:cubicBezTo>
                  <a:pt x="986480" y="-380"/>
                  <a:pt x="1075634" y="84393"/>
                  <a:pt x="1084969" y="200503"/>
                </a:cubicBezTo>
                <a:cubicBezTo>
                  <a:pt x="1091255" y="278512"/>
                  <a:pt x="1072015" y="351664"/>
                  <a:pt x="1051155" y="425197"/>
                </a:cubicBezTo>
                <a:cubicBezTo>
                  <a:pt x="1036391" y="477394"/>
                  <a:pt x="1024771" y="530544"/>
                  <a:pt x="1011912" y="583217"/>
                </a:cubicBezTo>
                <a:cubicBezTo>
                  <a:pt x="1010674" y="588361"/>
                  <a:pt x="1010674" y="593790"/>
                  <a:pt x="1010388" y="599124"/>
                </a:cubicBezTo>
                <a:cubicBezTo>
                  <a:pt x="1010102" y="604363"/>
                  <a:pt x="1010388" y="609601"/>
                  <a:pt x="1010388" y="616364"/>
                </a:cubicBezTo>
                <a:cubicBezTo>
                  <a:pt x="1043345" y="610173"/>
                  <a:pt x="1074492" y="603505"/>
                  <a:pt x="1105924" y="598552"/>
                </a:cubicBezTo>
                <a:cubicBezTo>
                  <a:pt x="1202888" y="583312"/>
                  <a:pt x="1300139" y="574264"/>
                  <a:pt x="1397198" y="596552"/>
                </a:cubicBezTo>
                <a:cubicBezTo>
                  <a:pt x="1455492" y="609887"/>
                  <a:pt x="1506641" y="635414"/>
                  <a:pt x="1540264" y="688087"/>
                </a:cubicBezTo>
                <a:cubicBezTo>
                  <a:pt x="1572554" y="738570"/>
                  <a:pt x="1575221" y="792196"/>
                  <a:pt x="1557218" y="847726"/>
                </a:cubicBezTo>
                <a:cubicBezTo>
                  <a:pt x="1553980" y="857728"/>
                  <a:pt x="1554456" y="864967"/>
                  <a:pt x="1560647" y="873920"/>
                </a:cubicBezTo>
                <a:cubicBezTo>
                  <a:pt x="1609701" y="945453"/>
                  <a:pt x="1610082" y="1026987"/>
                  <a:pt x="1561124" y="1098520"/>
                </a:cubicBezTo>
                <a:cubicBezTo>
                  <a:pt x="1552456" y="1111188"/>
                  <a:pt x="1551122" y="1121665"/>
                  <a:pt x="1555123" y="1136334"/>
                </a:cubicBezTo>
                <a:cubicBezTo>
                  <a:pt x="1575983" y="1213201"/>
                  <a:pt x="1559600" y="1282638"/>
                  <a:pt x="1506450" y="1341598"/>
                </a:cubicBezTo>
                <a:cubicBezTo>
                  <a:pt x="1492163" y="1357409"/>
                  <a:pt x="1486924" y="1371316"/>
                  <a:pt x="1487114" y="1392842"/>
                </a:cubicBezTo>
                <a:cubicBezTo>
                  <a:pt x="1487781" y="1477329"/>
                  <a:pt x="1446538" y="1539051"/>
                  <a:pt x="1374815" y="1581056"/>
                </a:cubicBezTo>
                <a:cubicBezTo>
                  <a:pt x="1312235" y="1617727"/>
                  <a:pt x="1243179" y="1632301"/>
                  <a:pt x="1171932" y="1638778"/>
                </a:cubicBezTo>
                <a:cubicBezTo>
                  <a:pt x="1165169" y="1639349"/>
                  <a:pt x="1158407" y="1640873"/>
                  <a:pt x="1151739" y="1642016"/>
                </a:cubicBezTo>
                <a:lnTo>
                  <a:pt x="1020199" y="1642016"/>
                </a:lnTo>
                <a:close/>
                <a:moveTo>
                  <a:pt x="496610" y="1518001"/>
                </a:moveTo>
                <a:cubicBezTo>
                  <a:pt x="576620" y="1525049"/>
                  <a:pt x="657296" y="1535622"/>
                  <a:pt x="738164" y="1538575"/>
                </a:cubicBezTo>
                <a:cubicBezTo>
                  <a:pt x="877991" y="1543623"/>
                  <a:pt x="1017913" y="1545052"/>
                  <a:pt x="1157835" y="1545623"/>
                </a:cubicBezTo>
                <a:cubicBezTo>
                  <a:pt x="1208127" y="1545814"/>
                  <a:pt x="1257371" y="1533812"/>
                  <a:pt x="1303854" y="1513619"/>
                </a:cubicBezTo>
                <a:cubicBezTo>
                  <a:pt x="1372338" y="1483806"/>
                  <a:pt x="1403580" y="1436657"/>
                  <a:pt x="1391769" y="1371792"/>
                </a:cubicBezTo>
                <a:cubicBezTo>
                  <a:pt x="1385578" y="1337978"/>
                  <a:pt x="1395103" y="1316737"/>
                  <a:pt x="1420535" y="1295782"/>
                </a:cubicBezTo>
                <a:cubicBezTo>
                  <a:pt x="1471493" y="1254063"/>
                  <a:pt x="1484067" y="1197484"/>
                  <a:pt x="1456825" y="1137572"/>
                </a:cubicBezTo>
                <a:cubicBezTo>
                  <a:pt x="1444157" y="1109664"/>
                  <a:pt x="1449586" y="1088423"/>
                  <a:pt x="1469112" y="1066230"/>
                </a:cubicBezTo>
                <a:cubicBezTo>
                  <a:pt x="1515594" y="1013461"/>
                  <a:pt x="1516166" y="960598"/>
                  <a:pt x="1469970" y="908591"/>
                </a:cubicBezTo>
                <a:cubicBezTo>
                  <a:pt x="1449205" y="885160"/>
                  <a:pt x="1446633" y="863728"/>
                  <a:pt x="1461016" y="836201"/>
                </a:cubicBezTo>
                <a:cubicBezTo>
                  <a:pt x="1493020" y="775241"/>
                  <a:pt x="1471017" y="720187"/>
                  <a:pt x="1406342" y="695898"/>
                </a:cubicBezTo>
                <a:cubicBezTo>
                  <a:pt x="1365290" y="680467"/>
                  <a:pt x="1322046" y="677610"/>
                  <a:pt x="1278803" y="676562"/>
                </a:cubicBezTo>
                <a:cubicBezTo>
                  <a:pt x="1189458" y="674562"/>
                  <a:pt x="1102590" y="691516"/>
                  <a:pt x="1015913" y="710662"/>
                </a:cubicBezTo>
                <a:cubicBezTo>
                  <a:pt x="969716" y="720853"/>
                  <a:pt x="928759" y="694755"/>
                  <a:pt x="921234" y="648368"/>
                </a:cubicBezTo>
                <a:cubicBezTo>
                  <a:pt x="917996" y="628461"/>
                  <a:pt x="916472" y="607982"/>
                  <a:pt x="917615" y="587884"/>
                </a:cubicBezTo>
                <a:cubicBezTo>
                  <a:pt x="921139" y="525686"/>
                  <a:pt x="939141" y="466345"/>
                  <a:pt x="957620" y="407290"/>
                </a:cubicBezTo>
                <a:cubicBezTo>
                  <a:pt x="977432" y="344044"/>
                  <a:pt x="995720" y="280798"/>
                  <a:pt x="991910" y="213171"/>
                </a:cubicBezTo>
                <a:cubicBezTo>
                  <a:pt x="988195" y="147734"/>
                  <a:pt x="952286" y="105348"/>
                  <a:pt x="888468" y="93442"/>
                </a:cubicBezTo>
                <a:cubicBezTo>
                  <a:pt x="873990" y="90775"/>
                  <a:pt x="867037" y="96109"/>
                  <a:pt x="866370" y="109729"/>
                </a:cubicBezTo>
                <a:cubicBezTo>
                  <a:pt x="865418" y="129922"/>
                  <a:pt x="865799" y="150211"/>
                  <a:pt x="865227" y="170404"/>
                </a:cubicBezTo>
                <a:cubicBezTo>
                  <a:pt x="864751" y="186787"/>
                  <a:pt x="867704" y="204598"/>
                  <a:pt x="862370" y="219172"/>
                </a:cubicBezTo>
                <a:cubicBezTo>
                  <a:pt x="816364" y="344521"/>
                  <a:pt x="762262" y="466250"/>
                  <a:pt x="695968" y="582265"/>
                </a:cubicBezTo>
                <a:cubicBezTo>
                  <a:pt x="660344" y="644463"/>
                  <a:pt x="621959" y="705042"/>
                  <a:pt x="568142" y="753619"/>
                </a:cubicBezTo>
                <a:cubicBezTo>
                  <a:pt x="530900" y="787338"/>
                  <a:pt x="507754" y="829057"/>
                  <a:pt x="492609" y="875920"/>
                </a:cubicBezTo>
                <a:cubicBezTo>
                  <a:pt x="490895" y="881254"/>
                  <a:pt x="490990" y="887446"/>
                  <a:pt x="491371" y="893161"/>
                </a:cubicBezTo>
                <a:cubicBezTo>
                  <a:pt x="492800" y="911163"/>
                  <a:pt x="496229" y="929165"/>
                  <a:pt x="496229" y="947167"/>
                </a:cubicBezTo>
                <a:cubicBezTo>
                  <a:pt x="496610" y="1136239"/>
                  <a:pt x="496419" y="1325405"/>
                  <a:pt x="496419" y="1517905"/>
                </a:cubicBezTo>
                <a:close/>
                <a:moveTo>
                  <a:pt x="402693" y="1206533"/>
                </a:moveTo>
                <a:cubicBezTo>
                  <a:pt x="402693" y="1115760"/>
                  <a:pt x="402884" y="1024891"/>
                  <a:pt x="402598" y="934118"/>
                </a:cubicBezTo>
                <a:cubicBezTo>
                  <a:pt x="402503" y="896590"/>
                  <a:pt x="383738" y="878206"/>
                  <a:pt x="346305" y="878111"/>
                </a:cubicBezTo>
                <a:cubicBezTo>
                  <a:pt x="281154" y="877921"/>
                  <a:pt x="215908" y="878016"/>
                  <a:pt x="150757" y="878111"/>
                </a:cubicBezTo>
                <a:cubicBezTo>
                  <a:pt x="112847" y="878111"/>
                  <a:pt x="93416" y="897352"/>
                  <a:pt x="93416" y="935166"/>
                </a:cubicBezTo>
                <a:cubicBezTo>
                  <a:pt x="93321" y="1116236"/>
                  <a:pt x="93321" y="1297306"/>
                  <a:pt x="93416" y="1478377"/>
                </a:cubicBezTo>
                <a:cubicBezTo>
                  <a:pt x="93416" y="1516000"/>
                  <a:pt x="113514" y="1535717"/>
                  <a:pt x="150852" y="1535717"/>
                </a:cubicBezTo>
                <a:cubicBezTo>
                  <a:pt x="213908" y="1535717"/>
                  <a:pt x="276963" y="1535717"/>
                  <a:pt x="340019" y="1535717"/>
                </a:cubicBezTo>
                <a:cubicBezTo>
                  <a:pt x="385262" y="1535717"/>
                  <a:pt x="402693" y="1518096"/>
                  <a:pt x="402788" y="1472471"/>
                </a:cubicBezTo>
                <a:cubicBezTo>
                  <a:pt x="402788" y="1383793"/>
                  <a:pt x="402788" y="1295116"/>
                  <a:pt x="402788" y="1206438"/>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 name="Google Shape;105;p14"/>
          <p:cNvSpPr/>
          <p:nvPr/>
        </p:nvSpPr>
        <p:spPr>
          <a:xfrm>
            <a:off x="7465538" y="1221203"/>
            <a:ext cx="87870" cy="90321"/>
          </a:xfrm>
          <a:custGeom>
            <a:avLst/>
            <a:gdLst/>
            <a:ahLst/>
            <a:cxnLst/>
            <a:rect l="l" t="t" r="r" b="b"/>
            <a:pathLst>
              <a:path w="1597640" h="1642206" extrusionOk="0">
                <a:moveTo>
                  <a:pt x="1020294" y="1642207"/>
                </a:moveTo>
                <a:cubicBezTo>
                  <a:pt x="1001244" y="1640873"/>
                  <a:pt x="982194" y="1638968"/>
                  <a:pt x="963049" y="1638206"/>
                </a:cubicBezTo>
                <a:cubicBezTo>
                  <a:pt x="855797" y="1633825"/>
                  <a:pt x="748355" y="1631348"/>
                  <a:pt x="641199" y="1624966"/>
                </a:cubicBezTo>
                <a:cubicBezTo>
                  <a:pt x="576810" y="1621156"/>
                  <a:pt x="512802" y="1611155"/>
                  <a:pt x="448508" y="1604583"/>
                </a:cubicBezTo>
                <a:cubicBezTo>
                  <a:pt x="441174" y="1603821"/>
                  <a:pt x="432411" y="1605535"/>
                  <a:pt x="426029" y="1609060"/>
                </a:cubicBezTo>
                <a:cubicBezTo>
                  <a:pt x="402598" y="1622014"/>
                  <a:pt x="377738" y="1629062"/>
                  <a:pt x="351068" y="1629062"/>
                </a:cubicBezTo>
                <a:cubicBezTo>
                  <a:pt x="283154" y="1629157"/>
                  <a:pt x="215241" y="1629538"/>
                  <a:pt x="147423" y="1629062"/>
                </a:cubicBezTo>
                <a:cubicBezTo>
                  <a:pt x="62746" y="1628395"/>
                  <a:pt x="643" y="1566578"/>
                  <a:pt x="357" y="1482091"/>
                </a:cubicBezTo>
                <a:cubicBezTo>
                  <a:pt x="-119" y="1298735"/>
                  <a:pt x="-119" y="1115474"/>
                  <a:pt x="357" y="932118"/>
                </a:cubicBezTo>
                <a:cubicBezTo>
                  <a:pt x="548" y="848393"/>
                  <a:pt x="58841" y="788005"/>
                  <a:pt x="143899" y="785623"/>
                </a:cubicBezTo>
                <a:cubicBezTo>
                  <a:pt x="215432" y="783623"/>
                  <a:pt x="287155" y="784576"/>
                  <a:pt x="358783" y="786100"/>
                </a:cubicBezTo>
                <a:cubicBezTo>
                  <a:pt x="379071" y="786576"/>
                  <a:pt x="399169" y="793529"/>
                  <a:pt x="421934" y="798006"/>
                </a:cubicBezTo>
                <a:cubicBezTo>
                  <a:pt x="427268" y="788481"/>
                  <a:pt x="433078" y="774574"/>
                  <a:pt x="442031" y="763049"/>
                </a:cubicBezTo>
                <a:cubicBezTo>
                  <a:pt x="462129" y="736951"/>
                  <a:pt x="483751" y="712090"/>
                  <a:pt x="504706" y="686563"/>
                </a:cubicBezTo>
                <a:cubicBezTo>
                  <a:pt x="529376" y="656464"/>
                  <a:pt x="556903" y="628270"/>
                  <a:pt x="578048" y="595885"/>
                </a:cubicBezTo>
                <a:cubicBezTo>
                  <a:pt x="658439" y="472441"/>
                  <a:pt x="717780" y="338329"/>
                  <a:pt x="770263" y="201074"/>
                </a:cubicBezTo>
                <a:cubicBezTo>
                  <a:pt x="773311" y="193168"/>
                  <a:pt x="772358" y="183358"/>
                  <a:pt x="771692" y="174499"/>
                </a:cubicBezTo>
                <a:cubicBezTo>
                  <a:pt x="768263" y="126970"/>
                  <a:pt x="769691" y="80297"/>
                  <a:pt x="796742" y="38673"/>
                </a:cubicBezTo>
                <a:cubicBezTo>
                  <a:pt x="813792" y="12479"/>
                  <a:pt x="838938" y="97"/>
                  <a:pt x="869990" y="1"/>
                </a:cubicBezTo>
                <a:cubicBezTo>
                  <a:pt x="986480" y="-380"/>
                  <a:pt x="1075634" y="84393"/>
                  <a:pt x="1084969" y="200503"/>
                </a:cubicBezTo>
                <a:cubicBezTo>
                  <a:pt x="1091255" y="278512"/>
                  <a:pt x="1072015" y="351664"/>
                  <a:pt x="1051155" y="425197"/>
                </a:cubicBezTo>
                <a:cubicBezTo>
                  <a:pt x="1036391" y="477394"/>
                  <a:pt x="1024771" y="530544"/>
                  <a:pt x="1011912" y="583217"/>
                </a:cubicBezTo>
                <a:cubicBezTo>
                  <a:pt x="1010674" y="588361"/>
                  <a:pt x="1010674" y="593790"/>
                  <a:pt x="1010388" y="599124"/>
                </a:cubicBezTo>
                <a:cubicBezTo>
                  <a:pt x="1010102" y="604363"/>
                  <a:pt x="1010388" y="609601"/>
                  <a:pt x="1010388" y="616364"/>
                </a:cubicBezTo>
                <a:cubicBezTo>
                  <a:pt x="1043345" y="610173"/>
                  <a:pt x="1074492" y="603505"/>
                  <a:pt x="1105924" y="598552"/>
                </a:cubicBezTo>
                <a:cubicBezTo>
                  <a:pt x="1202888" y="583312"/>
                  <a:pt x="1300139" y="574264"/>
                  <a:pt x="1397198" y="596552"/>
                </a:cubicBezTo>
                <a:cubicBezTo>
                  <a:pt x="1455492" y="609887"/>
                  <a:pt x="1506641" y="635414"/>
                  <a:pt x="1540264" y="688087"/>
                </a:cubicBezTo>
                <a:cubicBezTo>
                  <a:pt x="1572554" y="738570"/>
                  <a:pt x="1575221" y="792196"/>
                  <a:pt x="1557218" y="847726"/>
                </a:cubicBezTo>
                <a:cubicBezTo>
                  <a:pt x="1553980" y="857728"/>
                  <a:pt x="1554456" y="864967"/>
                  <a:pt x="1560647" y="873920"/>
                </a:cubicBezTo>
                <a:cubicBezTo>
                  <a:pt x="1609701" y="945453"/>
                  <a:pt x="1610082" y="1026987"/>
                  <a:pt x="1561124" y="1098520"/>
                </a:cubicBezTo>
                <a:cubicBezTo>
                  <a:pt x="1552456" y="1111188"/>
                  <a:pt x="1551122" y="1121665"/>
                  <a:pt x="1555123" y="1136334"/>
                </a:cubicBezTo>
                <a:cubicBezTo>
                  <a:pt x="1575983" y="1213201"/>
                  <a:pt x="1559600" y="1282638"/>
                  <a:pt x="1506450" y="1341598"/>
                </a:cubicBezTo>
                <a:cubicBezTo>
                  <a:pt x="1492163" y="1357409"/>
                  <a:pt x="1486924" y="1371316"/>
                  <a:pt x="1487114" y="1392842"/>
                </a:cubicBezTo>
                <a:cubicBezTo>
                  <a:pt x="1487781" y="1477329"/>
                  <a:pt x="1446538" y="1539051"/>
                  <a:pt x="1374815" y="1581056"/>
                </a:cubicBezTo>
                <a:cubicBezTo>
                  <a:pt x="1312235" y="1617727"/>
                  <a:pt x="1243179" y="1632301"/>
                  <a:pt x="1171932" y="1638778"/>
                </a:cubicBezTo>
                <a:cubicBezTo>
                  <a:pt x="1165169" y="1639349"/>
                  <a:pt x="1158407" y="1640873"/>
                  <a:pt x="1151739" y="1642016"/>
                </a:cubicBezTo>
                <a:lnTo>
                  <a:pt x="1020199" y="1642016"/>
                </a:lnTo>
                <a:close/>
                <a:moveTo>
                  <a:pt x="496610" y="1518001"/>
                </a:moveTo>
                <a:cubicBezTo>
                  <a:pt x="576620" y="1525049"/>
                  <a:pt x="657296" y="1535622"/>
                  <a:pt x="738164" y="1538575"/>
                </a:cubicBezTo>
                <a:cubicBezTo>
                  <a:pt x="877991" y="1543623"/>
                  <a:pt x="1017913" y="1545052"/>
                  <a:pt x="1157835" y="1545623"/>
                </a:cubicBezTo>
                <a:cubicBezTo>
                  <a:pt x="1208127" y="1545814"/>
                  <a:pt x="1257371" y="1533812"/>
                  <a:pt x="1303854" y="1513619"/>
                </a:cubicBezTo>
                <a:cubicBezTo>
                  <a:pt x="1372338" y="1483806"/>
                  <a:pt x="1403580" y="1436657"/>
                  <a:pt x="1391769" y="1371792"/>
                </a:cubicBezTo>
                <a:cubicBezTo>
                  <a:pt x="1385578" y="1337978"/>
                  <a:pt x="1395103" y="1316737"/>
                  <a:pt x="1420535" y="1295782"/>
                </a:cubicBezTo>
                <a:cubicBezTo>
                  <a:pt x="1471493" y="1254063"/>
                  <a:pt x="1484067" y="1197484"/>
                  <a:pt x="1456825" y="1137572"/>
                </a:cubicBezTo>
                <a:cubicBezTo>
                  <a:pt x="1444157" y="1109664"/>
                  <a:pt x="1449586" y="1088423"/>
                  <a:pt x="1469112" y="1066230"/>
                </a:cubicBezTo>
                <a:cubicBezTo>
                  <a:pt x="1515594" y="1013461"/>
                  <a:pt x="1516166" y="960598"/>
                  <a:pt x="1469970" y="908591"/>
                </a:cubicBezTo>
                <a:cubicBezTo>
                  <a:pt x="1449205" y="885160"/>
                  <a:pt x="1446633" y="863728"/>
                  <a:pt x="1461016" y="836201"/>
                </a:cubicBezTo>
                <a:cubicBezTo>
                  <a:pt x="1493020" y="775241"/>
                  <a:pt x="1471017" y="720187"/>
                  <a:pt x="1406342" y="695898"/>
                </a:cubicBezTo>
                <a:cubicBezTo>
                  <a:pt x="1365290" y="680467"/>
                  <a:pt x="1322046" y="677610"/>
                  <a:pt x="1278803" y="676562"/>
                </a:cubicBezTo>
                <a:cubicBezTo>
                  <a:pt x="1189458" y="674562"/>
                  <a:pt x="1102590" y="691516"/>
                  <a:pt x="1015913" y="710662"/>
                </a:cubicBezTo>
                <a:cubicBezTo>
                  <a:pt x="969716" y="720853"/>
                  <a:pt x="928759" y="694755"/>
                  <a:pt x="921234" y="648368"/>
                </a:cubicBezTo>
                <a:cubicBezTo>
                  <a:pt x="917996" y="628461"/>
                  <a:pt x="916472" y="607982"/>
                  <a:pt x="917615" y="587884"/>
                </a:cubicBezTo>
                <a:cubicBezTo>
                  <a:pt x="921139" y="525686"/>
                  <a:pt x="939141" y="466345"/>
                  <a:pt x="957620" y="407290"/>
                </a:cubicBezTo>
                <a:cubicBezTo>
                  <a:pt x="977432" y="344044"/>
                  <a:pt x="995720" y="280798"/>
                  <a:pt x="991910" y="213171"/>
                </a:cubicBezTo>
                <a:cubicBezTo>
                  <a:pt x="988195" y="147734"/>
                  <a:pt x="952286" y="105348"/>
                  <a:pt x="888468" y="93442"/>
                </a:cubicBezTo>
                <a:cubicBezTo>
                  <a:pt x="873990" y="90775"/>
                  <a:pt x="867037" y="96109"/>
                  <a:pt x="866370" y="109729"/>
                </a:cubicBezTo>
                <a:cubicBezTo>
                  <a:pt x="865418" y="129922"/>
                  <a:pt x="865799" y="150211"/>
                  <a:pt x="865227" y="170404"/>
                </a:cubicBezTo>
                <a:cubicBezTo>
                  <a:pt x="864751" y="186787"/>
                  <a:pt x="867704" y="204598"/>
                  <a:pt x="862370" y="219172"/>
                </a:cubicBezTo>
                <a:cubicBezTo>
                  <a:pt x="816364" y="344521"/>
                  <a:pt x="762262" y="466250"/>
                  <a:pt x="695968" y="582265"/>
                </a:cubicBezTo>
                <a:cubicBezTo>
                  <a:pt x="660344" y="644463"/>
                  <a:pt x="621959" y="705042"/>
                  <a:pt x="568142" y="753619"/>
                </a:cubicBezTo>
                <a:cubicBezTo>
                  <a:pt x="530900" y="787338"/>
                  <a:pt x="507754" y="829057"/>
                  <a:pt x="492609" y="875920"/>
                </a:cubicBezTo>
                <a:cubicBezTo>
                  <a:pt x="490895" y="881254"/>
                  <a:pt x="490990" y="887446"/>
                  <a:pt x="491371" y="893161"/>
                </a:cubicBezTo>
                <a:cubicBezTo>
                  <a:pt x="492800" y="911163"/>
                  <a:pt x="496229" y="929165"/>
                  <a:pt x="496229" y="947167"/>
                </a:cubicBezTo>
                <a:cubicBezTo>
                  <a:pt x="496610" y="1136239"/>
                  <a:pt x="496419" y="1325405"/>
                  <a:pt x="496419" y="1517905"/>
                </a:cubicBezTo>
                <a:close/>
                <a:moveTo>
                  <a:pt x="402693" y="1206533"/>
                </a:moveTo>
                <a:cubicBezTo>
                  <a:pt x="402693" y="1115760"/>
                  <a:pt x="402884" y="1024891"/>
                  <a:pt x="402598" y="934118"/>
                </a:cubicBezTo>
                <a:cubicBezTo>
                  <a:pt x="402503" y="896590"/>
                  <a:pt x="383738" y="878206"/>
                  <a:pt x="346305" y="878111"/>
                </a:cubicBezTo>
                <a:cubicBezTo>
                  <a:pt x="281154" y="877921"/>
                  <a:pt x="215908" y="878016"/>
                  <a:pt x="150757" y="878111"/>
                </a:cubicBezTo>
                <a:cubicBezTo>
                  <a:pt x="112847" y="878111"/>
                  <a:pt x="93416" y="897352"/>
                  <a:pt x="93416" y="935166"/>
                </a:cubicBezTo>
                <a:cubicBezTo>
                  <a:pt x="93321" y="1116236"/>
                  <a:pt x="93321" y="1297306"/>
                  <a:pt x="93416" y="1478377"/>
                </a:cubicBezTo>
                <a:cubicBezTo>
                  <a:pt x="93416" y="1516000"/>
                  <a:pt x="113514" y="1535717"/>
                  <a:pt x="150852" y="1535717"/>
                </a:cubicBezTo>
                <a:cubicBezTo>
                  <a:pt x="213908" y="1535717"/>
                  <a:pt x="276963" y="1535717"/>
                  <a:pt x="340019" y="1535717"/>
                </a:cubicBezTo>
                <a:cubicBezTo>
                  <a:pt x="385262" y="1535717"/>
                  <a:pt x="402693" y="1518096"/>
                  <a:pt x="402788" y="1472471"/>
                </a:cubicBezTo>
                <a:cubicBezTo>
                  <a:pt x="402788" y="1383793"/>
                  <a:pt x="402788" y="1295116"/>
                  <a:pt x="402788" y="1206438"/>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06" name="Google Shape;106;p14"/>
          <p:cNvGrpSpPr/>
          <p:nvPr/>
        </p:nvGrpSpPr>
        <p:grpSpPr>
          <a:xfrm>
            <a:off x="2978787" y="969101"/>
            <a:ext cx="4459775" cy="3312750"/>
            <a:chOff x="2683975" y="966625"/>
            <a:chExt cx="4459775" cy="3312750"/>
          </a:xfrm>
        </p:grpSpPr>
        <p:sp>
          <p:nvSpPr>
            <p:cNvPr id="107" name="Google Shape;107;p14"/>
            <p:cNvSpPr txBox="1"/>
            <p:nvPr/>
          </p:nvSpPr>
          <p:spPr>
            <a:xfrm>
              <a:off x="2912550" y="1172575"/>
              <a:ext cx="4231200" cy="3106800"/>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SzPts val="1100"/>
                <a:buNone/>
              </a:pPr>
              <a:r>
                <a:rPr lang="en" sz="800">
                  <a:solidFill>
                    <a:srgbClr val="EFEFEF"/>
                  </a:solidFill>
                  <a:latin typeface="Source Code Pro"/>
                  <a:ea typeface="Source Code Pro"/>
                  <a:cs typeface="Source Code Pro"/>
                  <a:sym typeface="Source Code Pro"/>
                </a:rPr>
                <a:t>For a large bank, using commercial LLMs poses challenges that can be mitigated by using open source LLMs.   </a:t>
              </a:r>
              <a:endParaRPr sz="800">
                <a:solidFill>
                  <a:srgbClr val="EFEFEF"/>
                </a:solidFill>
                <a:latin typeface="Source Code Pro"/>
                <a:ea typeface="Source Code Pro"/>
                <a:cs typeface="Source Code Pro"/>
                <a:sym typeface="Source Code Pro"/>
              </a:endParaRPr>
            </a:p>
            <a:p>
              <a:pPr marL="457200" lvl="0" indent="-279400" algn="l" rtl="0">
                <a:lnSpc>
                  <a:spcPct val="150000"/>
                </a:lnSpc>
                <a:spcBef>
                  <a:spcPts val="1000"/>
                </a:spcBef>
                <a:spcAft>
                  <a:spcPts val="0"/>
                </a:spcAft>
                <a:buClr>
                  <a:srgbClr val="EFEFEF"/>
                </a:buClr>
                <a:buSzPts val="800"/>
                <a:buFont typeface="Comfortaa"/>
                <a:buChar char="●"/>
              </a:pPr>
              <a:r>
                <a:rPr lang="en" sz="800" b="1">
                  <a:solidFill>
                    <a:srgbClr val="EFEFEF"/>
                  </a:solidFill>
                  <a:latin typeface="Source Code Pro"/>
                  <a:ea typeface="Source Code Pro"/>
                  <a:cs typeface="Source Code Pro"/>
                  <a:sym typeface="Source Code Pro"/>
                </a:rPr>
                <a:t>Security</a:t>
              </a:r>
              <a:r>
                <a:rPr lang="en" sz="800">
                  <a:solidFill>
                    <a:srgbClr val="EFEFEF"/>
                  </a:solidFill>
                  <a:latin typeface="Source Code Pro"/>
                  <a:ea typeface="Source Code Pro"/>
                  <a:cs typeface="Source Code Pro"/>
                  <a:sym typeface="Source Code Pro"/>
                </a:rPr>
                <a:t>: all data is offline, inference is done on-premise.</a:t>
              </a:r>
              <a:endParaRPr sz="800">
                <a:solidFill>
                  <a:srgbClr val="EFEFEF"/>
                </a:solidFill>
                <a:latin typeface="Source Code Pro"/>
                <a:ea typeface="Source Code Pro"/>
                <a:cs typeface="Source Code Pro"/>
                <a:sym typeface="Source Code Pro"/>
              </a:endParaRPr>
            </a:p>
            <a:p>
              <a:pPr marL="457200" lvl="0" indent="-279400" algn="l" rtl="0">
                <a:lnSpc>
                  <a:spcPct val="150000"/>
                </a:lnSpc>
                <a:spcBef>
                  <a:spcPts val="0"/>
                </a:spcBef>
                <a:spcAft>
                  <a:spcPts val="0"/>
                </a:spcAft>
                <a:buClr>
                  <a:srgbClr val="EFEFEF"/>
                </a:buClr>
                <a:buSzPts val="800"/>
                <a:buFont typeface="Comfortaa"/>
                <a:buChar char="●"/>
              </a:pPr>
              <a:r>
                <a:rPr lang="en" sz="800" b="1">
                  <a:solidFill>
                    <a:srgbClr val="EFEFEF"/>
                  </a:solidFill>
                  <a:latin typeface="Source Code Pro"/>
                  <a:ea typeface="Source Code Pro"/>
                  <a:cs typeface="Source Code Pro"/>
                  <a:sym typeface="Source Code Pro"/>
                </a:rPr>
                <a:t>Bias</a:t>
              </a:r>
              <a:r>
                <a:rPr lang="en" sz="800">
                  <a:solidFill>
                    <a:srgbClr val="EFEFEF"/>
                  </a:solidFill>
                  <a:latin typeface="Source Code Pro"/>
                  <a:ea typeface="Source Code Pro"/>
                  <a:cs typeface="Source Code Pro"/>
                  <a:sym typeface="Source Code Pro"/>
                </a:rPr>
                <a:t>: model can be fine-tuned to minimize bias. </a:t>
              </a:r>
              <a:endParaRPr sz="800">
                <a:solidFill>
                  <a:srgbClr val="EFEFEF"/>
                </a:solidFill>
                <a:latin typeface="Source Code Pro"/>
                <a:ea typeface="Source Code Pro"/>
                <a:cs typeface="Source Code Pro"/>
                <a:sym typeface="Source Code Pro"/>
              </a:endParaRPr>
            </a:p>
            <a:p>
              <a:pPr marL="457200" lvl="0" indent="-279400" algn="l" rtl="0">
                <a:lnSpc>
                  <a:spcPct val="150000"/>
                </a:lnSpc>
                <a:spcBef>
                  <a:spcPts val="0"/>
                </a:spcBef>
                <a:spcAft>
                  <a:spcPts val="0"/>
                </a:spcAft>
                <a:buClr>
                  <a:srgbClr val="EFEFEF"/>
                </a:buClr>
                <a:buSzPts val="800"/>
                <a:buFont typeface="Comfortaa"/>
                <a:buChar char="●"/>
              </a:pPr>
              <a:r>
                <a:rPr lang="en" sz="800" b="1">
                  <a:solidFill>
                    <a:srgbClr val="EFEFEF"/>
                  </a:solidFill>
                  <a:latin typeface="Source Code Pro"/>
                  <a:ea typeface="Source Code Pro"/>
                  <a:cs typeface="Source Code Pro"/>
                  <a:sym typeface="Source Code Pro"/>
                </a:rPr>
                <a:t>Hallucination</a:t>
              </a:r>
              <a:r>
                <a:rPr lang="en" sz="800">
                  <a:solidFill>
                    <a:srgbClr val="EFEFEF"/>
                  </a:solidFill>
                  <a:latin typeface="Source Code Pro"/>
                  <a:ea typeface="Source Code Pro"/>
                  <a:cs typeface="Source Code Pro"/>
                  <a:sym typeface="Source Code Pro"/>
                </a:rPr>
                <a:t>:  quality prompting and “best of 5” can minimize hallucinations, running sequences of prompts is cheaper than with commercial LLMs.</a:t>
              </a:r>
              <a:endParaRPr sz="800">
                <a:solidFill>
                  <a:srgbClr val="EFEFEF"/>
                </a:solidFill>
                <a:latin typeface="Source Code Pro"/>
                <a:ea typeface="Source Code Pro"/>
                <a:cs typeface="Source Code Pro"/>
                <a:sym typeface="Source Code Pro"/>
              </a:endParaRPr>
            </a:p>
            <a:p>
              <a:pPr marL="457200" lvl="0" indent="-279400" algn="l" rtl="0">
                <a:lnSpc>
                  <a:spcPct val="150000"/>
                </a:lnSpc>
                <a:spcBef>
                  <a:spcPts val="0"/>
                </a:spcBef>
                <a:spcAft>
                  <a:spcPts val="0"/>
                </a:spcAft>
                <a:buClr>
                  <a:srgbClr val="EFEFEF"/>
                </a:buClr>
                <a:buSzPts val="800"/>
                <a:buFont typeface="Comfortaa"/>
                <a:buChar char="●"/>
              </a:pPr>
              <a:r>
                <a:rPr lang="en" sz="800" b="1">
                  <a:solidFill>
                    <a:srgbClr val="EFEFEF"/>
                  </a:solidFill>
                  <a:latin typeface="Source Code Pro"/>
                  <a:ea typeface="Source Code Pro"/>
                  <a:cs typeface="Source Code Pro"/>
                  <a:sym typeface="Source Code Pro"/>
                </a:rPr>
                <a:t>Compute</a:t>
              </a:r>
              <a:r>
                <a:rPr lang="en" sz="800">
                  <a:solidFill>
                    <a:srgbClr val="EFEFEF"/>
                  </a:solidFill>
                  <a:latin typeface="Source Code Pro"/>
                  <a:ea typeface="Source Code Pro"/>
                  <a:cs typeface="Source Code Pro"/>
                  <a:sym typeface="Source Code Pro"/>
                </a:rPr>
                <a:t>: quantized models run on laptops, Google Colab (16 GB RAM).</a:t>
              </a:r>
              <a:endParaRPr sz="800">
                <a:solidFill>
                  <a:srgbClr val="EFEFEF"/>
                </a:solidFill>
                <a:latin typeface="Source Code Pro"/>
                <a:ea typeface="Source Code Pro"/>
                <a:cs typeface="Source Code Pro"/>
                <a:sym typeface="Source Code Pro"/>
              </a:endParaRPr>
            </a:p>
            <a:p>
              <a:pPr marL="457200" lvl="0" indent="-279400" algn="l" rtl="0">
                <a:lnSpc>
                  <a:spcPct val="150000"/>
                </a:lnSpc>
                <a:spcBef>
                  <a:spcPts val="0"/>
                </a:spcBef>
                <a:spcAft>
                  <a:spcPts val="0"/>
                </a:spcAft>
                <a:buClr>
                  <a:srgbClr val="EFEFEF"/>
                </a:buClr>
                <a:buSzPts val="800"/>
                <a:buFont typeface="Comfortaa"/>
                <a:buChar char="●"/>
              </a:pPr>
              <a:r>
                <a:rPr lang="en" sz="800" b="1">
                  <a:solidFill>
                    <a:srgbClr val="EFEFEF"/>
                  </a:solidFill>
                  <a:latin typeface="Source Code Pro"/>
                  <a:ea typeface="Source Code Pro"/>
                  <a:cs typeface="Source Code Pro"/>
                  <a:sym typeface="Source Code Pro"/>
                </a:rPr>
                <a:t>Cost</a:t>
              </a:r>
              <a:r>
                <a:rPr lang="en" sz="800">
                  <a:solidFill>
                    <a:srgbClr val="EFEFEF"/>
                  </a:solidFill>
                  <a:latin typeface="Source Code Pro"/>
                  <a:ea typeface="Source Code Pro"/>
                  <a:cs typeface="Source Code Pro"/>
                  <a:sym typeface="Source Code Pro"/>
                </a:rPr>
                <a:t>: cheap compared to commercial LLMs.</a:t>
              </a:r>
              <a:endParaRPr sz="800">
                <a:solidFill>
                  <a:srgbClr val="EFEFEF"/>
                </a:solidFill>
                <a:latin typeface="Source Code Pro"/>
                <a:ea typeface="Source Code Pro"/>
                <a:cs typeface="Source Code Pro"/>
                <a:sym typeface="Source Code Pro"/>
              </a:endParaRPr>
            </a:p>
            <a:p>
              <a:pPr marL="0" lvl="0" indent="0" algn="l" rtl="0">
                <a:spcBef>
                  <a:spcPts val="1000"/>
                </a:spcBef>
                <a:spcAft>
                  <a:spcPts val="0"/>
                </a:spcAft>
                <a:buSzPts val="1100"/>
                <a:buNone/>
              </a:pPr>
              <a:r>
                <a:rPr lang="en" sz="800">
                  <a:solidFill>
                    <a:srgbClr val="EFEFEF"/>
                  </a:solidFill>
                  <a:latin typeface="Source Code Pro"/>
                  <a:ea typeface="Source Code Pro"/>
                  <a:cs typeface="Source Code Pro"/>
                  <a:sym typeface="Source Code Pro"/>
                </a:rPr>
                <a:t>Although commercial LLMs like GPT-4 are good at what they do, open source LLMs with the right prompts and data pipeline can reach the same quality level for a given task.</a:t>
              </a:r>
              <a:endParaRPr sz="800">
                <a:solidFill>
                  <a:srgbClr val="EFEFEF"/>
                </a:solidFill>
                <a:latin typeface="Source Code Pro"/>
                <a:ea typeface="Source Code Pro"/>
                <a:cs typeface="Source Code Pro"/>
                <a:sym typeface="Source Code Pro"/>
              </a:endParaRPr>
            </a:p>
            <a:p>
              <a:pPr marL="0" lvl="0" indent="0" algn="l" rtl="0">
                <a:spcBef>
                  <a:spcPts val="1000"/>
                </a:spcBef>
                <a:spcAft>
                  <a:spcPts val="0"/>
                </a:spcAft>
                <a:buSzPts val="1100"/>
                <a:buNone/>
              </a:pPr>
              <a:endParaRPr sz="800">
                <a:solidFill>
                  <a:srgbClr val="EFEFEF"/>
                </a:solidFill>
                <a:latin typeface="Source Code Pro"/>
                <a:ea typeface="Source Code Pro"/>
                <a:cs typeface="Source Code Pro"/>
                <a:sym typeface="Source Code Pro"/>
              </a:endParaRPr>
            </a:p>
            <a:p>
              <a:pPr marL="0" marR="0" lvl="0" indent="0" algn="l" rtl="0">
                <a:lnSpc>
                  <a:spcPct val="130000"/>
                </a:lnSpc>
                <a:spcBef>
                  <a:spcPts val="1000"/>
                </a:spcBef>
                <a:spcAft>
                  <a:spcPts val="0"/>
                </a:spcAft>
                <a:buNone/>
              </a:pPr>
              <a:endParaRPr sz="800">
                <a:solidFill>
                  <a:schemeClr val="lt1"/>
                </a:solidFill>
                <a:latin typeface="Source Code Pro"/>
                <a:ea typeface="Source Code Pro"/>
                <a:cs typeface="Source Code Pro"/>
                <a:sym typeface="Source Code Pro"/>
              </a:endParaRPr>
            </a:p>
          </p:txBody>
        </p:sp>
        <p:pic>
          <p:nvPicPr>
            <p:cNvPr id="108" name="Google Shape;108;p14"/>
            <p:cNvPicPr preferRelativeResize="0"/>
            <p:nvPr/>
          </p:nvPicPr>
          <p:blipFill>
            <a:blip r:embed="rId6">
              <a:alphaModFix/>
            </a:blip>
            <a:stretch>
              <a:fillRect/>
            </a:stretch>
          </p:blipFill>
          <p:spPr>
            <a:xfrm>
              <a:off x="2683975" y="966625"/>
              <a:ext cx="192300" cy="192300"/>
            </a:xfrm>
            <a:prstGeom prst="rect">
              <a:avLst/>
            </a:prstGeom>
            <a:noFill/>
            <a:ln>
              <a:noFill/>
            </a:ln>
          </p:spPr>
        </p:pic>
        <p:sp>
          <p:nvSpPr>
            <p:cNvPr id="109" name="Google Shape;109;p14"/>
            <p:cNvSpPr txBox="1"/>
            <p:nvPr/>
          </p:nvSpPr>
          <p:spPr>
            <a:xfrm>
              <a:off x="2912550" y="966625"/>
              <a:ext cx="35841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b="1">
                  <a:solidFill>
                    <a:schemeClr val="lt1"/>
                  </a:solidFill>
                  <a:latin typeface="Source Code Pro"/>
                  <a:ea typeface="Source Code Pro"/>
                  <a:cs typeface="Source Code Pro"/>
                  <a:sym typeface="Source Code Pro"/>
                </a:rPr>
                <a:t>Team Alpha</a:t>
              </a:r>
              <a:endParaRPr sz="800" b="1">
                <a:solidFill>
                  <a:schemeClr val="lt1"/>
                </a:solidFill>
                <a:latin typeface="Source Code Pro"/>
                <a:ea typeface="Source Code Pro"/>
                <a:cs typeface="Source Code Pro"/>
                <a:sym typeface="Source Code Pro"/>
              </a:endParaRPr>
            </a:p>
          </p:txBody>
        </p:sp>
      </p:grpSp>
      <p:grpSp>
        <p:nvGrpSpPr>
          <p:cNvPr id="110" name="Google Shape;110;p14"/>
          <p:cNvGrpSpPr/>
          <p:nvPr/>
        </p:nvGrpSpPr>
        <p:grpSpPr>
          <a:xfrm>
            <a:off x="106044" y="1874558"/>
            <a:ext cx="1595692" cy="192300"/>
            <a:chOff x="141545" y="818720"/>
            <a:chExt cx="1595692" cy="192300"/>
          </a:xfrm>
        </p:grpSpPr>
        <p:pic>
          <p:nvPicPr>
            <p:cNvPr id="111" name="Google Shape;111;p14"/>
            <p:cNvPicPr preferRelativeResize="0"/>
            <p:nvPr/>
          </p:nvPicPr>
          <p:blipFill rotWithShape="1">
            <a:blip r:embed="rId7">
              <a:alphaModFix/>
            </a:blip>
            <a:srcRect/>
            <a:stretch/>
          </p:blipFill>
          <p:spPr>
            <a:xfrm>
              <a:off x="141544" y="866333"/>
              <a:ext cx="119416" cy="97079"/>
            </a:xfrm>
            <a:prstGeom prst="rect">
              <a:avLst/>
            </a:prstGeom>
            <a:noFill/>
            <a:ln>
              <a:noFill/>
            </a:ln>
          </p:spPr>
        </p:pic>
        <p:sp>
          <p:nvSpPr>
            <p:cNvPr id="112" name="Google Shape;112;p14"/>
            <p:cNvSpPr txBox="1"/>
            <p:nvPr/>
          </p:nvSpPr>
          <p:spPr>
            <a:xfrm>
              <a:off x="260336" y="818720"/>
              <a:ext cx="14769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rgbClr val="ECECF1"/>
                  </a:solidFill>
                  <a:latin typeface="Source Code Pro"/>
                  <a:ea typeface="Source Code Pro"/>
                  <a:cs typeface="Source Code Pro"/>
                  <a:sym typeface="Source Code Pro"/>
                </a:rPr>
                <a:t>User Needs</a:t>
              </a:r>
              <a:endParaRPr sz="800">
                <a:solidFill>
                  <a:schemeClr val="lt1"/>
                </a:solidFill>
                <a:latin typeface="Source Code Pro"/>
                <a:ea typeface="Source Code Pro"/>
                <a:cs typeface="Source Code Pro"/>
                <a:sym typeface="Source Code Pro"/>
              </a:endParaRPr>
            </a:p>
          </p:txBody>
        </p:sp>
      </p:grpSp>
      <p:grpSp>
        <p:nvGrpSpPr>
          <p:cNvPr id="113" name="Google Shape;113;p14"/>
          <p:cNvGrpSpPr/>
          <p:nvPr/>
        </p:nvGrpSpPr>
        <p:grpSpPr>
          <a:xfrm>
            <a:off x="106044" y="2226108"/>
            <a:ext cx="1595692" cy="192300"/>
            <a:chOff x="141545" y="818720"/>
            <a:chExt cx="1595692" cy="192300"/>
          </a:xfrm>
        </p:grpSpPr>
        <p:pic>
          <p:nvPicPr>
            <p:cNvPr id="114" name="Google Shape;114;p14"/>
            <p:cNvPicPr preferRelativeResize="0"/>
            <p:nvPr/>
          </p:nvPicPr>
          <p:blipFill rotWithShape="1">
            <a:blip r:embed="rId7">
              <a:alphaModFix/>
            </a:blip>
            <a:srcRect/>
            <a:stretch/>
          </p:blipFill>
          <p:spPr>
            <a:xfrm>
              <a:off x="141544" y="866333"/>
              <a:ext cx="119416" cy="97079"/>
            </a:xfrm>
            <a:prstGeom prst="rect">
              <a:avLst/>
            </a:prstGeom>
            <a:noFill/>
            <a:ln>
              <a:noFill/>
            </a:ln>
          </p:spPr>
        </p:pic>
        <p:sp>
          <p:nvSpPr>
            <p:cNvPr id="115" name="Google Shape;115;p14"/>
            <p:cNvSpPr txBox="1"/>
            <p:nvPr/>
          </p:nvSpPr>
          <p:spPr>
            <a:xfrm>
              <a:off x="260336" y="818720"/>
              <a:ext cx="14769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rgbClr val="ECECF1"/>
                  </a:solidFill>
                  <a:latin typeface="Source Code Pro"/>
                  <a:ea typeface="Source Code Pro"/>
                  <a:cs typeface="Source Code Pro"/>
                  <a:sym typeface="Source Code Pro"/>
                </a:rPr>
                <a:t>Improvements</a:t>
              </a:r>
              <a:endParaRPr sz="800">
                <a:solidFill>
                  <a:schemeClr val="lt1"/>
                </a:solidFill>
                <a:latin typeface="Source Code Pro"/>
                <a:ea typeface="Source Code Pro"/>
                <a:cs typeface="Source Code Pro"/>
                <a:sym typeface="Source Code Pro"/>
              </a:endParaRPr>
            </a:p>
          </p:txBody>
        </p:sp>
      </p:grpSp>
      <p:grpSp>
        <p:nvGrpSpPr>
          <p:cNvPr id="116" name="Google Shape;116;p14"/>
          <p:cNvGrpSpPr/>
          <p:nvPr/>
        </p:nvGrpSpPr>
        <p:grpSpPr>
          <a:xfrm>
            <a:off x="106057" y="2578283"/>
            <a:ext cx="1595692" cy="192300"/>
            <a:chOff x="141545" y="818720"/>
            <a:chExt cx="1595692" cy="192300"/>
          </a:xfrm>
        </p:grpSpPr>
        <p:pic>
          <p:nvPicPr>
            <p:cNvPr id="117" name="Google Shape;117;p14"/>
            <p:cNvPicPr preferRelativeResize="0"/>
            <p:nvPr/>
          </p:nvPicPr>
          <p:blipFill rotWithShape="1">
            <a:blip r:embed="rId7">
              <a:alphaModFix/>
            </a:blip>
            <a:srcRect/>
            <a:stretch/>
          </p:blipFill>
          <p:spPr>
            <a:xfrm>
              <a:off x="141544" y="866333"/>
              <a:ext cx="119416" cy="97079"/>
            </a:xfrm>
            <a:prstGeom prst="rect">
              <a:avLst/>
            </a:prstGeom>
            <a:noFill/>
            <a:ln>
              <a:noFill/>
            </a:ln>
          </p:spPr>
        </p:pic>
        <p:sp>
          <p:nvSpPr>
            <p:cNvPr id="118" name="Google Shape;118;p14"/>
            <p:cNvSpPr txBox="1"/>
            <p:nvPr/>
          </p:nvSpPr>
          <p:spPr>
            <a:xfrm>
              <a:off x="260336" y="818720"/>
              <a:ext cx="14769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rgbClr val="ECECF1"/>
                  </a:solidFill>
                  <a:latin typeface="Source Code Pro"/>
                  <a:ea typeface="Source Code Pro"/>
                  <a:cs typeface="Source Code Pro"/>
                  <a:sym typeface="Source Code Pro"/>
                </a:rPr>
                <a:t>Suggestions</a:t>
              </a:r>
              <a:endParaRPr sz="800">
                <a:solidFill>
                  <a:schemeClr val="lt1"/>
                </a:solidFill>
                <a:latin typeface="Source Code Pro"/>
                <a:ea typeface="Source Code Pro"/>
                <a:cs typeface="Source Code Pro"/>
                <a:sym typeface="Source Code Pro"/>
              </a:endParaRPr>
            </a:p>
          </p:txBody>
        </p:sp>
      </p:grpSp>
      <p:grpSp>
        <p:nvGrpSpPr>
          <p:cNvPr id="119" name="Google Shape;119;p14"/>
          <p:cNvGrpSpPr/>
          <p:nvPr/>
        </p:nvGrpSpPr>
        <p:grpSpPr>
          <a:xfrm>
            <a:off x="106032" y="2930470"/>
            <a:ext cx="1595692" cy="192300"/>
            <a:chOff x="141545" y="818720"/>
            <a:chExt cx="1595692" cy="192300"/>
          </a:xfrm>
        </p:grpSpPr>
        <p:pic>
          <p:nvPicPr>
            <p:cNvPr id="120" name="Google Shape;120;p14"/>
            <p:cNvPicPr preferRelativeResize="0"/>
            <p:nvPr/>
          </p:nvPicPr>
          <p:blipFill rotWithShape="1">
            <a:blip r:embed="rId7">
              <a:alphaModFix/>
            </a:blip>
            <a:srcRect/>
            <a:stretch/>
          </p:blipFill>
          <p:spPr>
            <a:xfrm>
              <a:off x="141544" y="866333"/>
              <a:ext cx="119416" cy="97079"/>
            </a:xfrm>
            <a:prstGeom prst="rect">
              <a:avLst/>
            </a:prstGeom>
            <a:noFill/>
            <a:ln>
              <a:noFill/>
            </a:ln>
          </p:spPr>
        </p:pic>
        <p:sp>
          <p:nvSpPr>
            <p:cNvPr id="121" name="Google Shape;121;p14"/>
            <p:cNvSpPr txBox="1"/>
            <p:nvPr/>
          </p:nvSpPr>
          <p:spPr>
            <a:xfrm>
              <a:off x="260336" y="818720"/>
              <a:ext cx="14769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rgbClr val="ECECF1"/>
                  </a:solidFill>
                  <a:latin typeface="Source Code Pro"/>
                  <a:ea typeface="Source Code Pro"/>
                  <a:cs typeface="Source Code Pro"/>
                  <a:sym typeface="Source Code Pro"/>
                </a:rPr>
                <a:t>Conclusion</a:t>
              </a:r>
              <a:endParaRPr sz="800">
                <a:solidFill>
                  <a:schemeClr val="lt1"/>
                </a:solidFill>
                <a:latin typeface="Source Code Pro"/>
                <a:ea typeface="Source Code Pro"/>
                <a:cs typeface="Source Code Pro"/>
                <a:sym typeface="Source Code Pro"/>
              </a:endParaRPr>
            </a:p>
          </p:txBody>
        </p:sp>
      </p:grpSp>
      <p:grpSp>
        <p:nvGrpSpPr>
          <p:cNvPr id="122" name="Google Shape;122;p14"/>
          <p:cNvGrpSpPr/>
          <p:nvPr/>
        </p:nvGrpSpPr>
        <p:grpSpPr>
          <a:xfrm>
            <a:off x="47988" y="747556"/>
            <a:ext cx="1653735" cy="333300"/>
            <a:chOff x="47988" y="747544"/>
            <a:chExt cx="1653735" cy="333300"/>
          </a:xfrm>
        </p:grpSpPr>
        <p:grpSp>
          <p:nvGrpSpPr>
            <p:cNvPr id="123" name="Google Shape;123;p14"/>
            <p:cNvGrpSpPr/>
            <p:nvPr/>
          </p:nvGrpSpPr>
          <p:grpSpPr>
            <a:xfrm>
              <a:off x="47988" y="747544"/>
              <a:ext cx="1653735" cy="333300"/>
              <a:chOff x="83501" y="748231"/>
              <a:chExt cx="1653735" cy="333300"/>
            </a:xfrm>
          </p:grpSpPr>
          <p:sp>
            <p:nvSpPr>
              <p:cNvPr id="124" name="Google Shape;124;p14"/>
              <p:cNvSpPr/>
              <p:nvPr/>
            </p:nvSpPr>
            <p:spPr>
              <a:xfrm>
                <a:off x="83501" y="748231"/>
                <a:ext cx="1618200" cy="333300"/>
              </a:xfrm>
              <a:prstGeom prst="roundRect">
                <a:avLst>
                  <a:gd name="adj" fmla="val 16667"/>
                </a:avLst>
              </a:prstGeom>
              <a:solidFill>
                <a:srgbClr val="34354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125" name="Google Shape;125;p14"/>
              <p:cNvPicPr preferRelativeResize="0"/>
              <p:nvPr/>
            </p:nvPicPr>
            <p:blipFill rotWithShape="1">
              <a:blip r:embed="rId7">
                <a:alphaModFix/>
              </a:blip>
              <a:srcRect/>
              <a:stretch/>
            </p:blipFill>
            <p:spPr>
              <a:xfrm>
                <a:off x="141544" y="866333"/>
                <a:ext cx="119416" cy="97079"/>
              </a:xfrm>
              <a:prstGeom prst="rect">
                <a:avLst/>
              </a:prstGeom>
              <a:noFill/>
              <a:ln>
                <a:noFill/>
              </a:ln>
            </p:spPr>
          </p:pic>
          <p:sp>
            <p:nvSpPr>
              <p:cNvPr id="126" name="Google Shape;126;p14"/>
              <p:cNvSpPr txBox="1"/>
              <p:nvPr/>
            </p:nvSpPr>
            <p:spPr>
              <a:xfrm>
                <a:off x="260336" y="818720"/>
                <a:ext cx="14769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rgbClr val="ECECF1"/>
                    </a:solidFill>
                    <a:latin typeface="Source Code Pro"/>
                    <a:ea typeface="Source Code Pro"/>
                    <a:cs typeface="Source Code Pro"/>
                    <a:sym typeface="Source Code Pro"/>
                  </a:rPr>
                  <a:t>Introduction</a:t>
                </a:r>
                <a:endParaRPr sz="800">
                  <a:solidFill>
                    <a:schemeClr val="lt1"/>
                  </a:solidFill>
                  <a:latin typeface="Source Code Pro"/>
                  <a:ea typeface="Source Code Pro"/>
                  <a:cs typeface="Source Code Pro"/>
                  <a:sym typeface="Source Code Pro"/>
                </a:endParaRPr>
              </a:p>
            </p:txBody>
          </p:sp>
        </p:grpSp>
        <p:pic>
          <p:nvPicPr>
            <p:cNvPr id="127" name="Google Shape;127;p14"/>
            <p:cNvPicPr preferRelativeResize="0"/>
            <p:nvPr/>
          </p:nvPicPr>
          <p:blipFill>
            <a:blip r:embed="rId8">
              <a:alphaModFix/>
            </a:blip>
            <a:stretch>
              <a:fillRect/>
            </a:stretch>
          </p:blipFill>
          <p:spPr>
            <a:xfrm>
              <a:off x="1283875" y="798954"/>
              <a:ext cx="304475" cy="192300"/>
            </a:xfrm>
            <a:prstGeom prst="rect">
              <a:avLst/>
            </a:prstGeom>
            <a:noFill/>
            <a:ln>
              <a:noFill/>
            </a:ln>
          </p:spPr>
        </p:pic>
      </p:grpSp>
      <p:grpSp>
        <p:nvGrpSpPr>
          <p:cNvPr id="128" name="Google Shape;128;p14"/>
          <p:cNvGrpSpPr/>
          <p:nvPr/>
        </p:nvGrpSpPr>
        <p:grpSpPr>
          <a:xfrm>
            <a:off x="106044" y="1170220"/>
            <a:ext cx="1595692" cy="192300"/>
            <a:chOff x="141545" y="818720"/>
            <a:chExt cx="1595692" cy="192300"/>
          </a:xfrm>
        </p:grpSpPr>
        <p:pic>
          <p:nvPicPr>
            <p:cNvPr id="129" name="Google Shape;129;p14"/>
            <p:cNvPicPr preferRelativeResize="0"/>
            <p:nvPr/>
          </p:nvPicPr>
          <p:blipFill rotWithShape="1">
            <a:blip r:embed="rId7">
              <a:alphaModFix/>
            </a:blip>
            <a:srcRect/>
            <a:stretch/>
          </p:blipFill>
          <p:spPr>
            <a:xfrm>
              <a:off x="141544" y="866333"/>
              <a:ext cx="119416" cy="97079"/>
            </a:xfrm>
            <a:prstGeom prst="rect">
              <a:avLst/>
            </a:prstGeom>
            <a:noFill/>
            <a:ln>
              <a:noFill/>
            </a:ln>
          </p:spPr>
        </p:pic>
        <p:sp>
          <p:nvSpPr>
            <p:cNvPr id="130" name="Google Shape;130;p14"/>
            <p:cNvSpPr txBox="1"/>
            <p:nvPr/>
          </p:nvSpPr>
          <p:spPr>
            <a:xfrm>
              <a:off x="260336" y="818720"/>
              <a:ext cx="14769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rgbClr val="ECECF1"/>
                  </a:solidFill>
                  <a:latin typeface="Source Code Pro"/>
                  <a:ea typeface="Source Code Pro"/>
                  <a:cs typeface="Source Code Pro"/>
                  <a:sym typeface="Source Code Pro"/>
                </a:rPr>
                <a:t>Easter Eggs</a:t>
              </a:r>
              <a:endParaRPr sz="800">
                <a:solidFill>
                  <a:schemeClr val="lt1"/>
                </a:solidFill>
                <a:latin typeface="Source Code Pro"/>
                <a:ea typeface="Source Code Pro"/>
                <a:cs typeface="Source Code Pro"/>
                <a:sym typeface="Source Code Pro"/>
              </a:endParaRPr>
            </a:p>
          </p:txBody>
        </p:sp>
      </p:grpSp>
      <p:grpSp>
        <p:nvGrpSpPr>
          <p:cNvPr id="131" name="Google Shape;131;p14"/>
          <p:cNvGrpSpPr/>
          <p:nvPr/>
        </p:nvGrpSpPr>
        <p:grpSpPr>
          <a:xfrm>
            <a:off x="106032" y="1522383"/>
            <a:ext cx="1595692" cy="192300"/>
            <a:chOff x="141545" y="818720"/>
            <a:chExt cx="1595692" cy="192300"/>
          </a:xfrm>
        </p:grpSpPr>
        <p:pic>
          <p:nvPicPr>
            <p:cNvPr id="132" name="Google Shape;132;p14"/>
            <p:cNvPicPr preferRelativeResize="0"/>
            <p:nvPr/>
          </p:nvPicPr>
          <p:blipFill rotWithShape="1">
            <a:blip r:embed="rId7">
              <a:alphaModFix/>
            </a:blip>
            <a:srcRect/>
            <a:stretch/>
          </p:blipFill>
          <p:spPr>
            <a:xfrm>
              <a:off x="141544" y="866333"/>
              <a:ext cx="119416" cy="97079"/>
            </a:xfrm>
            <a:prstGeom prst="rect">
              <a:avLst/>
            </a:prstGeom>
            <a:noFill/>
            <a:ln>
              <a:noFill/>
            </a:ln>
          </p:spPr>
        </p:pic>
        <p:sp>
          <p:nvSpPr>
            <p:cNvPr id="133" name="Google Shape;133;p14"/>
            <p:cNvSpPr txBox="1"/>
            <p:nvPr/>
          </p:nvSpPr>
          <p:spPr>
            <a:xfrm>
              <a:off x="260336" y="818720"/>
              <a:ext cx="14769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rgbClr val="ECECF1"/>
                  </a:solidFill>
                  <a:latin typeface="Source Code Pro"/>
                  <a:ea typeface="Source Code Pro"/>
                  <a:cs typeface="Source Code Pro"/>
                  <a:sym typeface="Source Code Pro"/>
                </a:rPr>
                <a:t>Topic Ranks</a:t>
              </a:r>
              <a:endParaRPr sz="800">
                <a:solidFill>
                  <a:schemeClr val="lt1"/>
                </a:solidFill>
                <a:latin typeface="Source Code Pro"/>
                <a:ea typeface="Source Code Pro"/>
                <a:cs typeface="Source Code Pro"/>
                <a:sym typeface="Source Code Pro"/>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444654"/>
            </a:gs>
            <a:gs pos="66000">
              <a:srgbClr val="444654"/>
            </a:gs>
            <a:gs pos="100000">
              <a:srgbClr val="343541"/>
            </a:gs>
          </a:gsLst>
          <a:lin ang="5400012" scaled="0"/>
        </a:gradFill>
        <a:effectLst/>
      </p:bgPr>
    </p:bg>
    <p:spTree>
      <p:nvGrpSpPr>
        <p:cNvPr id="1" name="Shape 137"/>
        <p:cNvGrpSpPr/>
        <p:nvPr/>
      </p:nvGrpSpPr>
      <p:grpSpPr>
        <a:xfrm>
          <a:off x="0" y="0"/>
          <a:ext cx="0" cy="0"/>
          <a:chOff x="0" y="0"/>
          <a:chExt cx="0" cy="0"/>
        </a:xfrm>
      </p:grpSpPr>
      <p:sp>
        <p:nvSpPr>
          <p:cNvPr id="138" name="Google Shape;138;p15"/>
          <p:cNvSpPr/>
          <p:nvPr/>
        </p:nvSpPr>
        <p:spPr>
          <a:xfrm>
            <a:off x="1666325" y="200900"/>
            <a:ext cx="7477800" cy="668700"/>
          </a:xfrm>
          <a:prstGeom prst="rect">
            <a:avLst/>
          </a:prstGeom>
          <a:solidFill>
            <a:srgbClr val="343541"/>
          </a:solidFill>
          <a:ln w="9525" cap="flat" cmpd="sng">
            <a:solidFill>
              <a:srgbClr val="1F2027"/>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39" name="Google Shape;139;p15"/>
          <p:cNvSpPr/>
          <p:nvPr/>
        </p:nvSpPr>
        <p:spPr>
          <a:xfrm>
            <a:off x="0" y="0"/>
            <a:ext cx="1714200" cy="5143500"/>
          </a:xfrm>
          <a:prstGeom prst="rect">
            <a:avLst/>
          </a:prstGeom>
          <a:solidFill>
            <a:srgbClr val="20212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40" name="Google Shape;140;p15"/>
          <p:cNvSpPr/>
          <p:nvPr/>
        </p:nvSpPr>
        <p:spPr>
          <a:xfrm>
            <a:off x="48001" y="357188"/>
            <a:ext cx="1618200" cy="333300"/>
          </a:xfrm>
          <a:prstGeom prst="roundRect">
            <a:avLst>
              <a:gd name="adj" fmla="val 16667"/>
            </a:avLst>
          </a:prstGeom>
          <a:noFill/>
          <a:ln w="12700" cap="flat" cmpd="sng">
            <a:solidFill>
              <a:srgbClr val="444654"/>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41" name="Google Shape;141;p15"/>
          <p:cNvSpPr/>
          <p:nvPr/>
        </p:nvSpPr>
        <p:spPr>
          <a:xfrm>
            <a:off x="2617799" y="4548884"/>
            <a:ext cx="5181300" cy="333300"/>
          </a:xfrm>
          <a:prstGeom prst="roundRect">
            <a:avLst>
              <a:gd name="adj" fmla="val 16667"/>
            </a:avLst>
          </a:prstGeom>
          <a:solidFill>
            <a:srgbClr val="444654"/>
          </a:solidFill>
          <a:ln>
            <a:noFill/>
          </a:ln>
          <a:effectLst>
            <a:outerShdw blurRad="63500" sx="101000" sy="101000" algn="ctr" rotWithShape="0">
              <a:srgbClr val="000000">
                <a:alpha val="98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2" name="Google Shape;142;p15"/>
          <p:cNvSpPr/>
          <p:nvPr/>
        </p:nvSpPr>
        <p:spPr>
          <a:xfrm>
            <a:off x="4635908" y="4216503"/>
            <a:ext cx="1145100" cy="267900"/>
          </a:xfrm>
          <a:prstGeom prst="roundRect">
            <a:avLst>
              <a:gd name="adj" fmla="val 16667"/>
            </a:avLst>
          </a:prstGeom>
          <a:solidFill>
            <a:srgbClr val="343541"/>
          </a:solidFill>
          <a:ln w="9525" cap="flat" cmpd="sng">
            <a:solidFill>
              <a:srgbClr val="65687D"/>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3" name="Google Shape;143;p15"/>
          <p:cNvSpPr txBox="1"/>
          <p:nvPr/>
        </p:nvSpPr>
        <p:spPr>
          <a:xfrm>
            <a:off x="4774425" y="4273896"/>
            <a:ext cx="1145100" cy="189252"/>
          </a:xfrm>
          <a:prstGeom prst="rect">
            <a:avLst/>
          </a:prstGeom>
          <a:noFill/>
          <a:ln>
            <a:noFill/>
          </a:ln>
        </p:spPr>
        <p:txBody>
          <a:bodyPr spcFirstLastPara="1" wrap="square" lIns="68575" tIns="34275" rIns="68575" bIns="34275" anchor="t" anchorCtr="0">
            <a:spAutoFit/>
          </a:bodyPr>
          <a:lstStyle/>
          <a:p>
            <a:pPr marL="0" marR="0" lvl="0" indent="0" rtl="0">
              <a:lnSpc>
                <a:spcPct val="130000"/>
              </a:lnSpc>
              <a:spcBef>
                <a:spcPts val="0"/>
              </a:spcBef>
              <a:spcAft>
                <a:spcPts val="0"/>
              </a:spcAft>
              <a:buNone/>
            </a:pPr>
            <a:r>
              <a:rPr lang="en" sz="600" dirty="0">
                <a:solidFill>
                  <a:schemeClr val="lt1"/>
                </a:solidFill>
                <a:latin typeface="Source Code Pro"/>
                <a:ea typeface="Source Code Pro"/>
                <a:cs typeface="Source Code Pro"/>
                <a:sym typeface="Source Code Pro"/>
              </a:rPr>
              <a:t>Regenerate response</a:t>
            </a:r>
            <a:endParaRPr sz="600" dirty="0">
              <a:solidFill>
                <a:schemeClr val="lt1"/>
              </a:solidFill>
              <a:latin typeface="Source Code Pro"/>
              <a:ea typeface="Source Code Pro"/>
              <a:cs typeface="Source Code Pro"/>
              <a:sym typeface="Source Code Pro"/>
            </a:endParaRPr>
          </a:p>
        </p:txBody>
      </p:sp>
      <p:grpSp>
        <p:nvGrpSpPr>
          <p:cNvPr id="144" name="Google Shape;144;p15"/>
          <p:cNvGrpSpPr/>
          <p:nvPr/>
        </p:nvGrpSpPr>
        <p:grpSpPr>
          <a:xfrm>
            <a:off x="4720741" y="4309272"/>
            <a:ext cx="81229" cy="80063"/>
            <a:chOff x="5224539" y="2571760"/>
            <a:chExt cx="1739377" cy="1714421"/>
          </a:xfrm>
        </p:grpSpPr>
        <p:sp>
          <p:nvSpPr>
            <p:cNvPr id="145" name="Google Shape;145;p15"/>
            <p:cNvSpPr/>
            <p:nvPr/>
          </p:nvSpPr>
          <p:spPr>
            <a:xfrm>
              <a:off x="5279040" y="2571760"/>
              <a:ext cx="1684876" cy="668353"/>
            </a:xfrm>
            <a:custGeom>
              <a:avLst/>
              <a:gdLst/>
              <a:ahLst/>
              <a:cxnLst/>
              <a:rect l="l" t="t" r="r" b="b"/>
              <a:pathLst>
                <a:path w="1684876" h="668353" extrusionOk="0">
                  <a:moveTo>
                    <a:pt x="1684781" y="322887"/>
                  </a:moveTo>
                  <a:cubicBezTo>
                    <a:pt x="1670018" y="377942"/>
                    <a:pt x="1655254" y="432996"/>
                    <a:pt x="1640585" y="488051"/>
                  </a:cubicBezTo>
                  <a:cubicBezTo>
                    <a:pt x="1633632" y="514245"/>
                    <a:pt x="1627251" y="540629"/>
                    <a:pt x="1620011" y="566823"/>
                  </a:cubicBezTo>
                  <a:cubicBezTo>
                    <a:pt x="1609153" y="606351"/>
                    <a:pt x="1574863" y="627306"/>
                    <a:pt x="1535239" y="617305"/>
                  </a:cubicBezTo>
                  <a:cubicBezTo>
                    <a:pt x="1452467" y="596445"/>
                    <a:pt x="1369885" y="575014"/>
                    <a:pt x="1287398" y="553107"/>
                  </a:cubicBezTo>
                  <a:cubicBezTo>
                    <a:pt x="1249489" y="543010"/>
                    <a:pt x="1228343" y="507196"/>
                    <a:pt x="1237202" y="470811"/>
                  </a:cubicBezTo>
                  <a:cubicBezTo>
                    <a:pt x="1246155" y="434044"/>
                    <a:pt x="1282160" y="412613"/>
                    <a:pt x="1321307" y="421662"/>
                  </a:cubicBezTo>
                  <a:cubicBezTo>
                    <a:pt x="1348739" y="427948"/>
                    <a:pt x="1375790" y="435568"/>
                    <a:pt x="1405699" y="439188"/>
                  </a:cubicBezTo>
                  <a:cubicBezTo>
                    <a:pt x="1387982" y="417471"/>
                    <a:pt x="1371409" y="394801"/>
                    <a:pt x="1352454" y="374227"/>
                  </a:cubicBezTo>
                  <a:cubicBezTo>
                    <a:pt x="1228058" y="238686"/>
                    <a:pt x="1074610" y="158581"/>
                    <a:pt x="891444" y="139245"/>
                  </a:cubicBezTo>
                  <a:cubicBezTo>
                    <a:pt x="555021" y="103717"/>
                    <a:pt x="249650" y="296503"/>
                    <a:pt x="134397" y="615210"/>
                  </a:cubicBezTo>
                  <a:cubicBezTo>
                    <a:pt x="115728" y="666835"/>
                    <a:pt x="62198" y="684552"/>
                    <a:pt x="23717" y="651786"/>
                  </a:cubicBezTo>
                  <a:cubicBezTo>
                    <a:pt x="1047" y="632450"/>
                    <a:pt x="-5811" y="604256"/>
                    <a:pt x="5048" y="573109"/>
                  </a:cubicBezTo>
                  <a:cubicBezTo>
                    <a:pt x="37433" y="480431"/>
                    <a:pt x="84010" y="395373"/>
                    <a:pt x="145922" y="319173"/>
                  </a:cubicBezTo>
                  <a:cubicBezTo>
                    <a:pt x="289559" y="142770"/>
                    <a:pt x="473963" y="34280"/>
                    <a:pt x="699611" y="7515"/>
                  </a:cubicBezTo>
                  <a:cubicBezTo>
                    <a:pt x="1040034" y="-32871"/>
                    <a:pt x="1313211" y="90001"/>
                    <a:pt x="1518189" y="364702"/>
                  </a:cubicBezTo>
                  <a:cubicBezTo>
                    <a:pt x="1520856" y="368322"/>
                    <a:pt x="1523523" y="371941"/>
                    <a:pt x="1528381" y="378609"/>
                  </a:cubicBezTo>
                  <a:cubicBezTo>
                    <a:pt x="1533810" y="357844"/>
                    <a:pt x="1538573" y="339651"/>
                    <a:pt x="1543335" y="321554"/>
                  </a:cubicBezTo>
                  <a:cubicBezTo>
                    <a:pt x="1545907" y="311743"/>
                    <a:pt x="1548383" y="301837"/>
                    <a:pt x="1551336" y="292122"/>
                  </a:cubicBezTo>
                  <a:cubicBezTo>
                    <a:pt x="1560385" y="262023"/>
                    <a:pt x="1583531" y="242877"/>
                    <a:pt x="1612296" y="241353"/>
                  </a:cubicBezTo>
                  <a:cubicBezTo>
                    <a:pt x="1643538" y="239734"/>
                    <a:pt x="1668875" y="256308"/>
                    <a:pt x="1680972" y="286502"/>
                  </a:cubicBezTo>
                  <a:cubicBezTo>
                    <a:pt x="1682210" y="289645"/>
                    <a:pt x="1683543" y="292693"/>
                    <a:pt x="1684877" y="295741"/>
                  </a:cubicBezTo>
                  <a:lnTo>
                    <a:pt x="1684877" y="322887"/>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6" name="Google Shape;146;p15"/>
            <p:cNvSpPr/>
            <p:nvPr/>
          </p:nvSpPr>
          <p:spPr>
            <a:xfrm>
              <a:off x="5224539" y="3616176"/>
              <a:ext cx="1683925" cy="670005"/>
            </a:xfrm>
            <a:custGeom>
              <a:avLst/>
              <a:gdLst/>
              <a:ahLst/>
              <a:cxnLst/>
              <a:rect l="l" t="t" r="r" b="b"/>
              <a:pathLst>
                <a:path w="1683925" h="670005" extrusionOk="0">
                  <a:moveTo>
                    <a:pt x="155847" y="291454"/>
                  </a:moveTo>
                  <a:cubicBezTo>
                    <a:pt x="147941" y="320982"/>
                    <a:pt x="141083" y="349938"/>
                    <a:pt x="132510" y="378322"/>
                  </a:cubicBezTo>
                  <a:cubicBezTo>
                    <a:pt x="121366" y="415470"/>
                    <a:pt x="84314" y="435091"/>
                    <a:pt x="48309" y="424042"/>
                  </a:cubicBezTo>
                  <a:cubicBezTo>
                    <a:pt x="13067" y="413279"/>
                    <a:pt x="-6936" y="379084"/>
                    <a:pt x="2208" y="342794"/>
                  </a:cubicBezTo>
                  <a:cubicBezTo>
                    <a:pt x="22687" y="261736"/>
                    <a:pt x="43547" y="180678"/>
                    <a:pt x="64883" y="99811"/>
                  </a:cubicBezTo>
                  <a:cubicBezTo>
                    <a:pt x="74884" y="62092"/>
                    <a:pt x="109460" y="41042"/>
                    <a:pt x="147465" y="50567"/>
                  </a:cubicBezTo>
                  <a:cubicBezTo>
                    <a:pt x="231856" y="71713"/>
                    <a:pt x="316152" y="93525"/>
                    <a:pt x="400163" y="116290"/>
                  </a:cubicBezTo>
                  <a:cubicBezTo>
                    <a:pt x="437025" y="126291"/>
                    <a:pt x="456741" y="162581"/>
                    <a:pt x="447502" y="198586"/>
                  </a:cubicBezTo>
                  <a:cubicBezTo>
                    <a:pt x="438549" y="233923"/>
                    <a:pt x="403306" y="255259"/>
                    <a:pt x="365873" y="246973"/>
                  </a:cubicBezTo>
                  <a:cubicBezTo>
                    <a:pt x="337869" y="240686"/>
                    <a:pt x="310152" y="232971"/>
                    <a:pt x="277862" y="224779"/>
                  </a:cubicBezTo>
                  <a:cubicBezTo>
                    <a:pt x="283101" y="232685"/>
                    <a:pt x="285958" y="237543"/>
                    <a:pt x="289387" y="242019"/>
                  </a:cubicBezTo>
                  <a:cubicBezTo>
                    <a:pt x="403782" y="392895"/>
                    <a:pt x="553992" y="488050"/>
                    <a:pt x="740015" y="521293"/>
                  </a:cubicBezTo>
                  <a:cubicBezTo>
                    <a:pt x="1094821" y="584729"/>
                    <a:pt x="1426863" y="391181"/>
                    <a:pt x="1550402" y="52377"/>
                  </a:cubicBezTo>
                  <a:cubicBezTo>
                    <a:pt x="1563070" y="17706"/>
                    <a:pt x="1588407" y="-1439"/>
                    <a:pt x="1619363" y="85"/>
                  </a:cubicBezTo>
                  <a:cubicBezTo>
                    <a:pt x="1650796" y="1609"/>
                    <a:pt x="1677275" y="22754"/>
                    <a:pt x="1682799" y="53996"/>
                  </a:cubicBezTo>
                  <a:cubicBezTo>
                    <a:pt x="1684990" y="66760"/>
                    <a:pt x="1684038" y="81714"/>
                    <a:pt x="1679466" y="93715"/>
                  </a:cubicBezTo>
                  <a:cubicBezTo>
                    <a:pt x="1567166" y="391372"/>
                    <a:pt x="1358283" y="584729"/>
                    <a:pt x="1046053" y="649499"/>
                  </a:cubicBezTo>
                  <a:cubicBezTo>
                    <a:pt x="723156" y="716365"/>
                    <a:pt x="447597" y="618257"/>
                    <a:pt x="223760" y="376417"/>
                  </a:cubicBezTo>
                  <a:cubicBezTo>
                    <a:pt x="199662" y="350414"/>
                    <a:pt x="179278" y="320886"/>
                    <a:pt x="155847" y="291454"/>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pic>
        <p:nvPicPr>
          <p:cNvPr id="147" name="Google Shape;147;p15"/>
          <p:cNvPicPr preferRelativeResize="0"/>
          <p:nvPr/>
        </p:nvPicPr>
        <p:blipFill rotWithShape="1">
          <a:blip r:embed="rId3">
            <a:alphaModFix/>
          </a:blip>
          <a:srcRect/>
          <a:stretch/>
        </p:blipFill>
        <p:spPr>
          <a:xfrm>
            <a:off x="7553402" y="4659119"/>
            <a:ext cx="130815" cy="112907"/>
          </a:xfrm>
          <a:prstGeom prst="rect">
            <a:avLst/>
          </a:prstGeom>
          <a:noFill/>
          <a:ln>
            <a:noFill/>
          </a:ln>
        </p:spPr>
      </p:pic>
      <p:sp>
        <p:nvSpPr>
          <p:cNvPr id="148" name="Google Shape;148;p15"/>
          <p:cNvSpPr txBox="1"/>
          <p:nvPr/>
        </p:nvSpPr>
        <p:spPr>
          <a:xfrm>
            <a:off x="2137875" y="4929075"/>
            <a:ext cx="6141600" cy="146100"/>
          </a:xfrm>
          <a:prstGeom prst="rect">
            <a:avLst/>
          </a:prstGeom>
          <a:noFill/>
          <a:ln>
            <a:noFill/>
          </a:ln>
        </p:spPr>
        <p:txBody>
          <a:bodyPr spcFirstLastPara="1" wrap="square" lIns="68575" tIns="34275" rIns="68575" bIns="34275" anchor="t" anchorCtr="0">
            <a:spAutoFit/>
          </a:bodyPr>
          <a:lstStyle/>
          <a:p>
            <a:pPr marL="0" marR="0" lvl="0" indent="0" algn="ctr" rtl="0">
              <a:lnSpc>
                <a:spcPct val="130000"/>
              </a:lnSpc>
              <a:spcBef>
                <a:spcPts val="0"/>
              </a:spcBef>
              <a:spcAft>
                <a:spcPts val="0"/>
              </a:spcAft>
              <a:buNone/>
            </a:pPr>
            <a:r>
              <a:rPr lang="en" sz="500">
                <a:solidFill>
                  <a:srgbClr val="898C9F"/>
                </a:solidFill>
                <a:latin typeface="Source Code Pro"/>
                <a:ea typeface="Source Code Pro"/>
                <a:cs typeface="Source Code Pro"/>
                <a:sym typeface="Source Code Pro"/>
              </a:rPr>
              <a:t>ChatGPT Jan 9 Version. Free Research Preview. Our goal is to make AI systems more natural and safe to interact with. Your feedback will help us improve.</a:t>
            </a:r>
            <a:endParaRPr sz="500">
              <a:solidFill>
                <a:srgbClr val="898C9F"/>
              </a:solidFill>
              <a:latin typeface="Source Code Pro"/>
              <a:ea typeface="Source Code Pro"/>
              <a:cs typeface="Source Code Pro"/>
              <a:sym typeface="Source Code Pro"/>
            </a:endParaRPr>
          </a:p>
        </p:txBody>
      </p:sp>
      <p:sp>
        <p:nvSpPr>
          <p:cNvPr id="149" name="Google Shape;149;p15"/>
          <p:cNvSpPr txBox="1"/>
          <p:nvPr/>
        </p:nvSpPr>
        <p:spPr>
          <a:xfrm>
            <a:off x="2912552" y="2595745"/>
            <a:ext cx="42312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endParaRPr sz="800">
              <a:solidFill>
                <a:schemeClr val="lt1"/>
              </a:solidFill>
              <a:latin typeface="Source Code Pro"/>
              <a:ea typeface="Source Code Pro"/>
              <a:cs typeface="Source Code Pro"/>
              <a:sym typeface="Source Code Pro"/>
            </a:endParaRPr>
          </a:p>
        </p:txBody>
      </p:sp>
      <p:sp>
        <p:nvSpPr>
          <p:cNvPr id="150" name="Google Shape;150;p15"/>
          <p:cNvSpPr txBox="1"/>
          <p:nvPr/>
        </p:nvSpPr>
        <p:spPr>
          <a:xfrm>
            <a:off x="260962" y="415832"/>
            <a:ext cx="7665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chemeClr val="lt1"/>
                </a:solidFill>
                <a:latin typeface="Source Code Pro"/>
                <a:ea typeface="Source Code Pro"/>
                <a:cs typeface="Source Code Pro"/>
                <a:sym typeface="Source Code Pro"/>
              </a:rPr>
              <a:t>New Chat</a:t>
            </a:r>
            <a:endParaRPr sz="800">
              <a:solidFill>
                <a:schemeClr val="lt1"/>
              </a:solidFill>
              <a:latin typeface="Source Code Pro"/>
              <a:ea typeface="Source Code Pro"/>
              <a:cs typeface="Source Code Pro"/>
              <a:sym typeface="Source Code Pro"/>
            </a:endParaRPr>
          </a:p>
        </p:txBody>
      </p:sp>
      <p:pic>
        <p:nvPicPr>
          <p:cNvPr id="151" name="Google Shape;151;p15"/>
          <p:cNvPicPr preferRelativeResize="0"/>
          <p:nvPr/>
        </p:nvPicPr>
        <p:blipFill rotWithShape="1">
          <a:blip r:embed="rId4">
            <a:alphaModFix/>
          </a:blip>
          <a:srcRect/>
          <a:stretch/>
        </p:blipFill>
        <p:spPr>
          <a:xfrm>
            <a:off x="141544" y="472645"/>
            <a:ext cx="102461" cy="102461"/>
          </a:xfrm>
          <a:prstGeom prst="rect">
            <a:avLst/>
          </a:prstGeom>
          <a:noFill/>
          <a:ln>
            <a:noFill/>
          </a:ln>
        </p:spPr>
      </p:pic>
      <p:sp>
        <p:nvSpPr>
          <p:cNvPr id="152" name="Google Shape;152;p15"/>
          <p:cNvSpPr txBox="1"/>
          <p:nvPr/>
        </p:nvSpPr>
        <p:spPr>
          <a:xfrm>
            <a:off x="275249" y="3644843"/>
            <a:ext cx="13131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chemeClr val="lt1"/>
                </a:solidFill>
                <a:latin typeface="Source Code Pro"/>
                <a:ea typeface="Source Code Pro"/>
                <a:cs typeface="Source Code Pro"/>
                <a:sym typeface="Source Code Pro"/>
              </a:rPr>
              <a:t>Clear conversations</a:t>
            </a:r>
            <a:endParaRPr sz="800">
              <a:solidFill>
                <a:schemeClr val="lt1"/>
              </a:solidFill>
              <a:latin typeface="Source Code Pro"/>
              <a:ea typeface="Source Code Pro"/>
              <a:cs typeface="Source Code Pro"/>
              <a:sym typeface="Source Code Pro"/>
            </a:endParaRPr>
          </a:p>
        </p:txBody>
      </p:sp>
      <p:sp>
        <p:nvSpPr>
          <p:cNvPr id="153" name="Google Shape;153;p15"/>
          <p:cNvSpPr txBox="1"/>
          <p:nvPr/>
        </p:nvSpPr>
        <p:spPr>
          <a:xfrm>
            <a:off x="275249" y="3922994"/>
            <a:ext cx="13131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chemeClr val="lt1"/>
                </a:solidFill>
                <a:latin typeface="Source Code Pro"/>
                <a:ea typeface="Source Code Pro"/>
                <a:cs typeface="Source Code Pro"/>
                <a:sym typeface="Source Code Pro"/>
              </a:rPr>
              <a:t>Light Mode</a:t>
            </a:r>
            <a:endParaRPr sz="800">
              <a:solidFill>
                <a:schemeClr val="lt1"/>
              </a:solidFill>
              <a:latin typeface="Source Code Pro"/>
              <a:ea typeface="Source Code Pro"/>
              <a:cs typeface="Source Code Pro"/>
              <a:sym typeface="Source Code Pro"/>
            </a:endParaRPr>
          </a:p>
        </p:txBody>
      </p:sp>
      <p:sp>
        <p:nvSpPr>
          <p:cNvPr id="154" name="Google Shape;154;p15"/>
          <p:cNvSpPr txBox="1"/>
          <p:nvPr/>
        </p:nvSpPr>
        <p:spPr>
          <a:xfrm>
            <a:off x="275249" y="4201145"/>
            <a:ext cx="13131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chemeClr val="lt1"/>
                </a:solidFill>
                <a:latin typeface="Source Code Pro"/>
                <a:ea typeface="Source Code Pro"/>
                <a:cs typeface="Source Code Pro"/>
                <a:sym typeface="Source Code Pro"/>
              </a:rPr>
              <a:t>OpenAI Discord</a:t>
            </a:r>
            <a:endParaRPr sz="800">
              <a:solidFill>
                <a:schemeClr val="lt1"/>
              </a:solidFill>
              <a:latin typeface="Source Code Pro"/>
              <a:ea typeface="Source Code Pro"/>
              <a:cs typeface="Source Code Pro"/>
              <a:sym typeface="Source Code Pro"/>
            </a:endParaRPr>
          </a:p>
        </p:txBody>
      </p:sp>
      <p:sp>
        <p:nvSpPr>
          <p:cNvPr id="155" name="Google Shape;155;p15"/>
          <p:cNvSpPr txBox="1"/>
          <p:nvPr/>
        </p:nvSpPr>
        <p:spPr>
          <a:xfrm>
            <a:off x="275249" y="4479296"/>
            <a:ext cx="13131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chemeClr val="lt1"/>
                </a:solidFill>
                <a:latin typeface="Source Code Pro"/>
                <a:ea typeface="Source Code Pro"/>
                <a:cs typeface="Source Code Pro"/>
                <a:sym typeface="Source Code Pro"/>
              </a:rPr>
              <a:t>Updates and FAQ</a:t>
            </a:r>
            <a:endParaRPr sz="800">
              <a:solidFill>
                <a:schemeClr val="lt1"/>
              </a:solidFill>
              <a:latin typeface="Source Code Pro"/>
              <a:ea typeface="Source Code Pro"/>
              <a:cs typeface="Source Code Pro"/>
              <a:sym typeface="Source Code Pro"/>
            </a:endParaRPr>
          </a:p>
        </p:txBody>
      </p:sp>
      <p:sp>
        <p:nvSpPr>
          <p:cNvPr id="156" name="Google Shape;156;p15"/>
          <p:cNvSpPr txBox="1"/>
          <p:nvPr/>
        </p:nvSpPr>
        <p:spPr>
          <a:xfrm>
            <a:off x="275249" y="4757449"/>
            <a:ext cx="13131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chemeClr val="lt1"/>
                </a:solidFill>
                <a:latin typeface="Source Code Pro"/>
                <a:ea typeface="Source Code Pro"/>
                <a:cs typeface="Source Code Pro"/>
                <a:sym typeface="Source Code Pro"/>
              </a:rPr>
              <a:t>Log out</a:t>
            </a:r>
            <a:endParaRPr sz="800">
              <a:solidFill>
                <a:schemeClr val="lt1"/>
              </a:solidFill>
              <a:latin typeface="Source Code Pro"/>
              <a:ea typeface="Source Code Pro"/>
              <a:cs typeface="Source Code Pro"/>
              <a:sym typeface="Source Code Pro"/>
            </a:endParaRPr>
          </a:p>
        </p:txBody>
      </p:sp>
      <p:grpSp>
        <p:nvGrpSpPr>
          <p:cNvPr id="157" name="Google Shape;157;p15"/>
          <p:cNvGrpSpPr/>
          <p:nvPr/>
        </p:nvGrpSpPr>
        <p:grpSpPr>
          <a:xfrm>
            <a:off x="112538" y="3685381"/>
            <a:ext cx="100209" cy="100196"/>
            <a:chOff x="9681685" y="971513"/>
            <a:chExt cx="1329031" cy="1399389"/>
          </a:xfrm>
        </p:grpSpPr>
        <p:sp>
          <p:nvSpPr>
            <p:cNvPr id="158" name="Google Shape;158;p15"/>
            <p:cNvSpPr/>
            <p:nvPr/>
          </p:nvSpPr>
          <p:spPr>
            <a:xfrm>
              <a:off x="9681685" y="971513"/>
              <a:ext cx="1329031" cy="1399389"/>
            </a:xfrm>
            <a:custGeom>
              <a:avLst/>
              <a:gdLst/>
              <a:ahLst/>
              <a:cxnLst/>
              <a:rect l="l" t="t" r="r" b="b"/>
              <a:pathLst>
                <a:path w="1329031" h="1399389" extrusionOk="0">
                  <a:moveTo>
                    <a:pt x="407289" y="204728"/>
                  </a:moveTo>
                  <a:cubicBezTo>
                    <a:pt x="408813" y="171296"/>
                    <a:pt x="407003" y="139958"/>
                    <a:pt x="412242" y="109859"/>
                  </a:cubicBezTo>
                  <a:cubicBezTo>
                    <a:pt x="423196" y="47090"/>
                    <a:pt x="477869" y="1751"/>
                    <a:pt x="541877" y="893"/>
                  </a:cubicBezTo>
                  <a:cubicBezTo>
                    <a:pt x="623316" y="-250"/>
                    <a:pt x="704850" y="-345"/>
                    <a:pt x="786289" y="893"/>
                  </a:cubicBezTo>
                  <a:cubicBezTo>
                    <a:pt x="861441" y="2036"/>
                    <a:pt x="919448" y="62615"/>
                    <a:pt x="919829" y="137863"/>
                  </a:cubicBezTo>
                  <a:cubicBezTo>
                    <a:pt x="919925" y="159580"/>
                    <a:pt x="919829" y="181297"/>
                    <a:pt x="919829" y="204728"/>
                  </a:cubicBezTo>
                  <a:cubicBezTo>
                    <a:pt x="926878" y="204728"/>
                    <a:pt x="932593" y="204728"/>
                    <a:pt x="938213" y="204728"/>
                  </a:cubicBezTo>
                  <a:cubicBezTo>
                    <a:pt x="1049464" y="204824"/>
                    <a:pt x="1160812" y="205014"/>
                    <a:pt x="1272064" y="205014"/>
                  </a:cubicBezTo>
                  <a:cubicBezTo>
                    <a:pt x="1293972" y="205014"/>
                    <a:pt x="1311593" y="212634"/>
                    <a:pt x="1322547" y="232351"/>
                  </a:cubicBezTo>
                  <a:cubicBezTo>
                    <a:pt x="1339977" y="263688"/>
                    <a:pt x="1320546" y="303598"/>
                    <a:pt x="1284827" y="306836"/>
                  </a:cubicBezTo>
                  <a:cubicBezTo>
                    <a:pt x="1258442" y="309218"/>
                    <a:pt x="1231582" y="308646"/>
                    <a:pt x="1205103" y="307884"/>
                  </a:cubicBezTo>
                  <a:cubicBezTo>
                    <a:pt x="1192053" y="307503"/>
                    <a:pt x="1189006" y="312456"/>
                    <a:pt x="1188244" y="324267"/>
                  </a:cubicBezTo>
                  <a:cubicBezTo>
                    <a:pt x="1179766" y="467618"/>
                    <a:pt x="1171004" y="611065"/>
                    <a:pt x="1162050" y="754416"/>
                  </a:cubicBezTo>
                  <a:cubicBezTo>
                    <a:pt x="1152620" y="905197"/>
                    <a:pt x="1143381" y="1056073"/>
                    <a:pt x="1133380" y="1206758"/>
                  </a:cubicBezTo>
                  <a:cubicBezTo>
                    <a:pt x="1126427" y="1311248"/>
                    <a:pt x="1037177" y="1397354"/>
                    <a:pt x="931640" y="1398211"/>
                  </a:cubicBezTo>
                  <a:cubicBezTo>
                    <a:pt x="754380" y="1399735"/>
                    <a:pt x="577025" y="1399830"/>
                    <a:pt x="399764" y="1398211"/>
                  </a:cubicBezTo>
                  <a:cubicBezTo>
                    <a:pt x="291369" y="1397258"/>
                    <a:pt x="203549" y="1307723"/>
                    <a:pt x="197739" y="1200186"/>
                  </a:cubicBezTo>
                  <a:cubicBezTo>
                    <a:pt x="192024" y="1095030"/>
                    <a:pt x="183642" y="989969"/>
                    <a:pt x="176689" y="884909"/>
                  </a:cubicBezTo>
                  <a:cubicBezTo>
                    <a:pt x="170783" y="795755"/>
                    <a:pt x="165354" y="706505"/>
                    <a:pt x="159639" y="617351"/>
                  </a:cubicBezTo>
                  <a:cubicBezTo>
                    <a:pt x="153257" y="518577"/>
                    <a:pt x="146590" y="419898"/>
                    <a:pt x="140494" y="321124"/>
                  </a:cubicBezTo>
                  <a:cubicBezTo>
                    <a:pt x="139827" y="310456"/>
                    <a:pt x="135445" y="307789"/>
                    <a:pt x="125635" y="307979"/>
                  </a:cubicBezTo>
                  <a:cubicBezTo>
                    <a:pt x="102775" y="308551"/>
                    <a:pt x="79820" y="308360"/>
                    <a:pt x="56959" y="308075"/>
                  </a:cubicBezTo>
                  <a:cubicBezTo>
                    <a:pt x="22574" y="307598"/>
                    <a:pt x="95" y="287310"/>
                    <a:pt x="0" y="257021"/>
                  </a:cubicBezTo>
                  <a:cubicBezTo>
                    <a:pt x="0" y="225874"/>
                    <a:pt x="22860" y="205109"/>
                    <a:pt x="57912" y="205109"/>
                  </a:cubicBezTo>
                  <a:cubicBezTo>
                    <a:pt x="168687" y="204919"/>
                    <a:pt x="279368" y="204919"/>
                    <a:pt x="390144" y="204728"/>
                  </a:cubicBezTo>
                  <a:cubicBezTo>
                    <a:pt x="395859" y="204728"/>
                    <a:pt x="401574" y="204728"/>
                    <a:pt x="407479" y="204728"/>
                  </a:cubicBezTo>
                  <a:close/>
                  <a:moveTo>
                    <a:pt x="1086422" y="311123"/>
                  </a:moveTo>
                  <a:lnTo>
                    <a:pt x="246602" y="311123"/>
                  </a:lnTo>
                  <a:cubicBezTo>
                    <a:pt x="246602" y="322076"/>
                    <a:pt x="246031" y="332649"/>
                    <a:pt x="246602" y="343222"/>
                  </a:cubicBezTo>
                  <a:cubicBezTo>
                    <a:pt x="251365" y="424470"/>
                    <a:pt x="256508" y="505718"/>
                    <a:pt x="261366" y="586967"/>
                  </a:cubicBezTo>
                  <a:cubicBezTo>
                    <a:pt x="267176" y="685741"/>
                    <a:pt x="272605" y="784515"/>
                    <a:pt x="278416" y="883385"/>
                  </a:cubicBezTo>
                  <a:cubicBezTo>
                    <a:pt x="284321" y="982730"/>
                    <a:pt x="291179" y="1081981"/>
                    <a:pt x="296227" y="1181327"/>
                  </a:cubicBezTo>
                  <a:cubicBezTo>
                    <a:pt x="299942" y="1255336"/>
                    <a:pt x="340423" y="1295627"/>
                    <a:pt x="414433" y="1295722"/>
                  </a:cubicBezTo>
                  <a:cubicBezTo>
                    <a:pt x="494252" y="1295722"/>
                    <a:pt x="574167" y="1295722"/>
                    <a:pt x="653986" y="1295722"/>
                  </a:cubicBezTo>
                  <a:cubicBezTo>
                    <a:pt x="742379" y="1295722"/>
                    <a:pt x="830770" y="1296103"/>
                    <a:pt x="919163" y="1295627"/>
                  </a:cubicBezTo>
                  <a:cubicBezTo>
                    <a:pt x="986600" y="1295246"/>
                    <a:pt x="1028985" y="1252383"/>
                    <a:pt x="1032129" y="1185422"/>
                  </a:cubicBezTo>
                  <a:cubicBezTo>
                    <a:pt x="1035653" y="1110461"/>
                    <a:pt x="1041082" y="1035689"/>
                    <a:pt x="1045750" y="960823"/>
                  </a:cubicBezTo>
                  <a:cubicBezTo>
                    <a:pt x="1051655" y="866335"/>
                    <a:pt x="1057751" y="771847"/>
                    <a:pt x="1063657" y="677264"/>
                  </a:cubicBezTo>
                  <a:cubicBezTo>
                    <a:pt x="1068610" y="598682"/>
                    <a:pt x="1073562" y="520101"/>
                    <a:pt x="1078420" y="441520"/>
                  </a:cubicBezTo>
                  <a:cubicBezTo>
                    <a:pt x="1081088" y="399134"/>
                    <a:pt x="1083564" y="356747"/>
                    <a:pt x="1086326" y="311123"/>
                  </a:cubicBezTo>
                  <a:close/>
                  <a:moveTo>
                    <a:pt x="817721" y="203871"/>
                  </a:moveTo>
                  <a:cubicBezTo>
                    <a:pt x="817721" y="183011"/>
                    <a:pt x="817912" y="162914"/>
                    <a:pt x="817721" y="142911"/>
                  </a:cubicBezTo>
                  <a:cubicBezTo>
                    <a:pt x="817436" y="119099"/>
                    <a:pt x="806291" y="107859"/>
                    <a:pt x="782384" y="107573"/>
                  </a:cubicBezTo>
                  <a:cubicBezTo>
                    <a:pt x="748855" y="107192"/>
                    <a:pt x="715423" y="107478"/>
                    <a:pt x="681894" y="107478"/>
                  </a:cubicBezTo>
                  <a:cubicBezTo>
                    <a:pt x="636651" y="107478"/>
                    <a:pt x="591502" y="107288"/>
                    <a:pt x="546259" y="107573"/>
                  </a:cubicBezTo>
                  <a:cubicBezTo>
                    <a:pt x="525780" y="107669"/>
                    <a:pt x="512636" y="117289"/>
                    <a:pt x="511587" y="135005"/>
                  </a:cubicBezTo>
                  <a:cubicBezTo>
                    <a:pt x="510254" y="157675"/>
                    <a:pt x="511302" y="180440"/>
                    <a:pt x="511302" y="203871"/>
                  </a:cubicBezTo>
                  <a:lnTo>
                    <a:pt x="817816" y="203871"/>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9" name="Google Shape;159;p15"/>
            <p:cNvSpPr/>
            <p:nvPr/>
          </p:nvSpPr>
          <p:spPr>
            <a:xfrm>
              <a:off x="10090522" y="1449700"/>
              <a:ext cx="102168" cy="647074"/>
            </a:xfrm>
            <a:custGeom>
              <a:avLst/>
              <a:gdLst/>
              <a:ahLst/>
              <a:cxnLst/>
              <a:rect l="l" t="t" r="r" b="b"/>
              <a:pathLst>
                <a:path w="102168" h="647074" extrusionOk="0">
                  <a:moveTo>
                    <a:pt x="101989" y="322045"/>
                  </a:moveTo>
                  <a:cubicBezTo>
                    <a:pt x="101989" y="413009"/>
                    <a:pt x="101989" y="503973"/>
                    <a:pt x="101989" y="594841"/>
                  </a:cubicBezTo>
                  <a:cubicBezTo>
                    <a:pt x="101989" y="621321"/>
                    <a:pt x="83891" y="642752"/>
                    <a:pt x="59127" y="646467"/>
                  </a:cubicBezTo>
                  <a:cubicBezTo>
                    <a:pt x="33600" y="650277"/>
                    <a:pt x="10168" y="635894"/>
                    <a:pt x="2262" y="610938"/>
                  </a:cubicBezTo>
                  <a:cubicBezTo>
                    <a:pt x="548" y="605509"/>
                    <a:pt x="72" y="599508"/>
                    <a:pt x="72" y="593698"/>
                  </a:cubicBezTo>
                  <a:cubicBezTo>
                    <a:pt x="-24" y="413390"/>
                    <a:pt x="-24" y="233082"/>
                    <a:pt x="72" y="52869"/>
                  </a:cubicBezTo>
                  <a:cubicBezTo>
                    <a:pt x="72" y="21912"/>
                    <a:pt x="22074" y="-376"/>
                    <a:pt x="51602" y="5"/>
                  </a:cubicBezTo>
                  <a:cubicBezTo>
                    <a:pt x="80367" y="291"/>
                    <a:pt x="102084" y="22484"/>
                    <a:pt x="102084" y="52488"/>
                  </a:cubicBezTo>
                  <a:cubicBezTo>
                    <a:pt x="102275" y="142404"/>
                    <a:pt x="102084" y="232224"/>
                    <a:pt x="102084" y="322140"/>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0" name="Google Shape;160;p15"/>
            <p:cNvSpPr/>
            <p:nvPr/>
          </p:nvSpPr>
          <p:spPr>
            <a:xfrm>
              <a:off x="10295024" y="1449797"/>
              <a:ext cx="102179" cy="647102"/>
            </a:xfrm>
            <a:custGeom>
              <a:avLst/>
              <a:gdLst/>
              <a:ahLst/>
              <a:cxnLst/>
              <a:rect l="l" t="t" r="r" b="b"/>
              <a:pathLst>
                <a:path w="102179" h="647102" extrusionOk="0">
                  <a:moveTo>
                    <a:pt x="101989" y="323377"/>
                  </a:moveTo>
                  <a:cubicBezTo>
                    <a:pt x="101989" y="413769"/>
                    <a:pt x="101989" y="504161"/>
                    <a:pt x="101989" y="594648"/>
                  </a:cubicBezTo>
                  <a:cubicBezTo>
                    <a:pt x="101989" y="621223"/>
                    <a:pt x="83986" y="642654"/>
                    <a:pt x="59317" y="646465"/>
                  </a:cubicBezTo>
                  <a:cubicBezTo>
                    <a:pt x="33790" y="650370"/>
                    <a:pt x="10263" y="636082"/>
                    <a:pt x="2358" y="611127"/>
                  </a:cubicBezTo>
                  <a:cubicBezTo>
                    <a:pt x="452" y="605221"/>
                    <a:pt x="71" y="598649"/>
                    <a:pt x="71" y="592362"/>
                  </a:cubicBezTo>
                  <a:cubicBezTo>
                    <a:pt x="-24" y="413102"/>
                    <a:pt x="-24" y="233937"/>
                    <a:pt x="71" y="54676"/>
                  </a:cubicBezTo>
                  <a:cubicBezTo>
                    <a:pt x="71" y="22196"/>
                    <a:pt x="21312" y="-283"/>
                    <a:pt x="51411" y="3"/>
                  </a:cubicBezTo>
                  <a:cubicBezTo>
                    <a:pt x="81320" y="193"/>
                    <a:pt x="102084" y="22863"/>
                    <a:pt x="102179" y="55438"/>
                  </a:cubicBezTo>
                  <a:cubicBezTo>
                    <a:pt x="102179" y="144783"/>
                    <a:pt x="102179" y="234127"/>
                    <a:pt x="102179" y="323472"/>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1" name="Google Shape;161;p15"/>
            <p:cNvSpPr/>
            <p:nvPr/>
          </p:nvSpPr>
          <p:spPr>
            <a:xfrm>
              <a:off x="10499269" y="1449700"/>
              <a:ext cx="102055" cy="647109"/>
            </a:xfrm>
            <a:custGeom>
              <a:avLst/>
              <a:gdLst/>
              <a:ahLst/>
              <a:cxnLst/>
              <a:rect l="l" t="t" r="r" b="b"/>
              <a:pathLst>
                <a:path w="102055" h="647109" extrusionOk="0">
                  <a:moveTo>
                    <a:pt x="42" y="323759"/>
                  </a:moveTo>
                  <a:cubicBezTo>
                    <a:pt x="42" y="234415"/>
                    <a:pt x="42" y="145070"/>
                    <a:pt x="42" y="55726"/>
                  </a:cubicBezTo>
                  <a:cubicBezTo>
                    <a:pt x="42" y="22674"/>
                    <a:pt x="20330" y="386"/>
                    <a:pt x="50334" y="5"/>
                  </a:cubicBezTo>
                  <a:cubicBezTo>
                    <a:pt x="80815" y="-376"/>
                    <a:pt x="102055" y="22484"/>
                    <a:pt x="102055" y="56012"/>
                  </a:cubicBezTo>
                  <a:cubicBezTo>
                    <a:pt x="102055" y="235272"/>
                    <a:pt x="102055" y="414437"/>
                    <a:pt x="102055" y="593698"/>
                  </a:cubicBezTo>
                  <a:cubicBezTo>
                    <a:pt x="102055" y="621320"/>
                    <a:pt x="84148" y="642942"/>
                    <a:pt x="58812" y="646562"/>
                  </a:cubicBezTo>
                  <a:cubicBezTo>
                    <a:pt x="33380" y="650181"/>
                    <a:pt x="9758" y="635608"/>
                    <a:pt x="2138" y="610652"/>
                  </a:cubicBezTo>
                  <a:cubicBezTo>
                    <a:pt x="137" y="604175"/>
                    <a:pt x="42" y="597032"/>
                    <a:pt x="42" y="590269"/>
                  </a:cubicBezTo>
                  <a:cubicBezTo>
                    <a:pt x="-53" y="501496"/>
                    <a:pt x="42" y="412628"/>
                    <a:pt x="42" y="323855"/>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62" name="Google Shape;162;p15"/>
          <p:cNvSpPr/>
          <p:nvPr/>
        </p:nvSpPr>
        <p:spPr>
          <a:xfrm>
            <a:off x="105694" y="4258269"/>
            <a:ext cx="115516" cy="84019"/>
          </a:xfrm>
          <a:custGeom>
            <a:avLst/>
            <a:gdLst/>
            <a:ahLst/>
            <a:cxnLst/>
            <a:rect l="l" t="t" r="r" b="b"/>
            <a:pathLst>
              <a:path w="1400197" h="960220" extrusionOk="0">
                <a:moveTo>
                  <a:pt x="518637" y="13626"/>
                </a:moveTo>
                <a:cubicBezTo>
                  <a:pt x="411386" y="40677"/>
                  <a:pt x="309849" y="80015"/>
                  <a:pt x="222600" y="150405"/>
                </a:cubicBezTo>
                <a:cubicBezTo>
                  <a:pt x="536830" y="12483"/>
                  <a:pt x="849726" y="14197"/>
                  <a:pt x="1161670" y="157358"/>
                </a:cubicBezTo>
                <a:cubicBezTo>
                  <a:pt x="1162337" y="156215"/>
                  <a:pt x="1163099" y="154977"/>
                  <a:pt x="1163765" y="153834"/>
                </a:cubicBezTo>
                <a:cubicBezTo>
                  <a:pt x="1134524" y="135641"/>
                  <a:pt x="1105949" y="116020"/>
                  <a:pt x="1075754" y="99637"/>
                </a:cubicBezTo>
                <a:cubicBezTo>
                  <a:pt x="1044512" y="82777"/>
                  <a:pt x="1012032" y="67728"/>
                  <a:pt x="979171" y="54298"/>
                </a:cubicBezTo>
                <a:cubicBezTo>
                  <a:pt x="946881" y="40963"/>
                  <a:pt x="913353" y="30581"/>
                  <a:pt x="879920" y="18769"/>
                </a:cubicBezTo>
                <a:cubicBezTo>
                  <a:pt x="886588" y="6101"/>
                  <a:pt x="896494" y="481"/>
                  <a:pt x="911829" y="1720"/>
                </a:cubicBezTo>
                <a:cubicBezTo>
                  <a:pt x="1063562" y="13531"/>
                  <a:pt x="1181482" y="82968"/>
                  <a:pt x="1265397" y="209460"/>
                </a:cubicBezTo>
                <a:cubicBezTo>
                  <a:pt x="1305593" y="269944"/>
                  <a:pt x="1325786" y="339190"/>
                  <a:pt x="1346645" y="407771"/>
                </a:cubicBezTo>
                <a:cubicBezTo>
                  <a:pt x="1374268" y="498448"/>
                  <a:pt x="1393699" y="591032"/>
                  <a:pt x="1399700" y="685710"/>
                </a:cubicBezTo>
                <a:cubicBezTo>
                  <a:pt x="1404843" y="767053"/>
                  <a:pt x="1369982" y="830585"/>
                  <a:pt x="1302545" y="874591"/>
                </a:cubicBezTo>
                <a:cubicBezTo>
                  <a:pt x="1223773" y="925930"/>
                  <a:pt x="1136524" y="952315"/>
                  <a:pt x="1042226" y="953458"/>
                </a:cubicBezTo>
                <a:cubicBezTo>
                  <a:pt x="1035083" y="953458"/>
                  <a:pt x="1025748" y="949267"/>
                  <a:pt x="1021176" y="943837"/>
                </a:cubicBezTo>
                <a:cubicBezTo>
                  <a:pt x="997935" y="916977"/>
                  <a:pt x="975932" y="889069"/>
                  <a:pt x="952025" y="859827"/>
                </a:cubicBezTo>
                <a:cubicBezTo>
                  <a:pt x="1033273" y="834490"/>
                  <a:pt x="1104806" y="798296"/>
                  <a:pt x="1157765" y="732192"/>
                </a:cubicBezTo>
                <a:cubicBezTo>
                  <a:pt x="1147382" y="738098"/>
                  <a:pt x="1137000" y="743908"/>
                  <a:pt x="1126713" y="749908"/>
                </a:cubicBezTo>
                <a:cubicBezTo>
                  <a:pt x="1030892" y="805344"/>
                  <a:pt x="928879" y="843253"/>
                  <a:pt x="818675" y="856493"/>
                </a:cubicBezTo>
                <a:cubicBezTo>
                  <a:pt x="709137" y="869638"/>
                  <a:pt x="601124" y="858303"/>
                  <a:pt x="494729" y="830204"/>
                </a:cubicBezTo>
                <a:cubicBezTo>
                  <a:pt x="406337" y="806868"/>
                  <a:pt x="319946" y="777912"/>
                  <a:pt x="237650" y="736669"/>
                </a:cubicBezTo>
                <a:cubicBezTo>
                  <a:pt x="246127" y="756576"/>
                  <a:pt x="284036" y="792485"/>
                  <a:pt x="326327" y="815726"/>
                </a:cubicBezTo>
                <a:cubicBezTo>
                  <a:pt x="360998" y="834776"/>
                  <a:pt x="397765" y="850302"/>
                  <a:pt x="433865" y="867542"/>
                </a:cubicBezTo>
                <a:cubicBezTo>
                  <a:pt x="411100" y="896022"/>
                  <a:pt x="387002" y="926407"/>
                  <a:pt x="362427" y="956315"/>
                </a:cubicBezTo>
                <a:cubicBezTo>
                  <a:pt x="360046" y="959173"/>
                  <a:pt x="353950" y="960221"/>
                  <a:pt x="349664" y="960221"/>
                </a:cubicBezTo>
                <a:cubicBezTo>
                  <a:pt x="254699" y="958887"/>
                  <a:pt x="166593" y="933169"/>
                  <a:pt x="88679" y="879163"/>
                </a:cubicBezTo>
                <a:cubicBezTo>
                  <a:pt x="19622" y="831252"/>
                  <a:pt x="-6952" y="762005"/>
                  <a:pt x="1525" y="679138"/>
                </a:cubicBezTo>
                <a:cubicBezTo>
                  <a:pt x="14955" y="547407"/>
                  <a:pt x="44197" y="419296"/>
                  <a:pt x="92393" y="295947"/>
                </a:cubicBezTo>
                <a:cubicBezTo>
                  <a:pt x="154306" y="137451"/>
                  <a:pt x="269939" y="41439"/>
                  <a:pt x="435960" y="6101"/>
                </a:cubicBezTo>
                <a:cubicBezTo>
                  <a:pt x="455582" y="1910"/>
                  <a:pt x="476060" y="577"/>
                  <a:pt x="496158" y="5"/>
                </a:cubicBezTo>
                <a:cubicBezTo>
                  <a:pt x="504159" y="-185"/>
                  <a:pt x="512446" y="5053"/>
                  <a:pt x="520542" y="7911"/>
                </a:cubicBezTo>
                <a:cubicBezTo>
                  <a:pt x="519875" y="9816"/>
                  <a:pt x="519209" y="11721"/>
                  <a:pt x="518637" y="13626"/>
                </a:cubicBezTo>
                <a:close/>
                <a:moveTo>
                  <a:pt x="1038988" y="548740"/>
                </a:moveTo>
                <a:cubicBezTo>
                  <a:pt x="1038988" y="479780"/>
                  <a:pt x="982314" y="420534"/>
                  <a:pt x="916401" y="420629"/>
                </a:cubicBezTo>
                <a:cubicBezTo>
                  <a:pt x="850869" y="420629"/>
                  <a:pt x="794100" y="479494"/>
                  <a:pt x="794195" y="547216"/>
                </a:cubicBezTo>
                <a:cubicBezTo>
                  <a:pt x="794291" y="616463"/>
                  <a:pt x="850869" y="675518"/>
                  <a:pt x="916687" y="675328"/>
                </a:cubicBezTo>
                <a:cubicBezTo>
                  <a:pt x="982124" y="675137"/>
                  <a:pt x="1038893" y="616368"/>
                  <a:pt x="1038893" y="548645"/>
                </a:cubicBezTo>
                <a:close/>
                <a:moveTo>
                  <a:pt x="599504" y="543216"/>
                </a:moveTo>
                <a:cubicBezTo>
                  <a:pt x="597409" y="477208"/>
                  <a:pt x="543783" y="419867"/>
                  <a:pt x="475108" y="421296"/>
                </a:cubicBezTo>
                <a:cubicBezTo>
                  <a:pt x="404909" y="422725"/>
                  <a:pt x="350521" y="485018"/>
                  <a:pt x="355474" y="555789"/>
                </a:cubicBezTo>
                <a:cubicBezTo>
                  <a:pt x="360713" y="629322"/>
                  <a:pt x="420339" y="677042"/>
                  <a:pt x="481299" y="674756"/>
                </a:cubicBezTo>
                <a:cubicBezTo>
                  <a:pt x="549593" y="672184"/>
                  <a:pt x="603314" y="610367"/>
                  <a:pt x="599409" y="543216"/>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63" name="Google Shape;163;p15"/>
          <p:cNvGrpSpPr/>
          <p:nvPr/>
        </p:nvGrpSpPr>
        <p:grpSpPr>
          <a:xfrm>
            <a:off x="98521" y="3959141"/>
            <a:ext cx="128196" cy="128219"/>
            <a:chOff x="4746399" y="3169443"/>
            <a:chExt cx="1635159" cy="1635442"/>
          </a:xfrm>
        </p:grpSpPr>
        <p:sp>
          <p:nvSpPr>
            <p:cNvPr id="164" name="Google Shape;164;p15"/>
            <p:cNvSpPr/>
            <p:nvPr/>
          </p:nvSpPr>
          <p:spPr>
            <a:xfrm>
              <a:off x="6131999" y="3938704"/>
              <a:ext cx="249559" cy="96832"/>
            </a:xfrm>
            <a:custGeom>
              <a:avLst/>
              <a:gdLst/>
              <a:ahLst/>
              <a:cxnLst/>
              <a:rect l="l" t="t" r="r" b="b"/>
              <a:pathLst>
                <a:path w="249559" h="96832" extrusionOk="0">
                  <a:moveTo>
                    <a:pt x="249560" y="61224"/>
                  </a:moveTo>
                  <a:cubicBezTo>
                    <a:pt x="237463" y="88656"/>
                    <a:pt x="216318" y="97800"/>
                    <a:pt x="186980" y="96752"/>
                  </a:cubicBezTo>
                  <a:cubicBezTo>
                    <a:pt x="141832" y="95133"/>
                    <a:pt x="96493" y="96371"/>
                    <a:pt x="51249" y="96276"/>
                  </a:cubicBezTo>
                  <a:cubicBezTo>
                    <a:pt x="20484" y="96276"/>
                    <a:pt x="-376" y="76273"/>
                    <a:pt x="5" y="47603"/>
                  </a:cubicBezTo>
                  <a:cubicBezTo>
                    <a:pt x="386" y="19885"/>
                    <a:pt x="21150" y="645"/>
                    <a:pt x="51249" y="550"/>
                  </a:cubicBezTo>
                  <a:cubicBezTo>
                    <a:pt x="97064" y="454"/>
                    <a:pt x="142880" y="1693"/>
                    <a:pt x="188505" y="73"/>
                  </a:cubicBezTo>
                  <a:cubicBezTo>
                    <a:pt x="217556" y="-974"/>
                    <a:pt x="237653" y="9122"/>
                    <a:pt x="249560" y="35602"/>
                  </a:cubicBezTo>
                  <a:lnTo>
                    <a:pt x="249560" y="61129"/>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5" name="Google Shape;165;p15"/>
            <p:cNvSpPr/>
            <p:nvPr/>
          </p:nvSpPr>
          <p:spPr>
            <a:xfrm>
              <a:off x="5515568" y="4555230"/>
              <a:ext cx="96729" cy="249655"/>
            </a:xfrm>
            <a:custGeom>
              <a:avLst/>
              <a:gdLst/>
              <a:ahLst/>
              <a:cxnLst/>
              <a:rect l="l" t="t" r="r" b="b"/>
              <a:pathLst>
                <a:path w="96729" h="249655" extrusionOk="0">
                  <a:moveTo>
                    <a:pt x="35601" y="249656"/>
                  </a:moveTo>
                  <a:cubicBezTo>
                    <a:pt x="9217" y="237749"/>
                    <a:pt x="-975" y="217651"/>
                    <a:pt x="73" y="188600"/>
                  </a:cubicBezTo>
                  <a:cubicBezTo>
                    <a:pt x="1692" y="142880"/>
                    <a:pt x="454" y="97065"/>
                    <a:pt x="549" y="51250"/>
                  </a:cubicBezTo>
                  <a:cubicBezTo>
                    <a:pt x="549" y="20484"/>
                    <a:pt x="20551" y="-376"/>
                    <a:pt x="49126" y="5"/>
                  </a:cubicBezTo>
                  <a:cubicBezTo>
                    <a:pt x="76844" y="386"/>
                    <a:pt x="96085" y="21151"/>
                    <a:pt x="96180" y="51250"/>
                  </a:cubicBezTo>
                  <a:cubicBezTo>
                    <a:pt x="96275" y="97065"/>
                    <a:pt x="95037" y="142880"/>
                    <a:pt x="96656" y="188600"/>
                  </a:cubicBezTo>
                  <a:cubicBezTo>
                    <a:pt x="97704" y="217651"/>
                    <a:pt x="87608" y="237749"/>
                    <a:pt x="61128" y="249656"/>
                  </a:cubicBezTo>
                  <a:lnTo>
                    <a:pt x="35601" y="2496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6" name="Google Shape;166;p15"/>
            <p:cNvSpPr/>
            <p:nvPr/>
          </p:nvSpPr>
          <p:spPr>
            <a:xfrm>
              <a:off x="5156262" y="3579390"/>
              <a:ext cx="815340" cy="815549"/>
            </a:xfrm>
            <a:custGeom>
              <a:avLst/>
              <a:gdLst/>
              <a:ahLst/>
              <a:cxnLst/>
              <a:rect l="l" t="t" r="r" b="b"/>
              <a:pathLst>
                <a:path w="815340" h="815549" extrusionOk="0">
                  <a:moveTo>
                    <a:pt x="815340" y="407870"/>
                  </a:moveTo>
                  <a:cubicBezTo>
                    <a:pt x="815150" y="632184"/>
                    <a:pt x="629793" y="817064"/>
                    <a:pt x="406718" y="815540"/>
                  </a:cubicBezTo>
                  <a:cubicBezTo>
                    <a:pt x="182118" y="814016"/>
                    <a:pt x="-285" y="631041"/>
                    <a:pt x="0" y="407584"/>
                  </a:cubicBezTo>
                  <a:cubicBezTo>
                    <a:pt x="286" y="183175"/>
                    <a:pt x="185452" y="-1515"/>
                    <a:pt x="408623" y="9"/>
                  </a:cubicBezTo>
                  <a:cubicBezTo>
                    <a:pt x="633222" y="1533"/>
                    <a:pt x="815531" y="184318"/>
                    <a:pt x="815340" y="407870"/>
                  </a:cubicBezTo>
                  <a:close/>
                  <a:moveTo>
                    <a:pt x="407480" y="97164"/>
                  </a:moveTo>
                  <a:cubicBezTo>
                    <a:pt x="235554" y="97260"/>
                    <a:pt x="97441" y="235277"/>
                    <a:pt x="97155" y="407203"/>
                  </a:cubicBezTo>
                  <a:cubicBezTo>
                    <a:pt x="96870" y="579701"/>
                    <a:pt x="235458" y="718575"/>
                    <a:pt x="407861" y="718385"/>
                  </a:cubicBezTo>
                  <a:cubicBezTo>
                    <a:pt x="579692" y="718290"/>
                    <a:pt x="717900" y="580272"/>
                    <a:pt x="718185" y="408346"/>
                  </a:cubicBezTo>
                  <a:cubicBezTo>
                    <a:pt x="718471" y="235753"/>
                    <a:pt x="579978" y="97069"/>
                    <a:pt x="407480" y="97164"/>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7" name="Google Shape;167;p15"/>
            <p:cNvSpPr/>
            <p:nvPr/>
          </p:nvSpPr>
          <p:spPr>
            <a:xfrm>
              <a:off x="4971243" y="4374171"/>
              <a:ext cx="205899" cy="205639"/>
            </a:xfrm>
            <a:custGeom>
              <a:avLst/>
              <a:gdLst/>
              <a:ahLst/>
              <a:cxnLst/>
              <a:rect l="l" t="t" r="r" b="b"/>
              <a:pathLst>
                <a:path w="205899" h="205639" extrusionOk="0">
                  <a:moveTo>
                    <a:pt x="53765" y="205639"/>
                  </a:moveTo>
                  <a:cubicBezTo>
                    <a:pt x="29000" y="204306"/>
                    <a:pt x="13665" y="196209"/>
                    <a:pt x="5283" y="178017"/>
                  </a:cubicBezTo>
                  <a:cubicBezTo>
                    <a:pt x="-3290" y="159443"/>
                    <a:pt x="-1766" y="140679"/>
                    <a:pt x="12331" y="126106"/>
                  </a:cubicBezTo>
                  <a:cubicBezTo>
                    <a:pt x="49574" y="87529"/>
                    <a:pt x="87388" y="49429"/>
                    <a:pt x="126060" y="12377"/>
                  </a:cubicBezTo>
                  <a:cubicBezTo>
                    <a:pt x="144634" y="-5435"/>
                    <a:pt x="172923" y="-3339"/>
                    <a:pt x="190925" y="14282"/>
                  </a:cubicBezTo>
                  <a:cubicBezTo>
                    <a:pt x="208832" y="31903"/>
                    <a:pt x="211690" y="60478"/>
                    <a:pt x="193973" y="79052"/>
                  </a:cubicBezTo>
                  <a:cubicBezTo>
                    <a:pt x="156635" y="118295"/>
                    <a:pt x="118154" y="156395"/>
                    <a:pt x="79102" y="193828"/>
                  </a:cubicBezTo>
                  <a:cubicBezTo>
                    <a:pt x="71672" y="200972"/>
                    <a:pt x="59575" y="203163"/>
                    <a:pt x="53860" y="205639"/>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8" name="Google Shape;168;p15"/>
            <p:cNvSpPr/>
            <p:nvPr/>
          </p:nvSpPr>
          <p:spPr>
            <a:xfrm>
              <a:off x="5950784" y="4374118"/>
              <a:ext cx="205793" cy="205730"/>
            </a:xfrm>
            <a:custGeom>
              <a:avLst/>
              <a:gdLst/>
              <a:ahLst/>
              <a:cxnLst/>
              <a:rect l="l" t="t" r="r" b="b"/>
              <a:pathLst>
                <a:path w="205793" h="205730" extrusionOk="0">
                  <a:moveTo>
                    <a:pt x="205794" y="151495"/>
                  </a:moveTo>
                  <a:cubicBezTo>
                    <a:pt x="204175" y="177212"/>
                    <a:pt x="195983" y="192548"/>
                    <a:pt x="177600" y="200739"/>
                  </a:cubicBezTo>
                  <a:cubicBezTo>
                    <a:pt x="158931" y="209026"/>
                    <a:pt x="140262" y="207311"/>
                    <a:pt x="125689" y="193215"/>
                  </a:cubicBezTo>
                  <a:cubicBezTo>
                    <a:pt x="87493" y="156353"/>
                    <a:pt x="49869" y="118824"/>
                    <a:pt x="13008" y="80629"/>
                  </a:cubicBezTo>
                  <a:cubicBezTo>
                    <a:pt x="-5471" y="61484"/>
                    <a:pt x="-3661" y="32814"/>
                    <a:pt x="14627" y="14525"/>
                  </a:cubicBezTo>
                  <a:cubicBezTo>
                    <a:pt x="32820" y="-3763"/>
                    <a:pt x="61490" y="-5382"/>
                    <a:pt x="80731" y="13097"/>
                  </a:cubicBezTo>
                  <a:cubicBezTo>
                    <a:pt x="118640" y="49482"/>
                    <a:pt x="155787" y="86725"/>
                    <a:pt x="192078" y="124730"/>
                  </a:cubicBezTo>
                  <a:cubicBezTo>
                    <a:pt x="199888" y="132921"/>
                    <a:pt x="202936" y="145685"/>
                    <a:pt x="205794" y="151495"/>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9" name="Google Shape;169;p15"/>
            <p:cNvSpPr/>
            <p:nvPr/>
          </p:nvSpPr>
          <p:spPr>
            <a:xfrm>
              <a:off x="4971192" y="3394335"/>
              <a:ext cx="205843" cy="205864"/>
            </a:xfrm>
            <a:custGeom>
              <a:avLst/>
              <a:gdLst/>
              <a:ahLst/>
              <a:cxnLst/>
              <a:rect l="l" t="t" r="r" b="b"/>
              <a:pathLst>
                <a:path w="205843" h="205864" extrusionOk="0">
                  <a:moveTo>
                    <a:pt x="0" y="53809"/>
                  </a:moveTo>
                  <a:cubicBezTo>
                    <a:pt x="1619" y="28282"/>
                    <a:pt x="10096" y="13233"/>
                    <a:pt x="28385" y="5041"/>
                  </a:cubicBezTo>
                  <a:cubicBezTo>
                    <a:pt x="46482" y="-3055"/>
                    <a:pt x="64865" y="-1817"/>
                    <a:pt x="78962" y="11804"/>
                  </a:cubicBezTo>
                  <a:cubicBezTo>
                    <a:pt x="118015" y="49333"/>
                    <a:pt x="156496" y="87528"/>
                    <a:pt x="193834" y="126676"/>
                  </a:cubicBezTo>
                  <a:cubicBezTo>
                    <a:pt x="211550" y="145345"/>
                    <a:pt x="208883" y="173824"/>
                    <a:pt x="190976" y="191445"/>
                  </a:cubicBezTo>
                  <a:cubicBezTo>
                    <a:pt x="173069" y="209162"/>
                    <a:pt x="144780" y="211353"/>
                    <a:pt x="126111" y="193541"/>
                  </a:cubicBezTo>
                  <a:cubicBezTo>
                    <a:pt x="87344" y="156489"/>
                    <a:pt x="49530" y="118389"/>
                    <a:pt x="12478" y="79717"/>
                  </a:cubicBezTo>
                  <a:cubicBezTo>
                    <a:pt x="5048" y="71907"/>
                    <a:pt x="2572" y="59334"/>
                    <a:pt x="0" y="53809"/>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0" name="Google Shape;170;p15"/>
            <p:cNvSpPr/>
            <p:nvPr/>
          </p:nvSpPr>
          <p:spPr>
            <a:xfrm>
              <a:off x="5950885" y="3394490"/>
              <a:ext cx="208264" cy="205396"/>
            </a:xfrm>
            <a:custGeom>
              <a:avLst/>
              <a:gdLst/>
              <a:ahLst/>
              <a:cxnLst/>
              <a:rect l="l" t="t" r="r" b="b"/>
              <a:pathLst>
                <a:path w="208264" h="205396" extrusionOk="0">
                  <a:moveTo>
                    <a:pt x="208265" y="50702"/>
                  </a:moveTo>
                  <a:cubicBezTo>
                    <a:pt x="201978" y="61942"/>
                    <a:pt x="197692" y="75086"/>
                    <a:pt x="189024" y="84040"/>
                  </a:cubicBezTo>
                  <a:cubicBezTo>
                    <a:pt x="154925" y="119758"/>
                    <a:pt x="119683" y="154429"/>
                    <a:pt x="84535" y="189005"/>
                  </a:cubicBezTo>
                  <a:cubicBezTo>
                    <a:pt x="63104" y="210151"/>
                    <a:pt x="34624" y="210722"/>
                    <a:pt x="14812" y="191386"/>
                  </a:cubicBezTo>
                  <a:cubicBezTo>
                    <a:pt x="-5476" y="171574"/>
                    <a:pt x="-5000" y="142523"/>
                    <a:pt x="16717" y="120520"/>
                  </a:cubicBezTo>
                  <a:cubicBezTo>
                    <a:pt x="51769" y="84992"/>
                    <a:pt x="87107" y="49654"/>
                    <a:pt x="122635" y="14698"/>
                  </a:cubicBezTo>
                  <a:cubicBezTo>
                    <a:pt x="138161" y="-542"/>
                    <a:pt x="156734" y="-3971"/>
                    <a:pt x="176928" y="4601"/>
                  </a:cubicBezTo>
                  <a:cubicBezTo>
                    <a:pt x="194644" y="12031"/>
                    <a:pt x="205503" y="29747"/>
                    <a:pt x="208170" y="50607"/>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1" name="Google Shape;171;p15"/>
            <p:cNvSpPr/>
            <p:nvPr/>
          </p:nvSpPr>
          <p:spPr>
            <a:xfrm>
              <a:off x="5516069" y="3169443"/>
              <a:ext cx="95805" cy="249555"/>
            </a:xfrm>
            <a:custGeom>
              <a:avLst/>
              <a:gdLst/>
              <a:ahLst/>
              <a:cxnLst/>
              <a:rect l="l" t="t" r="r" b="b"/>
              <a:pathLst>
                <a:path w="95805" h="249555" extrusionOk="0">
                  <a:moveTo>
                    <a:pt x="95679" y="125349"/>
                  </a:moveTo>
                  <a:cubicBezTo>
                    <a:pt x="95679" y="150400"/>
                    <a:pt x="95869" y="175356"/>
                    <a:pt x="95679" y="200406"/>
                  </a:cubicBezTo>
                  <a:cubicBezTo>
                    <a:pt x="95393" y="228981"/>
                    <a:pt x="75486" y="249460"/>
                    <a:pt x="48149" y="249555"/>
                  </a:cubicBezTo>
                  <a:cubicBezTo>
                    <a:pt x="20812" y="249651"/>
                    <a:pt x="238" y="229172"/>
                    <a:pt x="143" y="200883"/>
                  </a:cubicBezTo>
                  <a:cubicBezTo>
                    <a:pt x="-48" y="150305"/>
                    <a:pt x="-48" y="99727"/>
                    <a:pt x="143" y="49149"/>
                  </a:cubicBezTo>
                  <a:cubicBezTo>
                    <a:pt x="238" y="20670"/>
                    <a:pt x="20431" y="96"/>
                    <a:pt x="47673" y="0"/>
                  </a:cubicBezTo>
                  <a:cubicBezTo>
                    <a:pt x="75009" y="-95"/>
                    <a:pt x="95393" y="20384"/>
                    <a:pt x="95679" y="48673"/>
                  </a:cubicBezTo>
                  <a:cubicBezTo>
                    <a:pt x="95964" y="74200"/>
                    <a:pt x="95679" y="99727"/>
                    <a:pt x="95679" y="125349"/>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2" name="Google Shape;172;p15"/>
            <p:cNvSpPr/>
            <p:nvPr/>
          </p:nvSpPr>
          <p:spPr>
            <a:xfrm>
              <a:off x="4746399" y="3939222"/>
              <a:ext cx="249464" cy="95877"/>
            </a:xfrm>
            <a:custGeom>
              <a:avLst/>
              <a:gdLst/>
              <a:ahLst/>
              <a:cxnLst/>
              <a:rect l="l" t="t" r="r" b="b"/>
              <a:pathLst>
                <a:path w="249464" h="95877" extrusionOk="0">
                  <a:moveTo>
                    <a:pt x="126019" y="127"/>
                  </a:moveTo>
                  <a:cubicBezTo>
                    <a:pt x="151070" y="127"/>
                    <a:pt x="176025" y="-63"/>
                    <a:pt x="201076" y="127"/>
                  </a:cubicBezTo>
                  <a:cubicBezTo>
                    <a:pt x="229365" y="413"/>
                    <a:pt x="249653" y="20987"/>
                    <a:pt x="249463" y="48419"/>
                  </a:cubicBezTo>
                  <a:cubicBezTo>
                    <a:pt x="249272" y="75089"/>
                    <a:pt x="228984" y="95568"/>
                    <a:pt x="201647" y="95663"/>
                  </a:cubicBezTo>
                  <a:cubicBezTo>
                    <a:pt x="150593" y="95949"/>
                    <a:pt x="99444" y="95949"/>
                    <a:pt x="48390" y="95663"/>
                  </a:cubicBezTo>
                  <a:cubicBezTo>
                    <a:pt x="20291" y="95472"/>
                    <a:pt x="-283" y="74708"/>
                    <a:pt x="3" y="47371"/>
                  </a:cubicBezTo>
                  <a:cubicBezTo>
                    <a:pt x="193" y="20892"/>
                    <a:pt x="20577" y="413"/>
                    <a:pt x="47818" y="127"/>
                  </a:cubicBezTo>
                  <a:cubicBezTo>
                    <a:pt x="73917" y="-159"/>
                    <a:pt x="100015" y="127"/>
                    <a:pt x="126019" y="127"/>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73" name="Google Shape;173;p15"/>
          <p:cNvGrpSpPr/>
          <p:nvPr/>
        </p:nvGrpSpPr>
        <p:grpSpPr>
          <a:xfrm>
            <a:off x="114918" y="4528334"/>
            <a:ext cx="95680" cy="95674"/>
            <a:chOff x="1622358" y="1128641"/>
            <a:chExt cx="1705533" cy="1705416"/>
          </a:xfrm>
        </p:grpSpPr>
        <p:sp>
          <p:nvSpPr>
            <p:cNvPr id="174" name="Google Shape;174;p15"/>
            <p:cNvSpPr/>
            <p:nvPr/>
          </p:nvSpPr>
          <p:spPr>
            <a:xfrm>
              <a:off x="1622358" y="1284403"/>
              <a:ext cx="1549602" cy="1549654"/>
            </a:xfrm>
            <a:custGeom>
              <a:avLst/>
              <a:gdLst/>
              <a:ahLst/>
              <a:cxnLst/>
              <a:rect l="l" t="t" r="r" b="b"/>
              <a:pathLst>
                <a:path w="1549602" h="1549654" extrusionOk="0">
                  <a:moveTo>
                    <a:pt x="776512" y="1549569"/>
                  </a:moveTo>
                  <a:cubicBezTo>
                    <a:pt x="596299" y="1549569"/>
                    <a:pt x="415991" y="1549760"/>
                    <a:pt x="235778" y="1549569"/>
                  </a:cubicBezTo>
                  <a:cubicBezTo>
                    <a:pt x="133575" y="1549379"/>
                    <a:pt x="44802" y="1486800"/>
                    <a:pt x="13560" y="1391264"/>
                  </a:cubicBezTo>
                  <a:cubicBezTo>
                    <a:pt x="5654" y="1366975"/>
                    <a:pt x="796" y="1340496"/>
                    <a:pt x="701" y="1314969"/>
                  </a:cubicBezTo>
                  <a:cubicBezTo>
                    <a:pt x="-156" y="954447"/>
                    <a:pt x="-156" y="593831"/>
                    <a:pt x="320" y="233310"/>
                  </a:cubicBezTo>
                  <a:cubicBezTo>
                    <a:pt x="510" y="102531"/>
                    <a:pt x="103857" y="138"/>
                    <a:pt x="234540" y="42"/>
                  </a:cubicBezTo>
                  <a:cubicBezTo>
                    <a:pt x="438946" y="-53"/>
                    <a:pt x="643448" y="42"/>
                    <a:pt x="847854" y="42"/>
                  </a:cubicBezTo>
                  <a:cubicBezTo>
                    <a:pt x="895860" y="42"/>
                    <a:pt x="930150" y="32523"/>
                    <a:pt x="930055" y="77576"/>
                  </a:cubicBezTo>
                  <a:cubicBezTo>
                    <a:pt x="930055" y="122153"/>
                    <a:pt x="895194" y="155490"/>
                    <a:pt x="847569" y="155490"/>
                  </a:cubicBezTo>
                  <a:cubicBezTo>
                    <a:pt x="647353" y="155681"/>
                    <a:pt x="447138" y="156824"/>
                    <a:pt x="246922" y="154824"/>
                  </a:cubicBezTo>
                  <a:cubicBezTo>
                    <a:pt x="183676" y="154157"/>
                    <a:pt x="154815" y="197400"/>
                    <a:pt x="155006" y="246073"/>
                  </a:cubicBezTo>
                  <a:cubicBezTo>
                    <a:pt x="156054" y="598784"/>
                    <a:pt x="155577" y="951399"/>
                    <a:pt x="155577" y="1304110"/>
                  </a:cubicBezTo>
                  <a:cubicBezTo>
                    <a:pt x="155577" y="1363737"/>
                    <a:pt x="186153" y="1394121"/>
                    <a:pt x="246351" y="1394121"/>
                  </a:cubicBezTo>
                  <a:cubicBezTo>
                    <a:pt x="598966" y="1394121"/>
                    <a:pt x="951677" y="1393645"/>
                    <a:pt x="1304292" y="1394693"/>
                  </a:cubicBezTo>
                  <a:cubicBezTo>
                    <a:pt x="1353156" y="1394788"/>
                    <a:pt x="1395256" y="1364880"/>
                    <a:pt x="1394685" y="1303729"/>
                  </a:cubicBezTo>
                  <a:cubicBezTo>
                    <a:pt x="1392780" y="1103514"/>
                    <a:pt x="1393827" y="903298"/>
                    <a:pt x="1394018" y="702987"/>
                  </a:cubicBezTo>
                  <a:cubicBezTo>
                    <a:pt x="1394018" y="643075"/>
                    <a:pt x="1446310" y="604404"/>
                    <a:pt x="1499269" y="624311"/>
                  </a:cubicBezTo>
                  <a:cubicBezTo>
                    <a:pt x="1529273" y="635646"/>
                    <a:pt x="1549275" y="663173"/>
                    <a:pt x="1549275" y="695272"/>
                  </a:cubicBezTo>
                  <a:cubicBezTo>
                    <a:pt x="1549466" y="906441"/>
                    <a:pt x="1550037" y="1117515"/>
                    <a:pt x="1548990" y="1328685"/>
                  </a:cubicBezTo>
                  <a:cubicBezTo>
                    <a:pt x="1548418" y="1434793"/>
                    <a:pt x="1456978" y="1534044"/>
                    <a:pt x="1351346" y="1546331"/>
                  </a:cubicBezTo>
                  <a:cubicBezTo>
                    <a:pt x="1334011" y="1548331"/>
                    <a:pt x="1316389" y="1549474"/>
                    <a:pt x="1298958" y="1549474"/>
                  </a:cubicBezTo>
                  <a:cubicBezTo>
                    <a:pt x="1124746" y="1549665"/>
                    <a:pt x="950534" y="1549569"/>
                    <a:pt x="776322" y="1549569"/>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5" name="Google Shape;175;p15"/>
            <p:cNvSpPr/>
            <p:nvPr/>
          </p:nvSpPr>
          <p:spPr>
            <a:xfrm>
              <a:off x="2242042" y="1128641"/>
              <a:ext cx="1085849" cy="1085451"/>
            </a:xfrm>
            <a:custGeom>
              <a:avLst/>
              <a:gdLst/>
              <a:ahLst/>
              <a:cxnLst/>
              <a:rect l="l" t="t" r="r" b="b"/>
              <a:pathLst>
                <a:path w="1085849" h="1085451" extrusionOk="0">
                  <a:moveTo>
                    <a:pt x="814815" y="155615"/>
                  </a:moveTo>
                  <a:cubicBezTo>
                    <a:pt x="776715" y="155615"/>
                    <a:pt x="738615" y="155710"/>
                    <a:pt x="700611" y="155615"/>
                  </a:cubicBezTo>
                  <a:cubicBezTo>
                    <a:pt x="654319" y="155424"/>
                    <a:pt x="620124" y="122372"/>
                    <a:pt x="620219" y="78081"/>
                  </a:cubicBezTo>
                  <a:cubicBezTo>
                    <a:pt x="620315" y="34742"/>
                    <a:pt x="654128" y="548"/>
                    <a:pt x="699086" y="357"/>
                  </a:cubicBezTo>
                  <a:cubicBezTo>
                    <a:pt x="801290" y="-119"/>
                    <a:pt x="903493" y="-119"/>
                    <a:pt x="1005791" y="357"/>
                  </a:cubicBezTo>
                  <a:cubicBezTo>
                    <a:pt x="1051321" y="548"/>
                    <a:pt x="1085135" y="34171"/>
                    <a:pt x="1085420" y="79605"/>
                  </a:cubicBezTo>
                  <a:cubicBezTo>
                    <a:pt x="1085992" y="181808"/>
                    <a:pt x="1085992" y="284107"/>
                    <a:pt x="1085420" y="386310"/>
                  </a:cubicBezTo>
                  <a:cubicBezTo>
                    <a:pt x="1085135" y="432125"/>
                    <a:pt x="1050083" y="466415"/>
                    <a:pt x="1006173" y="465558"/>
                  </a:cubicBezTo>
                  <a:cubicBezTo>
                    <a:pt x="962548" y="464796"/>
                    <a:pt x="930258" y="430982"/>
                    <a:pt x="930068" y="385548"/>
                  </a:cubicBezTo>
                  <a:cubicBezTo>
                    <a:pt x="929973" y="347162"/>
                    <a:pt x="930068" y="308681"/>
                    <a:pt x="930068" y="266581"/>
                  </a:cubicBezTo>
                  <a:cubicBezTo>
                    <a:pt x="922162" y="274106"/>
                    <a:pt x="916923" y="278773"/>
                    <a:pt x="911970" y="283631"/>
                  </a:cubicBezTo>
                  <a:cubicBezTo>
                    <a:pt x="654605" y="541187"/>
                    <a:pt x="397144" y="798743"/>
                    <a:pt x="139969" y="1056584"/>
                  </a:cubicBezTo>
                  <a:cubicBezTo>
                    <a:pt x="115680" y="1080968"/>
                    <a:pt x="88153" y="1091922"/>
                    <a:pt x="54625" y="1081540"/>
                  </a:cubicBezTo>
                  <a:cubicBezTo>
                    <a:pt x="1666" y="1065157"/>
                    <a:pt x="-17289" y="1000863"/>
                    <a:pt x="17954" y="958096"/>
                  </a:cubicBezTo>
                  <a:cubicBezTo>
                    <a:pt x="22526" y="952476"/>
                    <a:pt x="27860" y="947523"/>
                    <a:pt x="33003" y="942380"/>
                  </a:cubicBezTo>
                  <a:cubicBezTo>
                    <a:pt x="288845" y="686633"/>
                    <a:pt x="544686" y="430982"/>
                    <a:pt x="800718" y="175427"/>
                  </a:cubicBezTo>
                  <a:cubicBezTo>
                    <a:pt x="806148" y="169997"/>
                    <a:pt x="813196" y="166378"/>
                    <a:pt x="819578" y="161901"/>
                  </a:cubicBezTo>
                  <a:cubicBezTo>
                    <a:pt x="817958" y="159806"/>
                    <a:pt x="816435" y="157805"/>
                    <a:pt x="814815" y="155710"/>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76" name="Google Shape;176;p15"/>
          <p:cNvGrpSpPr/>
          <p:nvPr/>
        </p:nvGrpSpPr>
        <p:grpSpPr>
          <a:xfrm>
            <a:off x="110766" y="4807634"/>
            <a:ext cx="103534" cy="103529"/>
            <a:chOff x="8458866" y="3838884"/>
            <a:chExt cx="1835717" cy="1829135"/>
          </a:xfrm>
        </p:grpSpPr>
        <p:sp>
          <p:nvSpPr>
            <p:cNvPr id="177" name="Google Shape;177;p15"/>
            <p:cNvSpPr/>
            <p:nvPr/>
          </p:nvSpPr>
          <p:spPr>
            <a:xfrm>
              <a:off x="8458866" y="3838884"/>
              <a:ext cx="990704" cy="1829135"/>
            </a:xfrm>
            <a:custGeom>
              <a:avLst/>
              <a:gdLst/>
              <a:ahLst/>
              <a:cxnLst/>
              <a:rect l="l" t="t" r="r" b="b"/>
              <a:pathLst>
                <a:path w="990704" h="1829135" extrusionOk="0">
                  <a:moveTo>
                    <a:pt x="0" y="197715"/>
                  </a:moveTo>
                  <a:cubicBezTo>
                    <a:pt x="2857" y="186952"/>
                    <a:pt x="5619" y="176189"/>
                    <a:pt x="8572" y="165425"/>
                  </a:cubicBezTo>
                  <a:cubicBezTo>
                    <a:pt x="35147" y="71414"/>
                    <a:pt x="122111" y="1500"/>
                    <a:pt x="219646" y="929"/>
                  </a:cubicBezTo>
                  <a:cubicBezTo>
                    <a:pt x="450818" y="-500"/>
                    <a:pt x="681990" y="71"/>
                    <a:pt x="913257" y="357"/>
                  </a:cubicBezTo>
                  <a:cubicBezTo>
                    <a:pt x="957548" y="357"/>
                    <a:pt x="988409" y="30837"/>
                    <a:pt x="990600" y="73223"/>
                  </a:cubicBezTo>
                  <a:cubicBezTo>
                    <a:pt x="992695" y="114371"/>
                    <a:pt x="963073" y="147233"/>
                    <a:pt x="919258" y="151900"/>
                  </a:cubicBezTo>
                  <a:cubicBezTo>
                    <a:pt x="910971" y="152757"/>
                    <a:pt x="902589" y="152852"/>
                    <a:pt x="894207" y="152852"/>
                  </a:cubicBezTo>
                  <a:cubicBezTo>
                    <a:pt x="677989" y="152852"/>
                    <a:pt x="461676" y="152852"/>
                    <a:pt x="245459" y="153043"/>
                  </a:cubicBezTo>
                  <a:cubicBezTo>
                    <a:pt x="231934" y="153043"/>
                    <a:pt x="217741" y="153805"/>
                    <a:pt x="204883" y="157520"/>
                  </a:cubicBezTo>
                  <a:cubicBezTo>
                    <a:pt x="174593" y="166187"/>
                    <a:pt x="155353" y="192286"/>
                    <a:pt x="153734" y="223623"/>
                  </a:cubicBezTo>
                  <a:cubicBezTo>
                    <a:pt x="153352" y="230195"/>
                    <a:pt x="153352" y="236768"/>
                    <a:pt x="153352" y="243340"/>
                  </a:cubicBezTo>
                  <a:cubicBezTo>
                    <a:pt x="153352" y="690824"/>
                    <a:pt x="153352" y="1138214"/>
                    <a:pt x="153543" y="1585698"/>
                  </a:cubicBezTo>
                  <a:cubicBezTo>
                    <a:pt x="153543" y="1598652"/>
                    <a:pt x="153828" y="1612368"/>
                    <a:pt x="157734" y="1624465"/>
                  </a:cubicBezTo>
                  <a:cubicBezTo>
                    <a:pt x="167354" y="1654373"/>
                    <a:pt x="188881" y="1671614"/>
                    <a:pt x="220503" y="1675043"/>
                  </a:cubicBezTo>
                  <a:cubicBezTo>
                    <a:pt x="229362" y="1675995"/>
                    <a:pt x="238410" y="1676090"/>
                    <a:pt x="247364" y="1676090"/>
                  </a:cubicBezTo>
                  <a:cubicBezTo>
                    <a:pt x="463582" y="1676090"/>
                    <a:pt x="679895" y="1676090"/>
                    <a:pt x="896112" y="1676281"/>
                  </a:cubicBezTo>
                  <a:cubicBezTo>
                    <a:pt x="908590" y="1676281"/>
                    <a:pt x="921353" y="1676471"/>
                    <a:pt x="933545" y="1679138"/>
                  </a:cubicBezTo>
                  <a:cubicBezTo>
                    <a:pt x="969359" y="1686854"/>
                    <a:pt x="993743" y="1722287"/>
                    <a:pt x="990219" y="1759434"/>
                  </a:cubicBezTo>
                  <a:cubicBezTo>
                    <a:pt x="986600" y="1797725"/>
                    <a:pt x="957834" y="1826205"/>
                    <a:pt x="920496" y="1828586"/>
                  </a:cubicBezTo>
                  <a:cubicBezTo>
                    <a:pt x="917543" y="1828776"/>
                    <a:pt x="914495" y="1829062"/>
                    <a:pt x="911543" y="1829062"/>
                  </a:cubicBezTo>
                  <a:cubicBezTo>
                    <a:pt x="680371" y="1828967"/>
                    <a:pt x="449199" y="1829633"/>
                    <a:pt x="217932" y="1828205"/>
                  </a:cubicBezTo>
                  <a:cubicBezTo>
                    <a:pt x="114395" y="1827538"/>
                    <a:pt x="21622" y="1745051"/>
                    <a:pt x="3810" y="1642848"/>
                  </a:cubicBezTo>
                  <a:cubicBezTo>
                    <a:pt x="3143" y="1638943"/>
                    <a:pt x="1334" y="1635228"/>
                    <a:pt x="95" y="1631418"/>
                  </a:cubicBezTo>
                  <a:cubicBezTo>
                    <a:pt x="95" y="1153454"/>
                    <a:pt x="95" y="675489"/>
                    <a:pt x="95" y="197620"/>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8" name="Google Shape;178;p15"/>
            <p:cNvSpPr/>
            <p:nvPr/>
          </p:nvSpPr>
          <p:spPr>
            <a:xfrm>
              <a:off x="9068261" y="4219849"/>
              <a:ext cx="1226322" cy="1067535"/>
            </a:xfrm>
            <a:custGeom>
              <a:avLst/>
              <a:gdLst/>
              <a:ahLst/>
              <a:cxnLst/>
              <a:rect l="l" t="t" r="r" b="b"/>
              <a:pathLst>
                <a:path w="1226322" h="1067535" extrusionOk="0">
                  <a:moveTo>
                    <a:pt x="961944" y="609897"/>
                  </a:moveTo>
                  <a:cubicBezTo>
                    <a:pt x="950704" y="609897"/>
                    <a:pt x="943751" y="609897"/>
                    <a:pt x="936893" y="609897"/>
                  </a:cubicBezTo>
                  <a:cubicBezTo>
                    <a:pt x="655525" y="609897"/>
                    <a:pt x="374156" y="609897"/>
                    <a:pt x="92787" y="609802"/>
                  </a:cubicBezTo>
                  <a:cubicBezTo>
                    <a:pt x="80310" y="609802"/>
                    <a:pt x="67451" y="609802"/>
                    <a:pt x="55545" y="606659"/>
                  </a:cubicBezTo>
                  <a:cubicBezTo>
                    <a:pt x="19350" y="597038"/>
                    <a:pt x="-3701" y="561605"/>
                    <a:pt x="490" y="524839"/>
                  </a:cubicBezTo>
                  <a:cubicBezTo>
                    <a:pt x="4681" y="488644"/>
                    <a:pt x="34018" y="460831"/>
                    <a:pt x="71071" y="458164"/>
                  </a:cubicBezTo>
                  <a:cubicBezTo>
                    <a:pt x="79357" y="457592"/>
                    <a:pt x="87740" y="457497"/>
                    <a:pt x="96122" y="457497"/>
                  </a:cubicBezTo>
                  <a:cubicBezTo>
                    <a:pt x="376252" y="457497"/>
                    <a:pt x="656477" y="457497"/>
                    <a:pt x="936608" y="457497"/>
                  </a:cubicBezTo>
                  <a:cubicBezTo>
                    <a:pt x="943561" y="457497"/>
                    <a:pt x="950514" y="457497"/>
                    <a:pt x="957467" y="457497"/>
                  </a:cubicBezTo>
                  <a:cubicBezTo>
                    <a:pt x="959562" y="454735"/>
                    <a:pt x="961658" y="451973"/>
                    <a:pt x="963754" y="449210"/>
                  </a:cubicBezTo>
                  <a:cubicBezTo>
                    <a:pt x="957848" y="446353"/>
                    <a:pt x="950704" y="444829"/>
                    <a:pt x="946228" y="440447"/>
                  </a:cubicBezTo>
                  <a:cubicBezTo>
                    <a:pt x="843548" y="339577"/>
                    <a:pt x="741059" y="238422"/>
                    <a:pt x="638665" y="137171"/>
                  </a:cubicBezTo>
                  <a:cubicBezTo>
                    <a:pt x="607900" y="106691"/>
                    <a:pt x="601327" y="72782"/>
                    <a:pt x="619139" y="40111"/>
                  </a:cubicBezTo>
                  <a:cubicBezTo>
                    <a:pt x="641713" y="-1132"/>
                    <a:pt x="693625" y="-12657"/>
                    <a:pt x="731344" y="15347"/>
                  </a:cubicBezTo>
                  <a:cubicBezTo>
                    <a:pt x="737535" y="19918"/>
                    <a:pt x="743250" y="25348"/>
                    <a:pt x="748774" y="30777"/>
                  </a:cubicBezTo>
                  <a:cubicBezTo>
                    <a:pt x="897174" y="177176"/>
                    <a:pt x="1045478" y="323671"/>
                    <a:pt x="1193878" y="470165"/>
                  </a:cubicBezTo>
                  <a:cubicBezTo>
                    <a:pt x="1237121" y="512837"/>
                    <a:pt x="1237121" y="554557"/>
                    <a:pt x="1193973" y="597134"/>
                  </a:cubicBezTo>
                  <a:cubicBezTo>
                    <a:pt x="1044811" y="744485"/>
                    <a:pt x="895650" y="891837"/>
                    <a:pt x="746298" y="1039093"/>
                  </a:cubicBezTo>
                  <a:cubicBezTo>
                    <a:pt x="708960" y="1075955"/>
                    <a:pt x="660383" y="1077003"/>
                    <a:pt x="629426" y="1042142"/>
                  </a:cubicBezTo>
                  <a:cubicBezTo>
                    <a:pt x="603995" y="1013471"/>
                    <a:pt x="602756" y="973942"/>
                    <a:pt x="626664" y="943748"/>
                  </a:cubicBezTo>
                  <a:cubicBezTo>
                    <a:pt x="632188" y="936795"/>
                    <a:pt x="638570" y="930413"/>
                    <a:pt x="644952" y="924127"/>
                  </a:cubicBezTo>
                  <a:cubicBezTo>
                    <a:pt x="745631" y="824591"/>
                    <a:pt x="846501" y="725245"/>
                    <a:pt x="947180" y="625709"/>
                  </a:cubicBezTo>
                  <a:cubicBezTo>
                    <a:pt x="951180" y="621708"/>
                    <a:pt x="954895" y="617422"/>
                    <a:pt x="961754" y="609992"/>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79" name="Google Shape;179;p15"/>
          <p:cNvSpPr/>
          <p:nvPr/>
        </p:nvSpPr>
        <p:spPr>
          <a:xfrm rot="10800000">
            <a:off x="7596343" y="1221204"/>
            <a:ext cx="111835" cy="90321"/>
          </a:xfrm>
          <a:custGeom>
            <a:avLst/>
            <a:gdLst/>
            <a:ahLst/>
            <a:cxnLst/>
            <a:rect l="l" t="t" r="r" b="b"/>
            <a:pathLst>
              <a:path w="1597640" h="1642206" extrusionOk="0">
                <a:moveTo>
                  <a:pt x="1020294" y="1642207"/>
                </a:moveTo>
                <a:cubicBezTo>
                  <a:pt x="1001244" y="1640873"/>
                  <a:pt x="982194" y="1638968"/>
                  <a:pt x="963049" y="1638206"/>
                </a:cubicBezTo>
                <a:cubicBezTo>
                  <a:pt x="855797" y="1633825"/>
                  <a:pt x="748355" y="1631348"/>
                  <a:pt x="641199" y="1624966"/>
                </a:cubicBezTo>
                <a:cubicBezTo>
                  <a:pt x="576810" y="1621156"/>
                  <a:pt x="512802" y="1611155"/>
                  <a:pt x="448508" y="1604583"/>
                </a:cubicBezTo>
                <a:cubicBezTo>
                  <a:pt x="441174" y="1603821"/>
                  <a:pt x="432411" y="1605535"/>
                  <a:pt x="426029" y="1609060"/>
                </a:cubicBezTo>
                <a:cubicBezTo>
                  <a:pt x="402598" y="1622014"/>
                  <a:pt x="377738" y="1629062"/>
                  <a:pt x="351068" y="1629062"/>
                </a:cubicBezTo>
                <a:cubicBezTo>
                  <a:pt x="283154" y="1629157"/>
                  <a:pt x="215241" y="1629538"/>
                  <a:pt x="147423" y="1629062"/>
                </a:cubicBezTo>
                <a:cubicBezTo>
                  <a:pt x="62746" y="1628395"/>
                  <a:pt x="643" y="1566578"/>
                  <a:pt x="357" y="1482091"/>
                </a:cubicBezTo>
                <a:cubicBezTo>
                  <a:pt x="-119" y="1298735"/>
                  <a:pt x="-119" y="1115474"/>
                  <a:pt x="357" y="932118"/>
                </a:cubicBezTo>
                <a:cubicBezTo>
                  <a:pt x="548" y="848393"/>
                  <a:pt x="58841" y="788005"/>
                  <a:pt x="143899" y="785623"/>
                </a:cubicBezTo>
                <a:cubicBezTo>
                  <a:pt x="215432" y="783623"/>
                  <a:pt x="287155" y="784576"/>
                  <a:pt x="358783" y="786100"/>
                </a:cubicBezTo>
                <a:cubicBezTo>
                  <a:pt x="379071" y="786576"/>
                  <a:pt x="399169" y="793529"/>
                  <a:pt x="421934" y="798006"/>
                </a:cubicBezTo>
                <a:cubicBezTo>
                  <a:pt x="427268" y="788481"/>
                  <a:pt x="433078" y="774574"/>
                  <a:pt x="442031" y="763049"/>
                </a:cubicBezTo>
                <a:cubicBezTo>
                  <a:pt x="462129" y="736951"/>
                  <a:pt x="483751" y="712090"/>
                  <a:pt x="504706" y="686563"/>
                </a:cubicBezTo>
                <a:cubicBezTo>
                  <a:pt x="529376" y="656464"/>
                  <a:pt x="556903" y="628270"/>
                  <a:pt x="578048" y="595885"/>
                </a:cubicBezTo>
                <a:cubicBezTo>
                  <a:pt x="658439" y="472441"/>
                  <a:pt x="717780" y="338329"/>
                  <a:pt x="770263" y="201074"/>
                </a:cubicBezTo>
                <a:cubicBezTo>
                  <a:pt x="773311" y="193168"/>
                  <a:pt x="772358" y="183358"/>
                  <a:pt x="771692" y="174499"/>
                </a:cubicBezTo>
                <a:cubicBezTo>
                  <a:pt x="768263" y="126970"/>
                  <a:pt x="769691" y="80297"/>
                  <a:pt x="796742" y="38673"/>
                </a:cubicBezTo>
                <a:cubicBezTo>
                  <a:pt x="813792" y="12479"/>
                  <a:pt x="838938" y="97"/>
                  <a:pt x="869990" y="1"/>
                </a:cubicBezTo>
                <a:cubicBezTo>
                  <a:pt x="986480" y="-380"/>
                  <a:pt x="1075634" y="84393"/>
                  <a:pt x="1084969" y="200503"/>
                </a:cubicBezTo>
                <a:cubicBezTo>
                  <a:pt x="1091255" y="278512"/>
                  <a:pt x="1072015" y="351664"/>
                  <a:pt x="1051155" y="425197"/>
                </a:cubicBezTo>
                <a:cubicBezTo>
                  <a:pt x="1036391" y="477394"/>
                  <a:pt x="1024771" y="530544"/>
                  <a:pt x="1011912" y="583217"/>
                </a:cubicBezTo>
                <a:cubicBezTo>
                  <a:pt x="1010674" y="588361"/>
                  <a:pt x="1010674" y="593790"/>
                  <a:pt x="1010388" y="599124"/>
                </a:cubicBezTo>
                <a:cubicBezTo>
                  <a:pt x="1010102" y="604363"/>
                  <a:pt x="1010388" y="609601"/>
                  <a:pt x="1010388" y="616364"/>
                </a:cubicBezTo>
                <a:cubicBezTo>
                  <a:pt x="1043345" y="610173"/>
                  <a:pt x="1074492" y="603505"/>
                  <a:pt x="1105924" y="598552"/>
                </a:cubicBezTo>
                <a:cubicBezTo>
                  <a:pt x="1202888" y="583312"/>
                  <a:pt x="1300139" y="574264"/>
                  <a:pt x="1397198" y="596552"/>
                </a:cubicBezTo>
                <a:cubicBezTo>
                  <a:pt x="1455492" y="609887"/>
                  <a:pt x="1506641" y="635414"/>
                  <a:pt x="1540264" y="688087"/>
                </a:cubicBezTo>
                <a:cubicBezTo>
                  <a:pt x="1572554" y="738570"/>
                  <a:pt x="1575221" y="792196"/>
                  <a:pt x="1557218" y="847726"/>
                </a:cubicBezTo>
                <a:cubicBezTo>
                  <a:pt x="1553980" y="857728"/>
                  <a:pt x="1554456" y="864967"/>
                  <a:pt x="1560647" y="873920"/>
                </a:cubicBezTo>
                <a:cubicBezTo>
                  <a:pt x="1609701" y="945453"/>
                  <a:pt x="1610082" y="1026987"/>
                  <a:pt x="1561124" y="1098520"/>
                </a:cubicBezTo>
                <a:cubicBezTo>
                  <a:pt x="1552456" y="1111188"/>
                  <a:pt x="1551122" y="1121665"/>
                  <a:pt x="1555123" y="1136334"/>
                </a:cubicBezTo>
                <a:cubicBezTo>
                  <a:pt x="1575983" y="1213201"/>
                  <a:pt x="1559600" y="1282638"/>
                  <a:pt x="1506450" y="1341598"/>
                </a:cubicBezTo>
                <a:cubicBezTo>
                  <a:pt x="1492163" y="1357409"/>
                  <a:pt x="1486924" y="1371316"/>
                  <a:pt x="1487114" y="1392842"/>
                </a:cubicBezTo>
                <a:cubicBezTo>
                  <a:pt x="1487781" y="1477329"/>
                  <a:pt x="1446538" y="1539051"/>
                  <a:pt x="1374815" y="1581056"/>
                </a:cubicBezTo>
                <a:cubicBezTo>
                  <a:pt x="1312235" y="1617727"/>
                  <a:pt x="1243179" y="1632301"/>
                  <a:pt x="1171932" y="1638778"/>
                </a:cubicBezTo>
                <a:cubicBezTo>
                  <a:pt x="1165169" y="1639349"/>
                  <a:pt x="1158407" y="1640873"/>
                  <a:pt x="1151739" y="1642016"/>
                </a:cubicBezTo>
                <a:lnTo>
                  <a:pt x="1020199" y="1642016"/>
                </a:lnTo>
                <a:close/>
                <a:moveTo>
                  <a:pt x="496610" y="1518001"/>
                </a:moveTo>
                <a:cubicBezTo>
                  <a:pt x="576620" y="1525049"/>
                  <a:pt x="657296" y="1535622"/>
                  <a:pt x="738164" y="1538575"/>
                </a:cubicBezTo>
                <a:cubicBezTo>
                  <a:pt x="877991" y="1543623"/>
                  <a:pt x="1017913" y="1545052"/>
                  <a:pt x="1157835" y="1545623"/>
                </a:cubicBezTo>
                <a:cubicBezTo>
                  <a:pt x="1208127" y="1545814"/>
                  <a:pt x="1257371" y="1533812"/>
                  <a:pt x="1303854" y="1513619"/>
                </a:cubicBezTo>
                <a:cubicBezTo>
                  <a:pt x="1372338" y="1483806"/>
                  <a:pt x="1403580" y="1436657"/>
                  <a:pt x="1391769" y="1371792"/>
                </a:cubicBezTo>
                <a:cubicBezTo>
                  <a:pt x="1385578" y="1337978"/>
                  <a:pt x="1395103" y="1316737"/>
                  <a:pt x="1420535" y="1295782"/>
                </a:cubicBezTo>
                <a:cubicBezTo>
                  <a:pt x="1471493" y="1254063"/>
                  <a:pt x="1484067" y="1197484"/>
                  <a:pt x="1456825" y="1137572"/>
                </a:cubicBezTo>
                <a:cubicBezTo>
                  <a:pt x="1444157" y="1109664"/>
                  <a:pt x="1449586" y="1088423"/>
                  <a:pt x="1469112" y="1066230"/>
                </a:cubicBezTo>
                <a:cubicBezTo>
                  <a:pt x="1515594" y="1013461"/>
                  <a:pt x="1516166" y="960598"/>
                  <a:pt x="1469970" y="908591"/>
                </a:cubicBezTo>
                <a:cubicBezTo>
                  <a:pt x="1449205" y="885160"/>
                  <a:pt x="1446633" y="863728"/>
                  <a:pt x="1461016" y="836201"/>
                </a:cubicBezTo>
                <a:cubicBezTo>
                  <a:pt x="1493020" y="775241"/>
                  <a:pt x="1471017" y="720187"/>
                  <a:pt x="1406342" y="695898"/>
                </a:cubicBezTo>
                <a:cubicBezTo>
                  <a:pt x="1365290" y="680467"/>
                  <a:pt x="1322046" y="677610"/>
                  <a:pt x="1278803" y="676562"/>
                </a:cubicBezTo>
                <a:cubicBezTo>
                  <a:pt x="1189458" y="674562"/>
                  <a:pt x="1102590" y="691516"/>
                  <a:pt x="1015913" y="710662"/>
                </a:cubicBezTo>
                <a:cubicBezTo>
                  <a:pt x="969716" y="720853"/>
                  <a:pt x="928759" y="694755"/>
                  <a:pt x="921234" y="648368"/>
                </a:cubicBezTo>
                <a:cubicBezTo>
                  <a:pt x="917996" y="628461"/>
                  <a:pt x="916472" y="607982"/>
                  <a:pt x="917615" y="587884"/>
                </a:cubicBezTo>
                <a:cubicBezTo>
                  <a:pt x="921139" y="525686"/>
                  <a:pt x="939141" y="466345"/>
                  <a:pt x="957620" y="407290"/>
                </a:cubicBezTo>
                <a:cubicBezTo>
                  <a:pt x="977432" y="344044"/>
                  <a:pt x="995720" y="280798"/>
                  <a:pt x="991910" y="213171"/>
                </a:cubicBezTo>
                <a:cubicBezTo>
                  <a:pt x="988195" y="147734"/>
                  <a:pt x="952286" y="105348"/>
                  <a:pt x="888468" y="93442"/>
                </a:cubicBezTo>
                <a:cubicBezTo>
                  <a:pt x="873990" y="90775"/>
                  <a:pt x="867037" y="96109"/>
                  <a:pt x="866370" y="109729"/>
                </a:cubicBezTo>
                <a:cubicBezTo>
                  <a:pt x="865418" y="129922"/>
                  <a:pt x="865799" y="150211"/>
                  <a:pt x="865227" y="170404"/>
                </a:cubicBezTo>
                <a:cubicBezTo>
                  <a:pt x="864751" y="186787"/>
                  <a:pt x="867704" y="204598"/>
                  <a:pt x="862370" y="219172"/>
                </a:cubicBezTo>
                <a:cubicBezTo>
                  <a:pt x="816364" y="344521"/>
                  <a:pt x="762262" y="466250"/>
                  <a:pt x="695968" y="582265"/>
                </a:cubicBezTo>
                <a:cubicBezTo>
                  <a:pt x="660344" y="644463"/>
                  <a:pt x="621959" y="705042"/>
                  <a:pt x="568142" y="753619"/>
                </a:cubicBezTo>
                <a:cubicBezTo>
                  <a:pt x="530900" y="787338"/>
                  <a:pt x="507754" y="829057"/>
                  <a:pt x="492609" y="875920"/>
                </a:cubicBezTo>
                <a:cubicBezTo>
                  <a:pt x="490895" y="881254"/>
                  <a:pt x="490990" y="887446"/>
                  <a:pt x="491371" y="893161"/>
                </a:cubicBezTo>
                <a:cubicBezTo>
                  <a:pt x="492800" y="911163"/>
                  <a:pt x="496229" y="929165"/>
                  <a:pt x="496229" y="947167"/>
                </a:cubicBezTo>
                <a:cubicBezTo>
                  <a:pt x="496610" y="1136239"/>
                  <a:pt x="496419" y="1325405"/>
                  <a:pt x="496419" y="1517905"/>
                </a:cubicBezTo>
                <a:close/>
                <a:moveTo>
                  <a:pt x="402693" y="1206533"/>
                </a:moveTo>
                <a:cubicBezTo>
                  <a:pt x="402693" y="1115760"/>
                  <a:pt x="402884" y="1024891"/>
                  <a:pt x="402598" y="934118"/>
                </a:cubicBezTo>
                <a:cubicBezTo>
                  <a:pt x="402503" y="896590"/>
                  <a:pt x="383738" y="878206"/>
                  <a:pt x="346305" y="878111"/>
                </a:cubicBezTo>
                <a:cubicBezTo>
                  <a:pt x="281154" y="877921"/>
                  <a:pt x="215908" y="878016"/>
                  <a:pt x="150757" y="878111"/>
                </a:cubicBezTo>
                <a:cubicBezTo>
                  <a:pt x="112847" y="878111"/>
                  <a:pt x="93416" y="897352"/>
                  <a:pt x="93416" y="935166"/>
                </a:cubicBezTo>
                <a:cubicBezTo>
                  <a:pt x="93321" y="1116236"/>
                  <a:pt x="93321" y="1297306"/>
                  <a:pt x="93416" y="1478377"/>
                </a:cubicBezTo>
                <a:cubicBezTo>
                  <a:pt x="93416" y="1516000"/>
                  <a:pt x="113514" y="1535717"/>
                  <a:pt x="150852" y="1535717"/>
                </a:cubicBezTo>
                <a:cubicBezTo>
                  <a:pt x="213908" y="1535717"/>
                  <a:pt x="276963" y="1535717"/>
                  <a:pt x="340019" y="1535717"/>
                </a:cubicBezTo>
                <a:cubicBezTo>
                  <a:pt x="385262" y="1535717"/>
                  <a:pt x="402693" y="1518096"/>
                  <a:pt x="402788" y="1472471"/>
                </a:cubicBezTo>
                <a:cubicBezTo>
                  <a:pt x="402788" y="1383793"/>
                  <a:pt x="402788" y="1295116"/>
                  <a:pt x="402788" y="1206438"/>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0" name="Google Shape;180;p15"/>
          <p:cNvSpPr/>
          <p:nvPr/>
        </p:nvSpPr>
        <p:spPr>
          <a:xfrm>
            <a:off x="7465538" y="1221203"/>
            <a:ext cx="87870" cy="90321"/>
          </a:xfrm>
          <a:custGeom>
            <a:avLst/>
            <a:gdLst/>
            <a:ahLst/>
            <a:cxnLst/>
            <a:rect l="l" t="t" r="r" b="b"/>
            <a:pathLst>
              <a:path w="1597640" h="1642206" extrusionOk="0">
                <a:moveTo>
                  <a:pt x="1020294" y="1642207"/>
                </a:moveTo>
                <a:cubicBezTo>
                  <a:pt x="1001244" y="1640873"/>
                  <a:pt x="982194" y="1638968"/>
                  <a:pt x="963049" y="1638206"/>
                </a:cubicBezTo>
                <a:cubicBezTo>
                  <a:pt x="855797" y="1633825"/>
                  <a:pt x="748355" y="1631348"/>
                  <a:pt x="641199" y="1624966"/>
                </a:cubicBezTo>
                <a:cubicBezTo>
                  <a:pt x="576810" y="1621156"/>
                  <a:pt x="512802" y="1611155"/>
                  <a:pt x="448508" y="1604583"/>
                </a:cubicBezTo>
                <a:cubicBezTo>
                  <a:pt x="441174" y="1603821"/>
                  <a:pt x="432411" y="1605535"/>
                  <a:pt x="426029" y="1609060"/>
                </a:cubicBezTo>
                <a:cubicBezTo>
                  <a:pt x="402598" y="1622014"/>
                  <a:pt x="377738" y="1629062"/>
                  <a:pt x="351068" y="1629062"/>
                </a:cubicBezTo>
                <a:cubicBezTo>
                  <a:pt x="283154" y="1629157"/>
                  <a:pt x="215241" y="1629538"/>
                  <a:pt x="147423" y="1629062"/>
                </a:cubicBezTo>
                <a:cubicBezTo>
                  <a:pt x="62746" y="1628395"/>
                  <a:pt x="643" y="1566578"/>
                  <a:pt x="357" y="1482091"/>
                </a:cubicBezTo>
                <a:cubicBezTo>
                  <a:pt x="-119" y="1298735"/>
                  <a:pt x="-119" y="1115474"/>
                  <a:pt x="357" y="932118"/>
                </a:cubicBezTo>
                <a:cubicBezTo>
                  <a:pt x="548" y="848393"/>
                  <a:pt x="58841" y="788005"/>
                  <a:pt x="143899" y="785623"/>
                </a:cubicBezTo>
                <a:cubicBezTo>
                  <a:pt x="215432" y="783623"/>
                  <a:pt x="287155" y="784576"/>
                  <a:pt x="358783" y="786100"/>
                </a:cubicBezTo>
                <a:cubicBezTo>
                  <a:pt x="379071" y="786576"/>
                  <a:pt x="399169" y="793529"/>
                  <a:pt x="421934" y="798006"/>
                </a:cubicBezTo>
                <a:cubicBezTo>
                  <a:pt x="427268" y="788481"/>
                  <a:pt x="433078" y="774574"/>
                  <a:pt x="442031" y="763049"/>
                </a:cubicBezTo>
                <a:cubicBezTo>
                  <a:pt x="462129" y="736951"/>
                  <a:pt x="483751" y="712090"/>
                  <a:pt x="504706" y="686563"/>
                </a:cubicBezTo>
                <a:cubicBezTo>
                  <a:pt x="529376" y="656464"/>
                  <a:pt x="556903" y="628270"/>
                  <a:pt x="578048" y="595885"/>
                </a:cubicBezTo>
                <a:cubicBezTo>
                  <a:pt x="658439" y="472441"/>
                  <a:pt x="717780" y="338329"/>
                  <a:pt x="770263" y="201074"/>
                </a:cubicBezTo>
                <a:cubicBezTo>
                  <a:pt x="773311" y="193168"/>
                  <a:pt x="772358" y="183358"/>
                  <a:pt x="771692" y="174499"/>
                </a:cubicBezTo>
                <a:cubicBezTo>
                  <a:pt x="768263" y="126970"/>
                  <a:pt x="769691" y="80297"/>
                  <a:pt x="796742" y="38673"/>
                </a:cubicBezTo>
                <a:cubicBezTo>
                  <a:pt x="813792" y="12479"/>
                  <a:pt x="838938" y="97"/>
                  <a:pt x="869990" y="1"/>
                </a:cubicBezTo>
                <a:cubicBezTo>
                  <a:pt x="986480" y="-380"/>
                  <a:pt x="1075634" y="84393"/>
                  <a:pt x="1084969" y="200503"/>
                </a:cubicBezTo>
                <a:cubicBezTo>
                  <a:pt x="1091255" y="278512"/>
                  <a:pt x="1072015" y="351664"/>
                  <a:pt x="1051155" y="425197"/>
                </a:cubicBezTo>
                <a:cubicBezTo>
                  <a:pt x="1036391" y="477394"/>
                  <a:pt x="1024771" y="530544"/>
                  <a:pt x="1011912" y="583217"/>
                </a:cubicBezTo>
                <a:cubicBezTo>
                  <a:pt x="1010674" y="588361"/>
                  <a:pt x="1010674" y="593790"/>
                  <a:pt x="1010388" y="599124"/>
                </a:cubicBezTo>
                <a:cubicBezTo>
                  <a:pt x="1010102" y="604363"/>
                  <a:pt x="1010388" y="609601"/>
                  <a:pt x="1010388" y="616364"/>
                </a:cubicBezTo>
                <a:cubicBezTo>
                  <a:pt x="1043345" y="610173"/>
                  <a:pt x="1074492" y="603505"/>
                  <a:pt x="1105924" y="598552"/>
                </a:cubicBezTo>
                <a:cubicBezTo>
                  <a:pt x="1202888" y="583312"/>
                  <a:pt x="1300139" y="574264"/>
                  <a:pt x="1397198" y="596552"/>
                </a:cubicBezTo>
                <a:cubicBezTo>
                  <a:pt x="1455492" y="609887"/>
                  <a:pt x="1506641" y="635414"/>
                  <a:pt x="1540264" y="688087"/>
                </a:cubicBezTo>
                <a:cubicBezTo>
                  <a:pt x="1572554" y="738570"/>
                  <a:pt x="1575221" y="792196"/>
                  <a:pt x="1557218" y="847726"/>
                </a:cubicBezTo>
                <a:cubicBezTo>
                  <a:pt x="1553980" y="857728"/>
                  <a:pt x="1554456" y="864967"/>
                  <a:pt x="1560647" y="873920"/>
                </a:cubicBezTo>
                <a:cubicBezTo>
                  <a:pt x="1609701" y="945453"/>
                  <a:pt x="1610082" y="1026987"/>
                  <a:pt x="1561124" y="1098520"/>
                </a:cubicBezTo>
                <a:cubicBezTo>
                  <a:pt x="1552456" y="1111188"/>
                  <a:pt x="1551122" y="1121665"/>
                  <a:pt x="1555123" y="1136334"/>
                </a:cubicBezTo>
                <a:cubicBezTo>
                  <a:pt x="1575983" y="1213201"/>
                  <a:pt x="1559600" y="1282638"/>
                  <a:pt x="1506450" y="1341598"/>
                </a:cubicBezTo>
                <a:cubicBezTo>
                  <a:pt x="1492163" y="1357409"/>
                  <a:pt x="1486924" y="1371316"/>
                  <a:pt x="1487114" y="1392842"/>
                </a:cubicBezTo>
                <a:cubicBezTo>
                  <a:pt x="1487781" y="1477329"/>
                  <a:pt x="1446538" y="1539051"/>
                  <a:pt x="1374815" y="1581056"/>
                </a:cubicBezTo>
                <a:cubicBezTo>
                  <a:pt x="1312235" y="1617727"/>
                  <a:pt x="1243179" y="1632301"/>
                  <a:pt x="1171932" y="1638778"/>
                </a:cubicBezTo>
                <a:cubicBezTo>
                  <a:pt x="1165169" y="1639349"/>
                  <a:pt x="1158407" y="1640873"/>
                  <a:pt x="1151739" y="1642016"/>
                </a:cubicBezTo>
                <a:lnTo>
                  <a:pt x="1020199" y="1642016"/>
                </a:lnTo>
                <a:close/>
                <a:moveTo>
                  <a:pt x="496610" y="1518001"/>
                </a:moveTo>
                <a:cubicBezTo>
                  <a:pt x="576620" y="1525049"/>
                  <a:pt x="657296" y="1535622"/>
                  <a:pt x="738164" y="1538575"/>
                </a:cubicBezTo>
                <a:cubicBezTo>
                  <a:pt x="877991" y="1543623"/>
                  <a:pt x="1017913" y="1545052"/>
                  <a:pt x="1157835" y="1545623"/>
                </a:cubicBezTo>
                <a:cubicBezTo>
                  <a:pt x="1208127" y="1545814"/>
                  <a:pt x="1257371" y="1533812"/>
                  <a:pt x="1303854" y="1513619"/>
                </a:cubicBezTo>
                <a:cubicBezTo>
                  <a:pt x="1372338" y="1483806"/>
                  <a:pt x="1403580" y="1436657"/>
                  <a:pt x="1391769" y="1371792"/>
                </a:cubicBezTo>
                <a:cubicBezTo>
                  <a:pt x="1385578" y="1337978"/>
                  <a:pt x="1395103" y="1316737"/>
                  <a:pt x="1420535" y="1295782"/>
                </a:cubicBezTo>
                <a:cubicBezTo>
                  <a:pt x="1471493" y="1254063"/>
                  <a:pt x="1484067" y="1197484"/>
                  <a:pt x="1456825" y="1137572"/>
                </a:cubicBezTo>
                <a:cubicBezTo>
                  <a:pt x="1444157" y="1109664"/>
                  <a:pt x="1449586" y="1088423"/>
                  <a:pt x="1469112" y="1066230"/>
                </a:cubicBezTo>
                <a:cubicBezTo>
                  <a:pt x="1515594" y="1013461"/>
                  <a:pt x="1516166" y="960598"/>
                  <a:pt x="1469970" y="908591"/>
                </a:cubicBezTo>
                <a:cubicBezTo>
                  <a:pt x="1449205" y="885160"/>
                  <a:pt x="1446633" y="863728"/>
                  <a:pt x="1461016" y="836201"/>
                </a:cubicBezTo>
                <a:cubicBezTo>
                  <a:pt x="1493020" y="775241"/>
                  <a:pt x="1471017" y="720187"/>
                  <a:pt x="1406342" y="695898"/>
                </a:cubicBezTo>
                <a:cubicBezTo>
                  <a:pt x="1365290" y="680467"/>
                  <a:pt x="1322046" y="677610"/>
                  <a:pt x="1278803" y="676562"/>
                </a:cubicBezTo>
                <a:cubicBezTo>
                  <a:pt x="1189458" y="674562"/>
                  <a:pt x="1102590" y="691516"/>
                  <a:pt x="1015913" y="710662"/>
                </a:cubicBezTo>
                <a:cubicBezTo>
                  <a:pt x="969716" y="720853"/>
                  <a:pt x="928759" y="694755"/>
                  <a:pt x="921234" y="648368"/>
                </a:cubicBezTo>
                <a:cubicBezTo>
                  <a:pt x="917996" y="628461"/>
                  <a:pt x="916472" y="607982"/>
                  <a:pt x="917615" y="587884"/>
                </a:cubicBezTo>
                <a:cubicBezTo>
                  <a:pt x="921139" y="525686"/>
                  <a:pt x="939141" y="466345"/>
                  <a:pt x="957620" y="407290"/>
                </a:cubicBezTo>
                <a:cubicBezTo>
                  <a:pt x="977432" y="344044"/>
                  <a:pt x="995720" y="280798"/>
                  <a:pt x="991910" y="213171"/>
                </a:cubicBezTo>
                <a:cubicBezTo>
                  <a:pt x="988195" y="147734"/>
                  <a:pt x="952286" y="105348"/>
                  <a:pt x="888468" y="93442"/>
                </a:cubicBezTo>
                <a:cubicBezTo>
                  <a:pt x="873990" y="90775"/>
                  <a:pt x="867037" y="96109"/>
                  <a:pt x="866370" y="109729"/>
                </a:cubicBezTo>
                <a:cubicBezTo>
                  <a:pt x="865418" y="129922"/>
                  <a:pt x="865799" y="150211"/>
                  <a:pt x="865227" y="170404"/>
                </a:cubicBezTo>
                <a:cubicBezTo>
                  <a:pt x="864751" y="186787"/>
                  <a:pt x="867704" y="204598"/>
                  <a:pt x="862370" y="219172"/>
                </a:cubicBezTo>
                <a:cubicBezTo>
                  <a:pt x="816364" y="344521"/>
                  <a:pt x="762262" y="466250"/>
                  <a:pt x="695968" y="582265"/>
                </a:cubicBezTo>
                <a:cubicBezTo>
                  <a:pt x="660344" y="644463"/>
                  <a:pt x="621959" y="705042"/>
                  <a:pt x="568142" y="753619"/>
                </a:cubicBezTo>
                <a:cubicBezTo>
                  <a:pt x="530900" y="787338"/>
                  <a:pt x="507754" y="829057"/>
                  <a:pt x="492609" y="875920"/>
                </a:cubicBezTo>
                <a:cubicBezTo>
                  <a:pt x="490895" y="881254"/>
                  <a:pt x="490990" y="887446"/>
                  <a:pt x="491371" y="893161"/>
                </a:cubicBezTo>
                <a:cubicBezTo>
                  <a:pt x="492800" y="911163"/>
                  <a:pt x="496229" y="929165"/>
                  <a:pt x="496229" y="947167"/>
                </a:cubicBezTo>
                <a:cubicBezTo>
                  <a:pt x="496610" y="1136239"/>
                  <a:pt x="496419" y="1325405"/>
                  <a:pt x="496419" y="1517905"/>
                </a:cubicBezTo>
                <a:close/>
                <a:moveTo>
                  <a:pt x="402693" y="1206533"/>
                </a:moveTo>
                <a:cubicBezTo>
                  <a:pt x="402693" y="1115760"/>
                  <a:pt x="402884" y="1024891"/>
                  <a:pt x="402598" y="934118"/>
                </a:cubicBezTo>
                <a:cubicBezTo>
                  <a:pt x="402503" y="896590"/>
                  <a:pt x="383738" y="878206"/>
                  <a:pt x="346305" y="878111"/>
                </a:cubicBezTo>
                <a:cubicBezTo>
                  <a:pt x="281154" y="877921"/>
                  <a:pt x="215908" y="878016"/>
                  <a:pt x="150757" y="878111"/>
                </a:cubicBezTo>
                <a:cubicBezTo>
                  <a:pt x="112847" y="878111"/>
                  <a:pt x="93416" y="897352"/>
                  <a:pt x="93416" y="935166"/>
                </a:cubicBezTo>
                <a:cubicBezTo>
                  <a:pt x="93321" y="1116236"/>
                  <a:pt x="93321" y="1297306"/>
                  <a:pt x="93416" y="1478377"/>
                </a:cubicBezTo>
                <a:cubicBezTo>
                  <a:pt x="93416" y="1516000"/>
                  <a:pt x="113514" y="1535717"/>
                  <a:pt x="150852" y="1535717"/>
                </a:cubicBezTo>
                <a:cubicBezTo>
                  <a:pt x="213908" y="1535717"/>
                  <a:pt x="276963" y="1535717"/>
                  <a:pt x="340019" y="1535717"/>
                </a:cubicBezTo>
                <a:cubicBezTo>
                  <a:pt x="385262" y="1535717"/>
                  <a:pt x="402693" y="1518096"/>
                  <a:pt x="402788" y="1472471"/>
                </a:cubicBezTo>
                <a:cubicBezTo>
                  <a:pt x="402788" y="1383793"/>
                  <a:pt x="402788" y="1295116"/>
                  <a:pt x="402788" y="1206438"/>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81" name="Google Shape;181;p15"/>
          <p:cNvGrpSpPr/>
          <p:nvPr/>
        </p:nvGrpSpPr>
        <p:grpSpPr>
          <a:xfrm>
            <a:off x="106032" y="818045"/>
            <a:ext cx="1595692" cy="192300"/>
            <a:chOff x="141545" y="818720"/>
            <a:chExt cx="1595692" cy="192300"/>
          </a:xfrm>
        </p:grpSpPr>
        <p:pic>
          <p:nvPicPr>
            <p:cNvPr id="182" name="Google Shape;182;p15"/>
            <p:cNvPicPr preferRelativeResize="0"/>
            <p:nvPr/>
          </p:nvPicPr>
          <p:blipFill rotWithShape="1">
            <a:blip r:embed="rId5">
              <a:alphaModFix/>
            </a:blip>
            <a:srcRect/>
            <a:stretch/>
          </p:blipFill>
          <p:spPr>
            <a:xfrm>
              <a:off x="141544" y="866333"/>
              <a:ext cx="119416" cy="97079"/>
            </a:xfrm>
            <a:prstGeom prst="rect">
              <a:avLst/>
            </a:prstGeom>
            <a:noFill/>
            <a:ln>
              <a:noFill/>
            </a:ln>
          </p:spPr>
        </p:pic>
        <p:sp>
          <p:nvSpPr>
            <p:cNvPr id="183" name="Google Shape;183;p15"/>
            <p:cNvSpPr txBox="1"/>
            <p:nvPr/>
          </p:nvSpPr>
          <p:spPr>
            <a:xfrm>
              <a:off x="260336" y="818720"/>
              <a:ext cx="14769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rgbClr val="ECECF1"/>
                  </a:solidFill>
                  <a:latin typeface="Source Code Pro"/>
                  <a:ea typeface="Source Code Pro"/>
                  <a:cs typeface="Source Code Pro"/>
                  <a:sym typeface="Source Code Pro"/>
                </a:rPr>
                <a:t>Introduction</a:t>
              </a:r>
              <a:endParaRPr sz="800">
                <a:solidFill>
                  <a:schemeClr val="lt1"/>
                </a:solidFill>
                <a:latin typeface="Source Code Pro"/>
                <a:ea typeface="Source Code Pro"/>
                <a:cs typeface="Source Code Pro"/>
                <a:sym typeface="Source Code Pro"/>
              </a:endParaRPr>
            </a:p>
          </p:txBody>
        </p:sp>
      </p:grpSp>
      <p:grpSp>
        <p:nvGrpSpPr>
          <p:cNvPr id="184" name="Google Shape;184;p15"/>
          <p:cNvGrpSpPr/>
          <p:nvPr/>
        </p:nvGrpSpPr>
        <p:grpSpPr>
          <a:xfrm>
            <a:off x="48001" y="1099731"/>
            <a:ext cx="1653735" cy="333300"/>
            <a:chOff x="47988" y="747544"/>
            <a:chExt cx="1653735" cy="333300"/>
          </a:xfrm>
        </p:grpSpPr>
        <p:grpSp>
          <p:nvGrpSpPr>
            <p:cNvPr id="185" name="Google Shape;185;p15"/>
            <p:cNvGrpSpPr/>
            <p:nvPr/>
          </p:nvGrpSpPr>
          <p:grpSpPr>
            <a:xfrm>
              <a:off x="47988" y="747544"/>
              <a:ext cx="1653735" cy="333300"/>
              <a:chOff x="83501" y="748231"/>
              <a:chExt cx="1653735" cy="333300"/>
            </a:xfrm>
          </p:grpSpPr>
          <p:sp>
            <p:nvSpPr>
              <p:cNvPr id="186" name="Google Shape;186;p15"/>
              <p:cNvSpPr/>
              <p:nvPr/>
            </p:nvSpPr>
            <p:spPr>
              <a:xfrm>
                <a:off x="83501" y="748231"/>
                <a:ext cx="1618200" cy="333300"/>
              </a:xfrm>
              <a:prstGeom prst="roundRect">
                <a:avLst>
                  <a:gd name="adj" fmla="val 16667"/>
                </a:avLst>
              </a:prstGeom>
              <a:solidFill>
                <a:srgbClr val="34354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187" name="Google Shape;187;p15"/>
              <p:cNvPicPr preferRelativeResize="0"/>
              <p:nvPr/>
            </p:nvPicPr>
            <p:blipFill rotWithShape="1">
              <a:blip r:embed="rId5">
                <a:alphaModFix/>
              </a:blip>
              <a:srcRect/>
              <a:stretch/>
            </p:blipFill>
            <p:spPr>
              <a:xfrm>
                <a:off x="141544" y="866333"/>
                <a:ext cx="119416" cy="97079"/>
              </a:xfrm>
              <a:prstGeom prst="rect">
                <a:avLst/>
              </a:prstGeom>
              <a:noFill/>
              <a:ln>
                <a:noFill/>
              </a:ln>
            </p:spPr>
          </p:pic>
          <p:sp>
            <p:nvSpPr>
              <p:cNvPr id="188" name="Google Shape;188;p15"/>
              <p:cNvSpPr txBox="1"/>
              <p:nvPr/>
            </p:nvSpPr>
            <p:spPr>
              <a:xfrm>
                <a:off x="260336" y="818720"/>
                <a:ext cx="14769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rgbClr val="ECECF1"/>
                    </a:solidFill>
                    <a:latin typeface="Source Code Pro"/>
                    <a:ea typeface="Source Code Pro"/>
                    <a:cs typeface="Source Code Pro"/>
                    <a:sym typeface="Source Code Pro"/>
                  </a:rPr>
                  <a:t>Easter Eggs</a:t>
                </a:r>
                <a:endParaRPr sz="800">
                  <a:solidFill>
                    <a:schemeClr val="lt1"/>
                  </a:solidFill>
                  <a:latin typeface="Source Code Pro"/>
                  <a:ea typeface="Source Code Pro"/>
                  <a:cs typeface="Source Code Pro"/>
                  <a:sym typeface="Source Code Pro"/>
                </a:endParaRPr>
              </a:p>
            </p:txBody>
          </p:sp>
        </p:grpSp>
        <p:pic>
          <p:nvPicPr>
            <p:cNvPr id="189" name="Google Shape;189;p15"/>
            <p:cNvPicPr preferRelativeResize="0"/>
            <p:nvPr/>
          </p:nvPicPr>
          <p:blipFill>
            <a:blip r:embed="rId6">
              <a:alphaModFix/>
            </a:blip>
            <a:stretch>
              <a:fillRect/>
            </a:stretch>
          </p:blipFill>
          <p:spPr>
            <a:xfrm>
              <a:off x="1283875" y="798954"/>
              <a:ext cx="304475" cy="192300"/>
            </a:xfrm>
            <a:prstGeom prst="rect">
              <a:avLst/>
            </a:prstGeom>
            <a:noFill/>
            <a:ln>
              <a:noFill/>
            </a:ln>
          </p:spPr>
        </p:pic>
      </p:grpSp>
      <p:grpSp>
        <p:nvGrpSpPr>
          <p:cNvPr id="190" name="Google Shape;190;p15"/>
          <p:cNvGrpSpPr/>
          <p:nvPr/>
        </p:nvGrpSpPr>
        <p:grpSpPr>
          <a:xfrm>
            <a:off x="106044" y="1874558"/>
            <a:ext cx="1595692" cy="192300"/>
            <a:chOff x="141545" y="818720"/>
            <a:chExt cx="1595692" cy="192300"/>
          </a:xfrm>
        </p:grpSpPr>
        <p:pic>
          <p:nvPicPr>
            <p:cNvPr id="191" name="Google Shape;191;p15"/>
            <p:cNvPicPr preferRelativeResize="0"/>
            <p:nvPr/>
          </p:nvPicPr>
          <p:blipFill rotWithShape="1">
            <a:blip r:embed="rId5">
              <a:alphaModFix/>
            </a:blip>
            <a:srcRect/>
            <a:stretch/>
          </p:blipFill>
          <p:spPr>
            <a:xfrm>
              <a:off x="141544" y="866333"/>
              <a:ext cx="119416" cy="97079"/>
            </a:xfrm>
            <a:prstGeom prst="rect">
              <a:avLst/>
            </a:prstGeom>
            <a:noFill/>
            <a:ln>
              <a:noFill/>
            </a:ln>
          </p:spPr>
        </p:pic>
        <p:sp>
          <p:nvSpPr>
            <p:cNvPr id="192" name="Google Shape;192;p15"/>
            <p:cNvSpPr txBox="1"/>
            <p:nvPr/>
          </p:nvSpPr>
          <p:spPr>
            <a:xfrm>
              <a:off x="260336" y="818720"/>
              <a:ext cx="14769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rgbClr val="ECECF1"/>
                  </a:solidFill>
                  <a:latin typeface="Source Code Pro"/>
                  <a:ea typeface="Source Code Pro"/>
                  <a:cs typeface="Source Code Pro"/>
                  <a:sym typeface="Source Code Pro"/>
                </a:rPr>
                <a:t>User Needs</a:t>
              </a:r>
              <a:endParaRPr sz="800">
                <a:solidFill>
                  <a:schemeClr val="lt1"/>
                </a:solidFill>
                <a:latin typeface="Source Code Pro"/>
                <a:ea typeface="Source Code Pro"/>
                <a:cs typeface="Source Code Pro"/>
                <a:sym typeface="Source Code Pro"/>
              </a:endParaRPr>
            </a:p>
          </p:txBody>
        </p:sp>
      </p:grpSp>
      <p:grpSp>
        <p:nvGrpSpPr>
          <p:cNvPr id="193" name="Google Shape;193;p15"/>
          <p:cNvGrpSpPr/>
          <p:nvPr/>
        </p:nvGrpSpPr>
        <p:grpSpPr>
          <a:xfrm>
            <a:off x="106044" y="2226108"/>
            <a:ext cx="1595692" cy="192300"/>
            <a:chOff x="141545" y="818720"/>
            <a:chExt cx="1595692" cy="192300"/>
          </a:xfrm>
        </p:grpSpPr>
        <p:pic>
          <p:nvPicPr>
            <p:cNvPr id="194" name="Google Shape;194;p15"/>
            <p:cNvPicPr preferRelativeResize="0"/>
            <p:nvPr/>
          </p:nvPicPr>
          <p:blipFill rotWithShape="1">
            <a:blip r:embed="rId5">
              <a:alphaModFix/>
            </a:blip>
            <a:srcRect/>
            <a:stretch/>
          </p:blipFill>
          <p:spPr>
            <a:xfrm>
              <a:off x="141544" y="866333"/>
              <a:ext cx="119416" cy="97079"/>
            </a:xfrm>
            <a:prstGeom prst="rect">
              <a:avLst/>
            </a:prstGeom>
            <a:noFill/>
            <a:ln>
              <a:noFill/>
            </a:ln>
          </p:spPr>
        </p:pic>
        <p:sp>
          <p:nvSpPr>
            <p:cNvPr id="195" name="Google Shape;195;p15"/>
            <p:cNvSpPr txBox="1"/>
            <p:nvPr/>
          </p:nvSpPr>
          <p:spPr>
            <a:xfrm>
              <a:off x="260336" y="818720"/>
              <a:ext cx="14769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rgbClr val="ECECF1"/>
                  </a:solidFill>
                  <a:latin typeface="Source Code Pro"/>
                  <a:ea typeface="Source Code Pro"/>
                  <a:cs typeface="Source Code Pro"/>
                  <a:sym typeface="Source Code Pro"/>
                </a:rPr>
                <a:t>Improvements</a:t>
              </a:r>
              <a:endParaRPr sz="800">
                <a:solidFill>
                  <a:schemeClr val="lt1"/>
                </a:solidFill>
                <a:latin typeface="Source Code Pro"/>
                <a:ea typeface="Source Code Pro"/>
                <a:cs typeface="Source Code Pro"/>
                <a:sym typeface="Source Code Pro"/>
              </a:endParaRPr>
            </a:p>
          </p:txBody>
        </p:sp>
      </p:grpSp>
      <p:grpSp>
        <p:nvGrpSpPr>
          <p:cNvPr id="196" name="Google Shape;196;p15"/>
          <p:cNvGrpSpPr/>
          <p:nvPr/>
        </p:nvGrpSpPr>
        <p:grpSpPr>
          <a:xfrm>
            <a:off x="106057" y="2578283"/>
            <a:ext cx="1595692" cy="192300"/>
            <a:chOff x="141545" y="818720"/>
            <a:chExt cx="1595692" cy="192300"/>
          </a:xfrm>
        </p:grpSpPr>
        <p:pic>
          <p:nvPicPr>
            <p:cNvPr id="197" name="Google Shape;197;p15"/>
            <p:cNvPicPr preferRelativeResize="0"/>
            <p:nvPr/>
          </p:nvPicPr>
          <p:blipFill rotWithShape="1">
            <a:blip r:embed="rId5">
              <a:alphaModFix/>
            </a:blip>
            <a:srcRect/>
            <a:stretch/>
          </p:blipFill>
          <p:spPr>
            <a:xfrm>
              <a:off x="141544" y="866333"/>
              <a:ext cx="119416" cy="97079"/>
            </a:xfrm>
            <a:prstGeom prst="rect">
              <a:avLst/>
            </a:prstGeom>
            <a:noFill/>
            <a:ln>
              <a:noFill/>
            </a:ln>
          </p:spPr>
        </p:pic>
        <p:sp>
          <p:nvSpPr>
            <p:cNvPr id="198" name="Google Shape;198;p15"/>
            <p:cNvSpPr txBox="1"/>
            <p:nvPr/>
          </p:nvSpPr>
          <p:spPr>
            <a:xfrm>
              <a:off x="260336" y="818720"/>
              <a:ext cx="14769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rgbClr val="ECECF1"/>
                  </a:solidFill>
                  <a:latin typeface="Source Code Pro"/>
                  <a:ea typeface="Source Code Pro"/>
                  <a:cs typeface="Source Code Pro"/>
                  <a:sym typeface="Source Code Pro"/>
                </a:rPr>
                <a:t>Suggestions</a:t>
              </a:r>
              <a:endParaRPr sz="800">
                <a:solidFill>
                  <a:schemeClr val="lt1"/>
                </a:solidFill>
                <a:latin typeface="Source Code Pro"/>
                <a:ea typeface="Source Code Pro"/>
                <a:cs typeface="Source Code Pro"/>
                <a:sym typeface="Source Code Pro"/>
              </a:endParaRPr>
            </a:p>
          </p:txBody>
        </p:sp>
      </p:grpSp>
      <p:grpSp>
        <p:nvGrpSpPr>
          <p:cNvPr id="199" name="Google Shape;199;p15"/>
          <p:cNvGrpSpPr/>
          <p:nvPr/>
        </p:nvGrpSpPr>
        <p:grpSpPr>
          <a:xfrm>
            <a:off x="106032" y="2930470"/>
            <a:ext cx="1595692" cy="192300"/>
            <a:chOff x="141545" y="818720"/>
            <a:chExt cx="1595692" cy="192300"/>
          </a:xfrm>
        </p:grpSpPr>
        <p:pic>
          <p:nvPicPr>
            <p:cNvPr id="200" name="Google Shape;200;p15"/>
            <p:cNvPicPr preferRelativeResize="0"/>
            <p:nvPr/>
          </p:nvPicPr>
          <p:blipFill rotWithShape="1">
            <a:blip r:embed="rId5">
              <a:alphaModFix/>
            </a:blip>
            <a:srcRect/>
            <a:stretch/>
          </p:blipFill>
          <p:spPr>
            <a:xfrm>
              <a:off x="141544" y="866333"/>
              <a:ext cx="119416" cy="97079"/>
            </a:xfrm>
            <a:prstGeom prst="rect">
              <a:avLst/>
            </a:prstGeom>
            <a:noFill/>
            <a:ln>
              <a:noFill/>
            </a:ln>
          </p:spPr>
        </p:pic>
        <p:sp>
          <p:nvSpPr>
            <p:cNvPr id="201" name="Google Shape;201;p15"/>
            <p:cNvSpPr txBox="1"/>
            <p:nvPr/>
          </p:nvSpPr>
          <p:spPr>
            <a:xfrm>
              <a:off x="260336" y="818720"/>
              <a:ext cx="14769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rgbClr val="ECECF1"/>
                  </a:solidFill>
                  <a:latin typeface="Source Code Pro"/>
                  <a:ea typeface="Source Code Pro"/>
                  <a:cs typeface="Source Code Pro"/>
                  <a:sym typeface="Source Code Pro"/>
                </a:rPr>
                <a:t>Conclusion</a:t>
              </a:r>
              <a:endParaRPr sz="800">
                <a:solidFill>
                  <a:schemeClr val="lt1"/>
                </a:solidFill>
                <a:latin typeface="Source Code Pro"/>
                <a:ea typeface="Source Code Pro"/>
                <a:cs typeface="Source Code Pro"/>
                <a:sym typeface="Source Code Pro"/>
              </a:endParaRPr>
            </a:p>
          </p:txBody>
        </p:sp>
      </p:grpSp>
      <p:grpSp>
        <p:nvGrpSpPr>
          <p:cNvPr id="202" name="Google Shape;202;p15"/>
          <p:cNvGrpSpPr/>
          <p:nvPr/>
        </p:nvGrpSpPr>
        <p:grpSpPr>
          <a:xfrm>
            <a:off x="106032" y="1522383"/>
            <a:ext cx="1595692" cy="192300"/>
            <a:chOff x="141545" y="818720"/>
            <a:chExt cx="1595692" cy="192300"/>
          </a:xfrm>
        </p:grpSpPr>
        <p:pic>
          <p:nvPicPr>
            <p:cNvPr id="203" name="Google Shape;203;p15"/>
            <p:cNvPicPr preferRelativeResize="0"/>
            <p:nvPr/>
          </p:nvPicPr>
          <p:blipFill rotWithShape="1">
            <a:blip r:embed="rId5">
              <a:alphaModFix/>
            </a:blip>
            <a:srcRect/>
            <a:stretch/>
          </p:blipFill>
          <p:spPr>
            <a:xfrm>
              <a:off x="141544" y="866333"/>
              <a:ext cx="119416" cy="97079"/>
            </a:xfrm>
            <a:prstGeom prst="rect">
              <a:avLst/>
            </a:prstGeom>
            <a:noFill/>
            <a:ln>
              <a:noFill/>
            </a:ln>
          </p:spPr>
        </p:pic>
        <p:sp>
          <p:nvSpPr>
            <p:cNvPr id="204" name="Google Shape;204;p15"/>
            <p:cNvSpPr txBox="1"/>
            <p:nvPr/>
          </p:nvSpPr>
          <p:spPr>
            <a:xfrm>
              <a:off x="260336" y="818720"/>
              <a:ext cx="14769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rgbClr val="ECECF1"/>
                  </a:solidFill>
                  <a:latin typeface="Source Code Pro"/>
                  <a:ea typeface="Source Code Pro"/>
                  <a:cs typeface="Source Code Pro"/>
                  <a:sym typeface="Source Code Pro"/>
                </a:rPr>
                <a:t>Topic Ranks</a:t>
              </a:r>
              <a:endParaRPr sz="800">
                <a:solidFill>
                  <a:schemeClr val="lt1"/>
                </a:solidFill>
                <a:latin typeface="Source Code Pro"/>
                <a:ea typeface="Source Code Pro"/>
                <a:cs typeface="Source Code Pro"/>
                <a:sym typeface="Source Code Pro"/>
              </a:endParaRPr>
            </a:p>
          </p:txBody>
        </p:sp>
      </p:grpSp>
      <p:grpSp>
        <p:nvGrpSpPr>
          <p:cNvPr id="205" name="Google Shape;205;p15"/>
          <p:cNvGrpSpPr/>
          <p:nvPr/>
        </p:nvGrpSpPr>
        <p:grpSpPr>
          <a:xfrm>
            <a:off x="2978788" y="256943"/>
            <a:ext cx="4338275" cy="526457"/>
            <a:chOff x="2683975" y="262418"/>
            <a:chExt cx="4338275" cy="526457"/>
          </a:xfrm>
        </p:grpSpPr>
        <p:sp>
          <p:nvSpPr>
            <p:cNvPr id="206" name="Google Shape;206;p15"/>
            <p:cNvSpPr txBox="1"/>
            <p:nvPr/>
          </p:nvSpPr>
          <p:spPr>
            <a:xfrm>
              <a:off x="2912550" y="473275"/>
              <a:ext cx="4109700" cy="315600"/>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Clr>
                  <a:schemeClr val="dk1"/>
                </a:buClr>
                <a:buSzPts val="1100"/>
                <a:buFont typeface="Arial"/>
                <a:buNone/>
              </a:pPr>
              <a:r>
                <a:rPr lang="en" sz="800">
                  <a:solidFill>
                    <a:srgbClr val="EFEFEF"/>
                  </a:solidFill>
                  <a:latin typeface="Source Code Pro"/>
                  <a:ea typeface="Source Code Pro"/>
                  <a:cs typeface="Source Code Pro"/>
                  <a:sym typeface="Source Code Pro"/>
                </a:rPr>
                <a:t>How do we find Easter Eggs in our dataset? </a:t>
              </a:r>
              <a:endParaRPr sz="800">
                <a:solidFill>
                  <a:schemeClr val="lt1"/>
                </a:solidFill>
                <a:latin typeface="Source Code Pro"/>
                <a:ea typeface="Source Code Pro"/>
                <a:cs typeface="Source Code Pro"/>
                <a:sym typeface="Source Code Pro"/>
              </a:endParaRPr>
            </a:p>
            <a:p>
              <a:pPr marL="0" lvl="0" indent="0" algn="l" rtl="0">
                <a:spcBef>
                  <a:spcPts val="0"/>
                </a:spcBef>
                <a:spcAft>
                  <a:spcPts val="0"/>
                </a:spcAft>
                <a:buSzPts val="1100"/>
                <a:buNone/>
              </a:pPr>
              <a:endParaRPr sz="800">
                <a:solidFill>
                  <a:srgbClr val="EFEFEF"/>
                </a:solidFill>
                <a:latin typeface="Source Code Pro"/>
                <a:ea typeface="Source Code Pro"/>
                <a:cs typeface="Source Code Pro"/>
                <a:sym typeface="Source Code Pro"/>
              </a:endParaRPr>
            </a:p>
          </p:txBody>
        </p:sp>
        <p:pic>
          <p:nvPicPr>
            <p:cNvPr id="207" name="Google Shape;207;p15"/>
            <p:cNvPicPr preferRelativeResize="0"/>
            <p:nvPr/>
          </p:nvPicPr>
          <p:blipFill>
            <a:blip r:embed="rId7">
              <a:alphaModFix/>
            </a:blip>
            <a:stretch>
              <a:fillRect/>
            </a:stretch>
          </p:blipFill>
          <p:spPr>
            <a:xfrm>
              <a:off x="2683975" y="262425"/>
              <a:ext cx="192301" cy="192301"/>
            </a:xfrm>
            <a:prstGeom prst="rect">
              <a:avLst/>
            </a:prstGeom>
            <a:noFill/>
            <a:ln>
              <a:noFill/>
            </a:ln>
          </p:spPr>
        </p:pic>
        <p:sp>
          <p:nvSpPr>
            <p:cNvPr id="208" name="Google Shape;208;p15"/>
            <p:cNvSpPr txBox="1"/>
            <p:nvPr/>
          </p:nvSpPr>
          <p:spPr>
            <a:xfrm>
              <a:off x="2912549" y="262418"/>
              <a:ext cx="13131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b="1">
                  <a:solidFill>
                    <a:schemeClr val="lt1"/>
                  </a:solidFill>
                  <a:latin typeface="Source Code Pro"/>
                  <a:ea typeface="Source Code Pro"/>
                  <a:cs typeface="Source Code Pro"/>
                  <a:sym typeface="Source Code Pro"/>
                </a:rPr>
                <a:t>Scotiabank</a:t>
              </a:r>
              <a:endParaRPr sz="800" b="1">
                <a:solidFill>
                  <a:schemeClr val="lt1"/>
                </a:solidFill>
                <a:latin typeface="Source Code Pro"/>
                <a:ea typeface="Source Code Pro"/>
                <a:cs typeface="Source Code Pro"/>
                <a:sym typeface="Source Code Pro"/>
              </a:endParaRPr>
            </a:p>
          </p:txBody>
        </p:sp>
      </p:grpSp>
      <p:grpSp>
        <p:nvGrpSpPr>
          <p:cNvPr id="209" name="Google Shape;209;p15"/>
          <p:cNvGrpSpPr/>
          <p:nvPr/>
        </p:nvGrpSpPr>
        <p:grpSpPr>
          <a:xfrm>
            <a:off x="2978787" y="961150"/>
            <a:ext cx="4459775" cy="1142250"/>
            <a:chOff x="2683975" y="966625"/>
            <a:chExt cx="4459775" cy="1142250"/>
          </a:xfrm>
        </p:grpSpPr>
        <p:sp>
          <p:nvSpPr>
            <p:cNvPr id="210" name="Google Shape;210;p15"/>
            <p:cNvSpPr txBox="1"/>
            <p:nvPr/>
          </p:nvSpPr>
          <p:spPr>
            <a:xfrm>
              <a:off x="2912550" y="1172575"/>
              <a:ext cx="4231200" cy="936300"/>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Clr>
                  <a:schemeClr val="dk1"/>
                </a:buClr>
                <a:buSzPts val="1100"/>
                <a:buFont typeface="Arial"/>
                <a:buNone/>
              </a:pPr>
              <a:r>
                <a:rPr lang="en" sz="800">
                  <a:solidFill>
                    <a:srgbClr val="EFEFEF"/>
                  </a:solidFill>
                  <a:latin typeface="Source Code Pro"/>
                  <a:ea typeface="Source Code Pro"/>
                  <a:cs typeface="Source Code Pro"/>
                  <a:sym typeface="Source Code Pro"/>
                </a:rPr>
                <a:t>You can embed the reviews using a text embedding model like Instructor-xl, and visualize clusters using t-SNE. You will find one cluster which only contains </a:t>
              </a:r>
              <a:r>
                <a:rPr lang="en" sz="800" b="1">
                  <a:solidFill>
                    <a:srgbClr val="EFEFEF"/>
                  </a:solidFill>
                  <a:latin typeface="Source Code Pro"/>
                  <a:ea typeface="Source Code Pro"/>
                  <a:cs typeface="Source Code Pro"/>
                  <a:sym typeface="Source Code Pro"/>
                </a:rPr>
                <a:t>reviews of hotels and its services.</a:t>
              </a:r>
              <a:endParaRPr sz="800" b="1">
                <a:solidFill>
                  <a:srgbClr val="EFEFEF"/>
                </a:solidFill>
                <a:latin typeface="Source Code Pro"/>
                <a:ea typeface="Source Code Pro"/>
                <a:cs typeface="Source Code Pro"/>
                <a:sym typeface="Source Code Pro"/>
              </a:endParaRPr>
            </a:p>
            <a:p>
              <a:pPr marL="0" lvl="0" indent="0" algn="l" rtl="0">
                <a:spcBef>
                  <a:spcPts val="1000"/>
                </a:spcBef>
                <a:spcAft>
                  <a:spcPts val="1000"/>
                </a:spcAft>
                <a:buSzPts val="1100"/>
                <a:buNone/>
              </a:pPr>
              <a:r>
                <a:rPr lang="en" sz="800">
                  <a:solidFill>
                    <a:srgbClr val="EFEFEF"/>
                  </a:solidFill>
                  <a:latin typeface="Source Code Pro"/>
                  <a:ea typeface="Source Code Pro"/>
                  <a:cs typeface="Source Code Pro"/>
                  <a:sym typeface="Source Code Pro"/>
                </a:rPr>
                <a:t>Also, you can use a Few-Shot Learning model like SetFit. You can fine-tune it on a small dataset of hotel reviews, and then apply it on the main dataset.</a:t>
              </a:r>
              <a:endParaRPr sz="800">
                <a:solidFill>
                  <a:srgbClr val="EFEFEF"/>
                </a:solidFill>
                <a:latin typeface="Source Code Pro"/>
                <a:ea typeface="Source Code Pro"/>
                <a:cs typeface="Source Code Pro"/>
                <a:sym typeface="Source Code Pro"/>
              </a:endParaRPr>
            </a:p>
          </p:txBody>
        </p:sp>
        <p:pic>
          <p:nvPicPr>
            <p:cNvPr id="211" name="Google Shape;211;p15"/>
            <p:cNvPicPr preferRelativeResize="0"/>
            <p:nvPr/>
          </p:nvPicPr>
          <p:blipFill>
            <a:blip r:embed="rId8">
              <a:alphaModFix/>
            </a:blip>
            <a:stretch>
              <a:fillRect/>
            </a:stretch>
          </p:blipFill>
          <p:spPr>
            <a:xfrm>
              <a:off x="2683975" y="966625"/>
              <a:ext cx="192300" cy="192300"/>
            </a:xfrm>
            <a:prstGeom prst="rect">
              <a:avLst/>
            </a:prstGeom>
            <a:noFill/>
            <a:ln>
              <a:noFill/>
            </a:ln>
          </p:spPr>
        </p:pic>
        <p:sp>
          <p:nvSpPr>
            <p:cNvPr id="212" name="Google Shape;212;p15"/>
            <p:cNvSpPr txBox="1"/>
            <p:nvPr/>
          </p:nvSpPr>
          <p:spPr>
            <a:xfrm>
              <a:off x="2912550" y="966625"/>
              <a:ext cx="35841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b="1">
                  <a:solidFill>
                    <a:schemeClr val="lt1"/>
                  </a:solidFill>
                  <a:latin typeface="Source Code Pro"/>
                  <a:ea typeface="Source Code Pro"/>
                  <a:cs typeface="Source Code Pro"/>
                  <a:sym typeface="Source Code Pro"/>
                </a:rPr>
                <a:t>Team Alpha</a:t>
              </a:r>
              <a:endParaRPr sz="800" b="1">
                <a:solidFill>
                  <a:schemeClr val="lt1"/>
                </a:solidFill>
                <a:latin typeface="Source Code Pro"/>
                <a:ea typeface="Source Code Pro"/>
                <a:cs typeface="Source Code Pro"/>
                <a:sym typeface="Source Code Pro"/>
              </a:endParaRPr>
            </a:p>
          </p:txBody>
        </p:sp>
      </p:grpSp>
      <p:pic>
        <p:nvPicPr>
          <p:cNvPr id="213" name="Google Shape;213;p15"/>
          <p:cNvPicPr preferRelativeResize="0"/>
          <p:nvPr/>
        </p:nvPicPr>
        <p:blipFill>
          <a:blip r:embed="rId9">
            <a:alphaModFix/>
          </a:blip>
          <a:stretch>
            <a:fillRect/>
          </a:stretch>
        </p:blipFill>
        <p:spPr>
          <a:xfrm>
            <a:off x="3267900" y="2194954"/>
            <a:ext cx="4049151" cy="179708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444654"/>
            </a:gs>
            <a:gs pos="66000">
              <a:srgbClr val="444654"/>
            </a:gs>
            <a:gs pos="100000">
              <a:srgbClr val="343541"/>
            </a:gs>
          </a:gsLst>
          <a:lin ang="5400012" scaled="0"/>
        </a:gradFill>
        <a:effectLst/>
      </p:bgPr>
    </p:bg>
    <p:spTree>
      <p:nvGrpSpPr>
        <p:cNvPr id="1" name="Shape 217"/>
        <p:cNvGrpSpPr/>
        <p:nvPr/>
      </p:nvGrpSpPr>
      <p:grpSpPr>
        <a:xfrm>
          <a:off x="0" y="0"/>
          <a:ext cx="0" cy="0"/>
          <a:chOff x="0" y="0"/>
          <a:chExt cx="0" cy="0"/>
        </a:xfrm>
      </p:grpSpPr>
      <p:sp>
        <p:nvSpPr>
          <p:cNvPr id="218" name="Google Shape;218;p16"/>
          <p:cNvSpPr/>
          <p:nvPr/>
        </p:nvSpPr>
        <p:spPr>
          <a:xfrm>
            <a:off x="1666325" y="200900"/>
            <a:ext cx="7477800" cy="668700"/>
          </a:xfrm>
          <a:prstGeom prst="rect">
            <a:avLst/>
          </a:prstGeom>
          <a:solidFill>
            <a:srgbClr val="343541"/>
          </a:solidFill>
          <a:ln w="9525" cap="flat" cmpd="sng">
            <a:solidFill>
              <a:srgbClr val="1F2027"/>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19" name="Google Shape;219;p16"/>
          <p:cNvSpPr/>
          <p:nvPr/>
        </p:nvSpPr>
        <p:spPr>
          <a:xfrm>
            <a:off x="0" y="0"/>
            <a:ext cx="1714200" cy="5143500"/>
          </a:xfrm>
          <a:prstGeom prst="rect">
            <a:avLst/>
          </a:prstGeom>
          <a:solidFill>
            <a:srgbClr val="20212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20" name="Google Shape;220;p16"/>
          <p:cNvSpPr/>
          <p:nvPr/>
        </p:nvSpPr>
        <p:spPr>
          <a:xfrm>
            <a:off x="48001" y="357188"/>
            <a:ext cx="1618200" cy="333300"/>
          </a:xfrm>
          <a:prstGeom prst="roundRect">
            <a:avLst>
              <a:gd name="adj" fmla="val 16667"/>
            </a:avLst>
          </a:prstGeom>
          <a:noFill/>
          <a:ln w="12700" cap="flat" cmpd="sng">
            <a:solidFill>
              <a:srgbClr val="444654"/>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21" name="Google Shape;221;p16"/>
          <p:cNvSpPr/>
          <p:nvPr/>
        </p:nvSpPr>
        <p:spPr>
          <a:xfrm>
            <a:off x="2617799" y="4548884"/>
            <a:ext cx="5181300" cy="333300"/>
          </a:xfrm>
          <a:prstGeom prst="roundRect">
            <a:avLst>
              <a:gd name="adj" fmla="val 16667"/>
            </a:avLst>
          </a:prstGeom>
          <a:solidFill>
            <a:srgbClr val="444654"/>
          </a:solidFill>
          <a:ln>
            <a:noFill/>
          </a:ln>
          <a:effectLst>
            <a:outerShdw blurRad="63500" sx="101000" sy="101000" algn="ctr" rotWithShape="0">
              <a:srgbClr val="000000">
                <a:alpha val="98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22" name="Google Shape;222;p16"/>
          <p:cNvSpPr/>
          <p:nvPr/>
        </p:nvSpPr>
        <p:spPr>
          <a:xfrm>
            <a:off x="4635908" y="4216503"/>
            <a:ext cx="1145100" cy="267900"/>
          </a:xfrm>
          <a:prstGeom prst="roundRect">
            <a:avLst>
              <a:gd name="adj" fmla="val 16667"/>
            </a:avLst>
          </a:prstGeom>
          <a:solidFill>
            <a:srgbClr val="343541"/>
          </a:solidFill>
          <a:ln w="9525" cap="flat" cmpd="sng">
            <a:solidFill>
              <a:srgbClr val="65687D"/>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23" name="Google Shape;223;p16"/>
          <p:cNvSpPr txBox="1"/>
          <p:nvPr/>
        </p:nvSpPr>
        <p:spPr>
          <a:xfrm>
            <a:off x="4774425" y="4273896"/>
            <a:ext cx="1091416" cy="189252"/>
          </a:xfrm>
          <a:prstGeom prst="rect">
            <a:avLst/>
          </a:prstGeom>
          <a:noFill/>
          <a:ln>
            <a:noFill/>
          </a:ln>
        </p:spPr>
        <p:txBody>
          <a:bodyPr spcFirstLastPara="1" wrap="square" lIns="68575" tIns="34275" rIns="68575" bIns="34275" anchor="t" anchorCtr="0">
            <a:spAutoFit/>
          </a:bodyPr>
          <a:lstStyle/>
          <a:p>
            <a:pPr marL="0" marR="0" lvl="0" indent="0" rtl="0">
              <a:lnSpc>
                <a:spcPct val="130000"/>
              </a:lnSpc>
              <a:spcBef>
                <a:spcPts val="0"/>
              </a:spcBef>
              <a:spcAft>
                <a:spcPts val="0"/>
              </a:spcAft>
              <a:buNone/>
            </a:pPr>
            <a:r>
              <a:rPr lang="en" sz="600" dirty="0">
                <a:solidFill>
                  <a:schemeClr val="lt1"/>
                </a:solidFill>
                <a:latin typeface="Source Code Pro"/>
                <a:ea typeface="Source Code Pro"/>
                <a:cs typeface="Source Code Pro"/>
                <a:sym typeface="Source Code Pro"/>
              </a:rPr>
              <a:t>Regenerate response</a:t>
            </a:r>
            <a:endParaRPr sz="600" dirty="0">
              <a:solidFill>
                <a:schemeClr val="lt1"/>
              </a:solidFill>
              <a:latin typeface="Source Code Pro"/>
              <a:ea typeface="Source Code Pro"/>
              <a:cs typeface="Source Code Pro"/>
              <a:sym typeface="Source Code Pro"/>
            </a:endParaRPr>
          </a:p>
        </p:txBody>
      </p:sp>
      <p:grpSp>
        <p:nvGrpSpPr>
          <p:cNvPr id="224" name="Google Shape;224;p16"/>
          <p:cNvGrpSpPr/>
          <p:nvPr/>
        </p:nvGrpSpPr>
        <p:grpSpPr>
          <a:xfrm>
            <a:off x="4720741" y="4309272"/>
            <a:ext cx="81229" cy="80063"/>
            <a:chOff x="5224539" y="2571760"/>
            <a:chExt cx="1739377" cy="1714421"/>
          </a:xfrm>
        </p:grpSpPr>
        <p:sp>
          <p:nvSpPr>
            <p:cNvPr id="225" name="Google Shape;225;p16"/>
            <p:cNvSpPr/>
            <p:nvPr/>
          </p:nvSpPr>
          <p:spPr>
            <a:xfrm>
              <a:off x="5279040" y="2571760"/>
              <a:ext cx="1684876" cy="668353"/>
            </a:xfrm>
            <a:custGeom>
              <a:avLst/>
              <a:gdLst/>
              <a:ahLst/>
              <a:cxnLst/>
              <a:rect l="l" t="t" r="r" b="b"/>
              <a:pathLst>
                <a:path w="1684876" h="668353" extrusionOk="0">
                  <a:moveTo>
                    <a:pt x="1684781" y="322887"/>
                  </a:moveTo>
                  <a:cubicBezTo>
                    <a:pt x="1670018" y="377942"/>
                    <a:pt x="1655254" y="432996"/>
                    <a:pt x="1640585" y="488051"/>
                  </a:cubicBezTo>
                  <a:cubicBezTo>
                    <a:pt x="1633632" y="514245"/>
                    <a:pt x="1627251" y="540629"/>
                    <a:pt x="1620011" y="566823"/>
                  </a:cubicBezTo>
                  <a:cubicBezTo>
                    <a:pt x="1609153" y="606351"/>
                    <a:pt x="1574863" y="627306"/>
                    <a:pt x="1535239" y="617305"/>
                  </a:cubicBezTo>
                  <a:cubicBezTo>
                    <a:pt x="1452467" y="596445"/>
                    <a:pt x="1369885" y="575014"/>
                    <a:pt x="1287398" y="553107"/>
                  </a:cubicBezTo>
                  <a:cubicBezTo>
                    <a:pt x="1249489" y="543010"/>
                    <a:pt x="1228343" y="507196"/>
                    <a:pt x="1237202" y="470811"/>
                  </a:cubicBezTo>
                  <a:cubicBezTo>
                    <a:pt x="1246155" y="434044"/>
                    <a:pt x="1282160" y="412613"/>
                    <a:pt x="1321307" y="421662"/>
                  </a:cubicBezTo>
                  <a:cubicBezTo>
                    <a:pt x="1348739" y="427948"/>
                    <a:pt x="1375790" y="435568"/>
                    <a:pt x="1405699" y="439188"/>
                  </a:cubicBezTo>
                  <a:cubicBezTo>
                    <a:pt x="1387982" y="417471"/>
                    <a:pt x="1371409" y="394801"/>
                    <a:pt x="1352454" y="374227"/>
                  </a:cubicBezTo>
                  <a:cubicBezTo>
                    <a:pt x="1228058" y="238686"/>
                    <a:pt x="1074610" y="158581"/>
                    <a:pt x="891444" y="139245"/>
                  </a:cubicBezTo>
                  <a:cubicBezTo>
                    <a:pt x="555021" y="103717"/>
                    <a:pt x="249650" y="296503"/>
                    <a:pt x="134397" y="615210"/>
                  </a:cubicBezTo>
                  <a:cubicBezTo>
                    <a:pt x="115728" y="666835"/>
                    <a:pt x="62198" y="684552"/>
                    <a:pt x="23717" y="651786"/>
                  </a:cubicBezTo>
                  <a:cubicBezTo>
                    <a:pt x="1047" y="632450"/>
                    <a:pt x="-5811" y="604256"/>
                    <a:pt x="5048" y="573109"/>
                  </a:cubicBezTo>
                  <a:cubicBezTo>
                    <a:pt x="37433" y="480431"/>
                    <a:pt x="84010" y="395373"/>
                    <a:pt x="145922" y="319173"/>
                  </a:cubicBezTo>
                  <a:cubicBezTo>
                    <a:pt x="289559" y="142770"/>
                    <a:pt x="473963" y="34280"/>
                    <a:pt x="699611" y="7515"/>
                  </a:cubicBezTo>
                  <a:cubicBezTo>
                    <a:pt x="1040034" y="-32871"/>
                    <a:pt x="1313211" y="90001"/>
                    <a:pt x="1518189" y="364702"/>
                  </a:cubicBezTo>
                  <a:cubicBezTo>
                    <a:pt x="1520856" y="368322"/>
                    <a:pt x="1523523" y="371941"/>
                    <a:pt x="1528381" y="378609"/>
                  </a:cubicBezTo>
                  <a:cubicBezTo>
                    <a:pt x="1533810" y="357844"/>
                    <a:pt x="1538573" y="339651"/>
                    <a:pt x="1543335" y="321554"/>
                  </a:cubicBezTo>
                  <a:cubicBezTo>
                    <a:pt x="1545907" y="311743"/>
                    <a:pt x="1548383" y="301837"/>
                    <a:pt x="1551336" y="292122"/>
                  </a:cubicBezTo>
                  <a:cubicBezTo>
                    <a:pt x="1560385" y="262023"/>
                    <a:pt x="1583531" y="242877"/>
                    <a:pt x="1612296" y="241353"/>
                  </a:cubicBezTo>
                  <a:cubicBezTo>
                    <a:pt x="1643538" y="239734"/>
                    <a:pt x="1668875" y="256308"/>
                    <a:pt x="1680972" y="286502"/>
                  </a:cubicBezTo>
                  <a:cubicBezTo>
                    <a:pt x="1682210" y="289645"/>
                    <a:pt x="1683543" y="292693"/>
                    <a:pt x="1684877" y="295741"/>
                  </a:cubicBezTo>
                  <a:lnTo>
                    <a:pt x="1684877" y="322887"/>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6" name="Google Shape;226;p16"/>
            <p:cNvSpPr/>
            <p:nvPr/>
          </p:nvSpPr>
          <p:spPr>
            <a:xfrm>
              <a:off x="5224539" y="3616176"/>
              <a:ext cx="1683925" cy="670005"/>
            </a:xfrm>
            <a:custGeom>
              <a:avLst/>
              <a:gdLst/>
              <a:ahLst/>
              <a:cxnLst/>
              <a:rect l="l" t="t" r="r" b="b"/>
              <a:pathLst>
                <a:path w="1683925" h="670005" extrusionOk="0">
                  <a:moveTo>
                    <a:pt x="155847" y="291454"/>
                  </a:moveTo>
                  <a:cubicBezTo>
                    <a:pt x="147941" y="320982"/>
                    <a:pt x="141083" y="349938"/>
                    <a:pt x="132510" y="378322"/>
                  </a:cubicBezTo>
                  <a:cubicBezTo>
                    <a:pt x="121366" y="415470"/>
                    <a:pt x="84314" y="435091"/>
                    <a:pt x="48309" y="424042"/>
                  </a:cubicBezTo>
                  <a:cubicBezTo>
                    <a:pt x="13067" y="413279"/>
                    <a:pt x="-6936" y="379084"/>
                    <a:pt x="2208" y="342794"/>
                  </a:cubicBezTo>
                  <a:cubicBezTo>
                    <a:pt x="22687" y="261736"/>
                    <a:pt x="43547" y="180678"/>
                    <a:pt x="64883" y="99811"/>
                  </a:cubicBezTo>
                  <a:cubicBezTo>
                    <a:pt x="74884" y="62092"/>
                    <a:pt x="109460" y="41042"/>
                    <a:pt x="147465" y="50567"/>
                  </a:cubicBezTo>
                  <a:cubicBezTo>
                    <a:pt x="231856" y="71713"/>
                    <a:pt x="316152" y="93525"/>
                    <a:pt x="400163" y="116290"/>
                  </a:cubicBezTo>
                  <a:cubicBezTo>
                    <a:pt x="437025" y="126291"/>
                    <a:pt x="456741" y="162581"/>
                    <a:pt x="447502" y="198586"/>
                  </a:cubicBezTo>
                  <a:cubicBezTo>
                    <a:pt x="438549" y="233923"/>
                    <a:pt x="403306" y="255259"/>
                    <a:pt x="365873" y="246973"/>
                  </a:cubicBezTo>
                  <a:cubicBezTo>
                    <a:pt x="337869" y="240686"/>
                    <a:pt x="310152" y="232971"/>
                    <a:pt x="277862" y="224779"/>
                  </a:cubicBezTo>
                  <a:cubicBezTo>
                    <a:pt x="283101" y="232685"/>
                    <a:pt x="285958" y="237543"/>
                    <a:pt x="289387" y="242019"/>
                  </a:cubicBezTo>
                  <a:cubicBezTo>
                    <a:pt x="403782" y="392895"/>
                    <a:pt x="553992" y="488050"/>
                    <a:pt x="740015" y="521293"/>
                  </a:cubicBezTo>
                  <a:cubicBezTo>
                    <a:pt x="1094821" y="584729"/>
                    <a:pt x="1426863" y="391181"/>
                    <a:pt x="1550402" y="52377"/>
                  </a:cubicBezTo>
                  <a:cubicBezTo>
                    <a:pt x="1563070" y="17706"/>
                    <a:pt x="1588407" y="-1439"/>
                    <a:pt x="1619363" y="85"/>
                  </a:cubicBezTo>
                  <a:cubicBezTo>
                    <a:pt x="1650796" y="1609"/>
                    <a:pt x="1677275" y="22754"/>
                    <a:pt x="1682799" y="53996"/>
                  </a:cubicBezTo>
                  <a:cubicBezTo>
                    <a:pt x="1684990" y="66760"/>
                    <a:pt x="1684038" y="81714"/>
                    <a:pt x="1679466" y="93715"/>
                  </a:cubicBezTo>
                  <a:cubicBezTo>
                    <a:pt x="1567166" y="391372"/>
                    <a:pt x="1358283" y="584729"/>
                    <a:pt x="1046053" y="649499"/>
                  </a:cubicBezTo>
                  <a:cubicBezTo>
                    <a:pt x="723156" y="716365"/>
                    <a:pt x="447597" y="618257"/>
                    <a:pt x="223760" y="376417"/>
                  </a:cubicBezTo>
                  <a:cubicBezTo>
                    <a:pt x="199662" y="350414"/>
                    <a:pt x="179278" y="320886"/>
                    <a:pt x="155847" y="291454"/>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pic>
        <p:nvPicPr>
          <p:cNvPr id="227" name="Google Shape;227;p16"/>
          <p:cNvPicPr preferRelativeResize="0"/>
          <p:nvPr/>
        </p:nvPicPr>
        <p:blipFill rotWithShape="1">
          <a:blip r:embed="rId3">
            <a:alphaModFix/>
          </a:blip>
          <a:srcRect/>
          <a:stretch/>
        </p:blipFill>
        <p:spPr>
          <a:xfrm>
            <a:off x="7553402" y="4659119"/>
            <a:ext cx="130815" cy="112907"/>
          </a:xfrm>
          <a:prstGeom prst="rect">
            <a:avLst/>
          </a:prstGeom>
          <a:noFill/>
          <a:ln>
            <a:noFill/>
          </a:ln>
        </p:spPr>
      </p:pic>
      <p:sp>
        <p:nvSpPr>
          <p:cNvPr id="228" name="Google Shape;228;p16"/>
          <p:cNvSpPr txBox="1"/>
          <p:nvPr/>
        </p:nvSpPr>
        <p:spPr>
          <a:xfrm>
            <a:off x="2137875" y="4929075"/>
            <a:ext cx="6141600" cy="146100"/>
          </a:xfrm>
          <a:prstGeom prst="rect">
            <a:avLst/>
          </a:prstGeom>
          <a:noFill/>
          <a:ln>
            <a:noFill/>
          </a:ln>
        </p:spPr>
        <p:txBody>
          <a:bodyPr spcFirstLastPara="1" wrap="square" lIns="68575" tIns="34275" rIns="68575" bIns="34275" anchor="t" anchorCtr="0">
            <a:spAutoFit/>
          </a:bodyPr>
          <a:lstStyle/>
          <a:p>
            <a:pPr marL="0" marR="0" lvl="0" indent="0" algn="ctr" rtl="0">
              <a:lnSpc>
                <a:spcPct val="130000"/>
              </a:lnSpc>
              <a:spcBef>
                <a:spcPts val="0"/>
              </a:spcBef>
              <a:spcAft>
                <a:spcPts val="0"/>
              </a:spcAft>
              <a:buNone/>
            </a:pPr>
            <a:r>
              <a:rPr lang="en" sz="500">
                <a:solidFill>
                  <a:srgbClr val="898C9F"/>
                </a:solidFill>
                <a:latin typeface="Source Code Pro"/>
                <a:ea typeface="Source Code Pro"/>
                <a:cs typeface="Source Code Pro"/>
                <a:sym typeface="Source Code Pro"/>
              </a:rPr>
              <a:t>ChatGPT Jan 9 Version. Free Research Preview. Our goal is to make AI systems more natural and safe to interact with. Your feedback will help us improve.</a:t>
            </a:r>
            <a:endParaRPr sz="500">
              <a:solidFill>
                <a:srgbClr val="898C9F"/>
              </a:solidFill>
              <a:latin typeface="Source Code Pro"/>
              <a:ea typeface="Source Code Pro"/>
              <a:cs typeface="Source Code Pro"/>
              <a:sym typeface="Source Code Pro"/>
            </a:endParaRPr>
          </a:p>
        </p:txBody>
      </p:sp>
      <p:sp>
        <p:nvSpPr>
          <p:cNvPr id="229" name="Google Shape;229;p16"/>
          <p:cNvSpPr txBox="1"/>
          <p:nvPr/>
        </p:nvSpPr>
        <p:spPr>
          <a:xfrm>
            <a:off x="2912552" y="2595745"/>
            <a:ext cx="42312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endParaRPr sz="800">
              <a:solidFill>
                <a:schemeClr val="lt1"/>
              </a:solidFill>
              <a:latin typeface="Source Code Pro"/>
              <a:ea typeface="Source Code Pro"/>
              <a:cs typeface="Source Code Pro"/>
              <a:sym typeface="Source Code Pro"/>
            </a:endParaRPr>
          </a:p>
        </p:txBody>
      </p:sp>
      <p:sp>
        <p:nvSpPr>
          <p:cNvPr id="230" name="Google Shape;230;p16"/>
          <p:cNvSpPr txBox="1"/>
          <p:nvPr/>
        </p:nvSpPr>
        <p:spPr>
          <a:xfrm>
            <a:off x="260962" y="415832"/>
            <a:ext cx="7665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chemeClr val="lt1"/>
                </a:solidFill>
                <a:latin typeface="Source Code Pro"/>
                <a:ea typeface="Source Code Pro"/>
                <a:cs typeface="Source Code Pro"/>
                <a:sym typeface="Source Code Pro"/>
              </a:rPr>
              <a:t>New Chat</a:t>
            </a:r>
            <a:endParaRPr sz="800">
              <a:solidFill>
                <a:schemeClr val="lt1"/>
              </a:solidFill>
              <a:latin typeface="Source Code Pro"/>
              <a:ea typeface="Source Code Pro"/>
              <a:cs typeface="Source Code Pro"/>
              <a:sym typeface="Source Code Pro"/>
            </a:endParaRPr>
          </a:p>
        </p:txBody>
      </p:sp>
      <p:pic>
        <p:nvPicPr>
          <p:cNvPr id="231" name="Google Shape;231;p16"/>
          <p:cNvPicPr preferRelativeResize="0"/>
          <p:nvPr/>
        </p:nvPicPr>
        <p:blipFill rotWithShape="1">
          <a:blip r:embed="rId4">
            <a:alphaModFix/>
          </a:blip>
          <a:srcRect/>
          <a:stretch/>
        </p:blipFill>
        <p:spPr>
          <a:xfrm>
            <a:off x="141544" y="472645"/>
            <a:ext cx="102461" cy="102461"/>
          </a:xfrm>
          <a:prstGeom prst="rect">
            <a:avLst/>
          </a:prstGeom>
          <a:noFill/>
          <a:ln>
            <a:noFill/>
          </a:ln>
        </p:spPr>
      </p:pic>
      <p:sp>
        <p:nvSpPr>
          <p:cNvPr id="232" name="Google Shape;232;p16"/>
          <p:cNvSpPr txBox="1"/>
          <p:nvPr/>
        </p:nvSpPr>
        <p:spPr>
          <a:xfrm>
            <a:off x="275249" y="3644843"/>
            <a:ext cx="13131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chemeClr val="lt1"/>
                </a:solidFill>
                <a:latin typeface="Source Code Pro"/>
                <a:ea typeface="Source Code Pro"/>
                <a:cs typeface="Source Code Pro"/>
                <a:sym typeface="Source Code Pro"/>
              </a:rPr>
              <a:t>Clear conversations</a:t>
            </a:r>
            <a:endParaRPr sz="800">
              <a:solidFill>
                <a:schemeClr val="lt1"/>
              </a:solidFill>
              <a:latin typeface="Source Code Pro"/>
              <a:ea typeface="Source Code Pro"/>
              <a:cs typeface="Source Code Pro"/>
              <a:sym typeface="Source Code Pro"/>
            </a:endParaRPr>
          </a:p>
        </p:txBody>
      </p:sp>
      <p:sp>
        <p:nvSpPr>
          <p:cNvPr id="233" name="Google Shape;233;p16"/>
          <p:cNvSpPr txBox="1"/>
          <p:nvPr/>
        </p:nvSpPr>
        <p:spPr>
          <a:xfrm>
            <a:off x="275249" y="3922994"/>
            <a:ext cx="13131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chemeClr val="lt1"/>
                </a:solidFill>
                <a:latin typeface="Source Code Pro"/>
                <a:ea typeface="Source Code Pro"/>
                <a:cs typeface="Source Code Pro"/>
                <a:sym typeface="Source Code Pro"/>
              </a:rPr>
              <a:t>Light Mode</a:t>
            </a:r>
            <a:endParaRPr sz="800">
              <a:solidFill>
                <a:schemeClr val="lt1"/>
              </a:solidFill>
              <a:latin typeface="Source Code Pro"/>
              <a:ea typeface="Source Code Pro"/>
              <a:cs typeface="Source Code Pro"/>
              <a:sym typeface="Source Code Pro"/>
            </a:endParaRPr>
          </a:p>
        </p:txBody>
      </p:sp>
      <p:sp>
        <p:nvSpPr>
          <p:cNvPr id="234" name="Google Shape;234;p16"/>
          <p:cNvSpPr txBox="1"/>
          <p:nvPr/>
        </p:nvSpPr>
        <p:spPr>
          <a:xfrm>
            <a:off x="275249" y="4201145"/>
            <a:ext cx="13131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chemeClr val="lt1"/>
                </a:solidFill>
                <a:latin typeface="Source Code Pro"/>
                <a:ea typeface="Source Code Pro"/>
                <a:cs typeface="Source Code Pro"/>
                <a:sym typeface="Source Code Pro"/>
              </a:rPr>
              <a:t>OpenAI Discord</a:t>
            </a:r>
            <a:endParaRPr sz="800">
              <a:solidFill>
                <a:schemeClr val="lt1"/>
              </a:solidFill>
              <a:latin typeface="Source Code Pro"/>
              <a:ea typeface="Source Code Pro"/>
              <a:cs typeface="Source Code Pro"/>
              <a:sym typeface="Source Code Pro"/>
            </a:endParaRPr>
          </a:p>
        </p:txBody>
      </p:sp>
      <p:sp>
        <p:nvSpPr>
          <p:cNvPr id="235" name="Google Shape;235;p16"/>
          <p:cNvSpPr txBox="1"/>
          <p:nvPr/>
        </p:nvSpPr>
        <p:spPr>
          <a:xfrm>
            <a:off x="275249" y="4479296"/>
            <a:ext cx="13131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chemeClr val="lt1"/>
                </a:solidFill>
                <a:latin typeface="Source Code Pro"/>
                <a:ea typeface="Source Code Pro"/>
                <a:cs typeface="Source Code Pro"/>
                <a:sym typeface="Source Code Pro"/>
              </a:rPr>
              <a:t>Updates and FAQ</a:t>
            </a:r>
            <a:endParaRPr sz="800">
              <a:solidFill>
                <a:schemeClr val="lt1"/>
              </a:solidFill>
              <a:latin typeface="Source Code Pro"/>
              <a:ea typeface="Source Code Pro"/>
              <a:cs typeface="Source Code Pro"/>
              <a:sym typeface="Source Code Pro"/>
            </a:endParaRPr>
          </a:p>
        </p:txBody>
      </p:sp>
      <p:sp>
        <p:nvSpPr>
          <p:cNvPr id="236" name="Google Shape;236;p16"/>
          <p:cNvSpPr txBox="1"/>
          <p:nvPr/>
        </p:nvSpPr>
        <p:spPr>
          <a:xfrm>
            <a:off x="275249" y="4757449"/>
            <a:ext cx="13131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chemeClr val="lt1"/>
                </a:solidFill>
                <a:latin typeface="Source Code Pro"/>
                <a:ea typeface="Source Code Pro"/>
                <a:cs typeface="Source Code Pro"/>
                <a:sym typeface="Source Code Pro"/>
              </a:rPr>
              <a:t>Log out</a:t>
            </a:r>
            <a:endParaRPr sz="800">
              <a:solidFill>
                <a:schemeClr val="lt1"/>
              </a:solidFill>
              <a:latin typeface="Source Code Pro"/>
              <a:ea typeface="Source Code Pro"/>
              <a:cs typeface="Source Code Pro"/>
              <a:sym typeface="Source Code Pro"/>
            </a:endParaRPr>
          </a:p>
        </p:txBody>
      </p:sp>
      <p:grpSp>
        <p:nvGrpSpPr>
          <p:cNvPr id="237" name="Google Shape;237;p16"/>
          <p:cNvGrpSpPr/>
          <p:nvPr/>
        </p:nvGrpSpPr>
        <p:grpSpPr>
          <a:xfrm>
            <a:off x="112538" y="3685381"/>
            <a:ext cx="100209" cy="100196"/>
            <a:chOff x="9681685" y="971513"/>
            <a:chExt cx="1329031" cy="1399389"/>
          </a:xfrm>
        </p:grpSpPr>
        <p:sp>
          <p:nvSpPr>
            <p:cNvPr id="238" name="Google Shape;238;p16"/>
            <p:cNvSpPr/>
            <p:nvPr/>
          </p:nvSpPr>
          <p:spPr>
            <a:xfrm>
              <a:off x="9681685" y="971513"/>
              <a:ext cx="1329031" cy="1399389"/>
            </a:xfrm>
            <a:custGeom>
              <a:avLst/>
              <a:gdLst/>
              <a:ahLst/>
              <a:cxnLst/>
              <a:rect l="l" t="t" r="r" b="b"/>
              <a:pathLst>
                <a:path w="1329031" h="1399389" extrusionOk="0">
                  <a:moveTo>
                    <a:pt x="407289" y="204728"/>
                  </a:moveTo>
                  <a:cubicBezTo>
                    <a:pt x="408813" y="171296"/>
                    <a:pt x="407003" y="139958"/>
                    <a:pt x="412242" y="109859"/>
                  </a:cubicBezTo>
                  <a:cubicBezTo>
                    <a:pt x="423196" y="47090"/>
                    <a:pt x="477869" y="1751"/>
                    <a:pt x="541877" y="893"/>
                  </a:cubicBezTo>
                  <a:cubicBezTo>
                    <a:pt x="623316" y="-250"/>
                    <a:pt x="704850" y="-345"/>
                    <a:pt x="786289" y="893"/>
                  </a:cubicBezTo>
                  <a:cubicBezTo>
                    <a:pt x="861441" y="2036"/>
                    <a:pt x="919448" y="62615"/>
                    <a:pt x="919829" y="137863"/>
                  </a:cubicBezTo>
                  <a:cubicBezTo>
                    <a:pt x="919925" y="159580"/>
                    <a:pt x="919829" y="181297"/>
                    <a:pt x="919829" y="204728"/>
                  </a:cubicBezTo>
                  <a:cubicBezTo>
                    <a:pt x="926878" y="204728"/>
                    <a:pt x="932593" y="204728"/>
                    <a:pt x="938213" y="204728"/>
                  </a:cubicBezTo>
                  <a:cubicBezTo>
                    <a:pt x="1049464" y="204824"/>
                    <a:pt x="1160812" y="205014"/>
                    <a:pt x="1272064" y="205014"/>
                  </a:cubicBezTo>
                  <a:cubicBezTo>
                    <a:pt x="1293972" y="205014"/>
                    <a:pt x="1311593" y="212634"/>
                    <a:pt x="1322547" y="232351"/>
                  </a:cubicBezTo>
                  <a:cubicBezTo>
                    <a:pt x="1339977" y="263688"/>
                    <a:pt x="1320546" y="303598"/>
                    <a:pt x="1284827" y="306836"/>
                  </a:cubicBezTo>
                  <a:cubicBezTo>
                    <a:pt x="1258442" y="309218"/>
                    <a:pt x="1231582" y="308646"/>
                    <a:pt x="1205103" y="307884"/>
                  </a:cubicBezTo>
                  <a:cubicBezTo>
                    <a:pt x="1192053" y="307503"/>
                    <a:pt x="1189006" y="312456"/>
                    <a:pt x="1188244" y="324267"/>
                  </a:cubicBezTo>
                  <a:cubicBezTo>
                    <a:pt x="1179766" y="467618"/>
                    <a:pt x="1171004" y="611065"/>
                    <a:pt x="1162050" y="754416"/>
                  </a:cubicBezTo>
                  <a:cubicBezTo>
                    <a:pt x="1152620" y="905197"/>
                    <a:pt x="1143381" y="1056073"/>
                    <a:pt x="1133380" y="1206758"/>
                  </a:cubicBezTo>
                  <a:cubicBezTo>
                    <a:pt x="1126427" y="1311248"/>
                    <a:pt x="1037177" y="1397354"/>
                    <a:pt x="931640" y="1398211"/>
                  </a:cubicBezTo>
                  <a:cubicBezTo>
                    <a:pt x="754380" y="1399735"/>
                    <a:pt x="577025" y="1399830"/>
                    <a:pt x="399764" y="1398211"/>
                  </a:cubicBezTo>
                  <a:cubicBezTo>
                    <a:pt x="291369" y="1397258"/>
                    <a:pt x="203549" y="1307723"/>
                    <a:pt x="197739" y="1200186"/>
                  </a:cubicBezTo>
                  <a:cubicBezTo>
                    <a:pt x="192024" y="1095030"/>
                    <a:pt x="183642" y="989969"/>
                    <a:pt x="176689" y="884909"/>
                  </a:cubicBezTo>
                  <a:cubicBezTo>
                    <a:pt x="170783" y="795755"/>
                    <a:pt x="165354" y="706505"/>
                    <a:pt x="159639" y="617351"/>
                  </a:cubicBezTo>
                  <a:cubicBezTo>
                    <a:pt x="153257" y="518577"/>
                    <a:pt x="146590" y="419898"/>
                    <a:pt x="140494" y="321124"/>
                  </a:cubicBezTo>
                  <a:cubicBezTo>
                    <a:pt x="139827" y="310456"/>
                    <a:pt x="135445" y="307789"/>
                    <a:pt x="125635" y="307979"/>
                  </a:cubicBezTo>
                  <a:cubicBezTo>
                    <a:pt x="102775" y="308551"/>
                    <a:pt x="79820" y="308360"/>
                    <a:pt x="56959" y="308075"/>
                  </a:cubicBezTo>
                  <a:cubicBezTo>
                    <a:pt x="22574" y="307598"/>
                    <a:pt x="95" y="287310"/>
                    <a:pt x="0" y="257021"/>
                  </a:cubicBezTo>
                  <a:cubicBezTo>
                    <a:pt x="0" y="225874"/>
                    <a:pt x="22860" y="205109"/>
                    <a:pt x="57912" y="205109"/>
                  </a:cubicBezTo>
                  <a:cubicBezTo>
                    <a:pt x="168687" y="204919"/>
                    <a:pt x="279368" y="204919"/>
                    <a:pt x="390144" y="204728"/>
                  </a:cubicBezTo>
                  <a:cubicBezTo>
                    <a:pt x="395859" y="204728"/>
                    <a:pt x="401574" y="204728"/>
                    <a:pt x="407479" y="204728"/>
                  </a:cubicBezTo>
                  <a:close/>
                  <a:moveTo>
                    <a:pt x="1086422" y="311123"/>
                  </a:moveTo>
                  <a:lnTo>
                    <a:pt x="246602" y="311123"/>
                  </a:lnTo>
                  <a:cubicBezTo>
                    <a:pt x="246602" y="322076"/>
                    <a:pt x="246031" y="332649"/>
                    <a:pt x="246602" y="343222"/>
                  </a:cubicBezTo>
                  <a:cubicBezTo>
                    <a:pt x="251365" y="424470"/>
                    <a:pt x="256508" y="505718"/>
                    <a:pt x="261366" y="586967"/>
                  </a:cubicBezTo>
                  <a:cubicBezTo>
                    <a:pt x="267176" y="685741"/>
                    <a:pt x="272605" y="784515"/>
                    <a:pt x="278416" y="883385"/>
                  </a:cubicBezTo>
                  <a:cubicBezTo>
                    <a:pt x="284321" y="982730"/>
                    <a:pt x="291179" y="1081981"/>
                    <a:pt x="296227" y="1181327"/>
                  </a:cubicBezTo>
                  <a:cubicBezTo>
                    <a:pt x="299942" y="1255336"/>
                    <a:pt x="340423" y="1295627"/>
                    <a:pt x="414433" y="1295722"/>
                  </a:cubicBezTo>
                  <a:cubicBezTo>
                    <a:pt x="494252" y="1295722"/>
                    <a:pt x="574167" y="1295722"/>
                    <a:pt x="653986" y="1295722"/>
                  </a:cubicBezTo>
                  <a:cubicBezTo>
                    <a:pt x="742379" y="1295722"/>
                    <a:pt x="830770" y="1296103"/>
                    <a:pt x="919163" y="1295627"/>
                  </a:cubicBezTo>
                  <a:cubicBezTo>
                    <a:pt x="986600" y="1295246"/>
                    <a:pt x="1028985" y="1252383"/>
                    <a:pt x="1032129" y="1185422"/>
                  </a:cubicBezTo>
                  <a:cubicBezTo>
                    <a:pt x="1035653" y="1110461"/>
                    <a:pt x="1041082" y="1035689"/>
                    <a:pt x="1045750" y="960823"/>
                  </a:cubicBezTo>
                  <a:cubicBezTo>
                    <a:pt x="1051655" y="866335"/>
                    <a:pt x="1057751" y="771847"/>
                    <a:pt x="1063657" y="677264"/>
                  </a:cubicBezTo>
                  <a:cubicBezTo>
                    <a:pt x="1068610" y="598682"/>
                    <a:pt x="1073562" y="520101"/>
                    <a:pt x="1078420" y="441520"/>
                  </a:cubicBezTo>
                  <a:cubicBezTo>
                    <a:pt x="1081088" y="399134"/>
                    <a:pt x="1083564" y="356747"/>
                    <a:pt x="1086326" y="311123"/>
                  </a:cubicBezTo>
                  <a:close/>
                  <a:moveTo>
                    <a:pt x="817721" y="203871"/>
                  </a:moveTo>
                  <a:cubicBezTo>
                    <a:pt x="817721" y="183011"/>
                    <a:pt x="817912" y="162914"/>
                    <a:pt x="817721" y="142911"/>
                  </a:cubicBezTo>
                  <a:cubicBezTo>
                    <a:pt x="817436" y="119099"/>
                    <a:pt x="806291" y="107859"/>
                    <a:pt x="782384" y="107573"/>
                  </a:cubicBezTo>
                  <a:cubicBezTo>
                    <a:pt x="748855" y="107192"/>
                    <a:pt x="715423" y="107478"/>
                    <a:pt x="681894" y="107478"/>
                  </a:cubicBezTo>
                  <a:cubicBezTo>
                    <a:pt x="636651" y="107478"/>
                    <a:pt x="591502" y="107288"/>
                    <a:pt x="546259" y="107573"/>
                  </a:cubicBezTo>
                  <a:cubicBezTo>
                    <a:pt x="525780" y="107669"/>
                    <a:pt x="512636" y="117289"/>
                    <a:pt x="511587" y="135005"/>
                  </a:cubicBezTo>
                  <a:cubicBezTo>
                    <a:pt x="510254" y="157675"/>
                    <a:pt x="511302" y="180440"/>
                    <a:pt x="511302" y="203871"/>
                  </a:cubicBezTo>
                  <a:lnTo>
                    <a:pt x="817816" y="203871"/>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9" name="Google Shape;239;p16"/>
            <p:cNvSpPr/>
            <p:nvPr/>
          </p:nvSpPr>
          <p:spPr>
            <a:xfrm>
              <a:off x="10090522" y="1449700"/>
              <a:ext cx="102168" cy="647074"/>
            </a:xfrm>
            <a:custGeom>
              <a:avLst/>
              <a:gdLst/>
              <a:ahLst/>
              <a:cxnLst/>
              <a:rect l="l" t="t" r="r" b="b"/>
              <a:pathLst>
                <a:path w="102168" h="647074" extrusionOk="0">
                  <a:moveTo>
                    <a:pt x="101989" y="322045"/>
                  </a:moveTo>
                  <a:cubicBezTo>
                    <a:pt x="101989" y="413009"/>
                    <a:pt x="101989" y="503973"/>
                    <a:pt x="101989" y="594841"/>
                  </a:cubicBezTo>
                  <a:cubicBezTo>
                    <a:pt x="101989" y="621321"/>
                    <a:pt x="83891" y="642752"/>
                    <a:pt x="59127" y="646467"/>
                  </a:cubicBezTo>
                  <a:cubicBezTo>
                    <a:pt x="33600" y="650277"/>
                    <a:pt x="10168" y="635894"/>
                    <a:pt x="2262" y="610938"/>
                  </a:cubicBezTo>
                  <a:cubicBezTo>
                    <a:pt x="548" y="605509"/>
                    <a:pt x="72" y="599508"/>
                    <a:pt x="72" y="593698"/>
                  </a:cubicBezTo>
                  <a:cubicBezTo>
                    <a:pt x="-24" y="413390"/>
                    <a:pt x="-24" y="233082"/>
                    <a:pt x="72" y="52869"/>
                  </a:cubicBezTo>
                  <a:cubicBezTo>
                    <a:pt x="72" y="21912"/>
                    <a:pt x="22074" y="-376"/>
                    <a:pt x="51602" y="5"/>
                  </a:cubicBezTo>
                  <a:cubicBezTo>
                    <a:pt x="80367" y="291"/>
                    <a:pt x="102084" y="22484"/>
                    <a:pt x="102084" y="52488"/>
                  </a:cubicBezTo>
                  <a:cubicBezTo>
                    <a:pt x="102275" y="142404"/>
                    <a:pt x="102084" y="232224"/>
                    <a:pt x="102084" y="322140"/>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0" name="Google Shape;240;p16"/>
            <p:cNvSpPr/>
            <p:nvPr/>
          </p:nvSpPr>
          <p:spPr>
            <a:xfrm>
              <a:off x="10295024" y="1449797"/>
              <a:ext cx="102179" cy="647102"/>
            </a:xfrm>
            <a:custGeom>
              <a:avLst/>
              <a:gdLst/>
              <a:ahLst/>
              <a:cxnLst/>
              <a:rect l="l" t="t" r="r" b="b"/>
              <a:pathLst>
                <a:path w="102179" h="647102" extrusionOk="0">
                  <a:moveTo>
                    <a:pt x="101989" y="323377"/>
                  </a:moveTo>
                  <a:cubicBezTo>
                    <a:pt x="101989" y="413769"/>
                    <a:pt x="101989" y="504161"/>
                    <a:pt x="101989" y="594648"/>
                  </a:cubicBezTo>
                  <a:cubicBezTo>
                    <a:pt x="101989" y="621223"/>
                    <a:pt x="83986" y="642654"/>
                    <a:pt x="59317" y="646465"/>
                  </a:cubicBezTo>
                  <a:cubicBezTo>
                    <a:pt x="33790" y="650370"/>
                    <a:pt x="10263" y="636082"/>
                    <a:pt x="2358" y="611127"/>
                  </a:cubicBezTo>
                  <a:cubicBezTo>
                    <a:pt x="452" y="605221"/>
                    <a:pt x="71" y="598649"/>
                    <a:pt x="71" y="592362"/>
                  </a:cubicBezTo>
                  <a:cubicBezTo>
                    <a:pt x="-24" y="413102"/>
                    <a:pt x="-24" y="233937"/>
                    <a:pt x="71" y="54676"/>
                  </a:cubicBezTo>
                  <a:cubicBezTo>
                    <a:pt x="71" y="22196"/>
                    <a:pt x="21312" y="-283"/>
                    <a:pt x="51411" y="3"/>
                  </a:cubicBezTo>
                  <a:cubicBezTo>
                    <a:pt x="81320" y="193"/>
                    <a:pt x="102084" y="22863"/>
                    <a:pt x="102179" y="55438"/>
                  </a:cubicBezTo>
                  <a:cubicBezTo>
                    <a:pt x="102179" y="144783"/>
                    <a:pt x="102179" y="234127"/>
                    <a:pt x="102179" y="323472"/>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1" name="Google Shape;241;p16"/>
            <p:cNvSpPr/>
            <p:nvPr/>
          </p:nvSpPr>
          <p:spPr>
            <a:xfrm>
              <a:off x="10499269" y="1449700"/>
              <a:ext cx="102055" cy="647109"/>
            </a:xfrm>
            <a:custGeom>
              <a:avLst/>
              <a:gdLst/>
              <a:ahLst/>
              <a:cxnLst/>
              <a:rect l="l" t="t" r="r" b="b"/>
              <a:pathLst>
                <a:path w="102055" h="647109" extrusionOk="0">
                  <a:moveTo>
                    <a:pt x="42" y="323759"/>
                  </a:moveTo>
                  <a:cubicBezTo>
                    <a:pt x="42" y="234415"/>
                    <a:pt x="42" y="145070"/>
                    <a:pt x="42" y="55726"/>
                  </a:cubicBezTo>
                  <a:cubicBezTo>
                    <a:pt x="42" y="22674"/>
                    <a:pt x="20330" y="386"/>
                    <a:pt x="50334" y="5"/>
                  </a:cubicBezTo>
                  <a:cubicBezTo>
                    <a:pt x="80815" y="-376"/>
                    <a:pt x="102055" y="22484"/>
                    <a:pt x="102055" y="56012"/>
                  </a:cubicBezTo>
                  <a:cubicBezTo>
                    <a:pt x="102055" y="235272"/>
                    <a:pt x="102055" y="414437"/>
                    <a:pt x="102055" y="593698"/>
                  </a:cubicBezTo>
                  <a:cubicBezTo>
                    <a:pt x="102055" y="621320"/>
                    <a:pt x="84148" y="642942"/>
                    <a:pt x="58812" y="646562"/>
                  </a:cubicBezTo>
                  <a:cubicBezTo>
                    <a:pt x="33380" y="650181"/>
                    <a:pt x="9758" y="635608"/>
                    <a:pt x="2138" y="610652"/>
                  </a:cubicBezTo>
                  <a:cubicBezTo>
                    <a:pt x="137" y="604175"/>
                    <a:pt x="42" y="597032"/>
                    <a:pt x="42" y="590269"/>
                  </a:cubicBezTo>
                  <a:cubicBezTo>
                    <a:pt x="-53" y="501496"/>
                    <a:pt x="42" y="412628"/>
                    <a:pt x="42" y="323855"/>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42" name="Google Shape;242;p16"/>
          <p:cNvSpPr/>
          <p:nvPr/>
        </p:nvSpPr>
        <p:spPr>
          <a:xfrm>
            <a:off x="105694" y="4258269"/>
            <a:ext cx="115516" cy="84019"/>
          </a:xfrm>
          <a:custGeom>
            <a:avLst/>
            <a:gdLst/>
            <a:ahLst/>
            <a:cxnLst/>
            <a:rect l="l" t="t" r="r" b="b"/>
            <a:pathLst>
              <a:path w="1400197" h="960220" extrusionOk="0">
                <a:moveTo>
                  <a:pt x="518637" y="13626"/>
                </a:moveTo>
                <a:cubicBezTo>
                  <a:pt x="411386" y="40677"/>
                  <a:pt x="309849" y="80015"/>
                  <a:pt x="222600" y="150405"/>
                </a:cubicBezTo>
                <a:cubicBezTo>
                  <a:pt x="536830" y="12483"/>
                  <a:pt x="849726" y="14197"/>
                  <a:pt x="1161670" y="157358"/>
                </a:cubicBezTo>
                <a:cubicBezTo>
                  <a:pt x="1162337" y="156215"/>
                  <a:pt x="1163099" y="154977"/>
                  <a:pt x="1163765" y="153834"/>
                </a:cubicBezTo>
                <a:cubicBezTo>
                  <a:pt x="1134524" y="135641"/>
                  <a:pt x="1105949" y="116020"/>
                  <a:pt x="1075754" y="99637"/>
                </a:cubicBezTo>
                <a:cubicBezTo>
                  <a:pt x="1044512" y="82777"/>
                  <a:pt x="1012032" y="67728"/>
                  <a:pt x="979171" y="54298"/>
                </a:cubicBezTo>
                <a:cubicBezTo>
                  <a:pt x="946881" y="40963"/>
                  <a:pt x="913353" y="30581"/>
                  <a:pt x="879920" y="18769"/>
                </a:cubicBezTo>
                <a:cubicBezTo>
                  <a:pt x="886588" y="6101"/>
                  <a:pt x="896494" y="481"/>
                  <a:pt x="911829" y="1720"/>
                </a:cubicBezTo>
                <a:cubicBezTo>
                  <a:pt x="1063562" y="13531"/>
                  <a:pt x="1181482" y="82968"/>
                  <a:pt x="1265397" y="209460"/>
                </a:cubicBezTo>
                <a:cubicBezTo>
                  <a:pt x="1305593" y="269944"/>
                  <a:pt x="1325786" y="339190"/>
                  <a:pt x="1346645" y="407771"/>
                </a:cubicBezTo>
                <a:cubicBezTo>
                  <a:pt x="1374268" y="498448"/>
                  <a:pt x="1393699" y="591032"/>
                  <a:pt x="1399700" y="685710"/>
                </a:cubicBezTo>
                <a:cubicBezTo>
                  <a:pt x="1404843" y="767053"/>
                  <a:pt x="1369982" y="830585"/>
                  <a:pt x="1302545" y="874591"/>
                </a:cubicBezTo>
                <a:cubicBezTo>
                  <a:pt x="1223773" y="925930"/>
                  <a:pt x="1136524" y="952315"/>
                  <a:pt x="1042226" y="953458"/>
                </a:cubicBezTo>
                <a:cubicBezTo>
                  <a:pt x="1035083" y="953458"/>
                  <a:pt x="1025748" y="949267"/>
                  <a:pt x="1021176" y="943837"/>
                </a:cubicBezTo>
                <a:cubicBezTo>
                  <a:pt x="997935" y="916977"/>
                  <a:pt x="975932" y="889069"/>
                  <a:pt x="952025" y="859827"/>
                </a:cubicBezTo>
                <a:cubicBezTo>
                  <a:pt x="1033273" y="834490"/>
                  <a:pt x="1104806" y="798296"/>
                  <a:pt x="1157765" y="732192"/>
                </a:cubicBezTo>
                <a:cubicBezTo>
                  <a:pt x="1147382" y="738098"/>
                  <a:pt x="1137000" y="743908"/>
                  <a:pt x="1126713" y="749908"/>
                </a:cubicBezTo>
                <a:cubicBezTo>
                  <a:pt x="1030892" y="805344"/>
                  <a:pt x="928879" y="843253"/>
                  <a:pt x="818675" y="856493"/>
                </a:cubicBezTo>
                <a:cubicBezTo>
                  <a:pt x="709137" y="869638"/>
                  <a:pt x="601124" y="858303"/>
                  <a:pt x="494729" y="830204"/>
                </a:cubicBezTo>
                <a:cubicBezTo>
                  <a:pt x="406337" y="806868"/>
                  <a:pt x="319946" y="777912"/>
                  <a:pt x="237650" y="736669"/>
                </a:cubicBezTo>
                <a:cubicBezTo>
                  <a:pt x="246127" y="756576"/>
                  <a:pt x="284036" y="792485"/>
                  <a:pt x="326327" y="815726"/>
                </a:cubicBezTo>
                <a:cubicBezTo>
                  <a:pt x="360998" y="834776"/>
                  <a:pt x="397765" y="850302"/>
                  <a:pt x="433865" y="867542"/>
                </a:cubicBezTo>
                <a:cubicBezTo>
                  <a:pt x="411100" y="896022"/>
                  <a:pt x="387002" y="926407"/>
                  <a:pt x="362427" y="956315"/>
                </a:cubicBezTo>
                <a:cubicBezTo>
                  <a:pt x="360046" y="959173"/>
                  <a:pt x="353950" y="960221"/>
                  <a:pt x="349664" y="960221"/>
                </a:cubicBezTo>
                <a:cubicBezTo>
                  <a:pt x="254699" y="958887"/>
                  <a:pt x="166593" y="933169"/>
                  <a:pt x="88679" y="879163"/>
                </a:cubicBezTo>
                <a:cubicBezTo>
                  <a:pt x="19622" y="831252"/>
                  <a:pt x="-6952" y="762005"/>
                  <a:pt x="1525" y="679138"/>
                </a:cubicBezTo>
                <a:cubicBezTo>
                  <a:pt x="14955" y="547407"/>
                  <a:pt x="44197" y="419296"/>
                  <a:pt x="92393" y="295947"/>
                </a:cubicBezTo>
                <a:cubicBezTo>
                  <a:pt x="154306" y="137451"/>
                  <a:pt x="269939" y="41439"/>
                  <a:pt x="435960" y="6101"/>
                </a:cubicBezTo>
                <a:cubicBezTo>
                  <a:pt x="455582" y="1910"/>
                  <a:pt x="476060" y="577"/>
                  <a:pt x="496158" y="5"/>
                </a:cubicBezTo>
                <a:cubicBezTo>
                  <a:pt x="504159" y="-185"/>
                  <a:pt x="512446" y="5053"/>
                  <a:pt x="520542" y="7911"/>
                </a:cubicBezTo>
                <a:cubicBezTo>
                  <a:pt x="519875" y="9816"/>
                  <a:pt x="519209" y="11721"/>
                  <a:pt x="518637" y="13626"/>
                </a:cubicBezTo>
                <a:close/>
                <a:moveTo>
                  <a:pt x="1038988" y="548740"/>
                </a:moveTo>
                <a:cubicBezTo>
                  <a:pt x="1038988" y="479780"/>
                  <a:pt x="982314" y="420534"/>
                  <a:pt x="916401" y="420629"/>
                </a:cubicBezTo>
                <a:cubicBezTo>
                  <a:pt x="850869" y="420629"/>
                  <a:pt x="794100" y="479494"/>
                  <a:pt x="794195" y="547216"/>
                </a:cubicBezTo>
                <a:cubicBezTo>
                  <a:pt x="794291" y="616463"/>
                  <a:pt x="850869" y="675518"/>
                  <a:pt x="916687" y="675328"/>
                </a:cubicBezTo>
                <a:cubicBezTo>
                  <a:pt x="982124" y="675137"/>
                  <a:pt x="1038893" y="616368"/>
                  <a:pt x="1038893" y="548645"/>
                </a:cubicBezTo>
                <a:close/>
                <a:moveTo>
                  <a:pt x="599504" y="543216"/>
                </a:moveTo>
                <a:cubicBezTo>
                  <a:pt x="597409" y="477208"/>
                  <a:pt x="543783" y="419867"/>
                  <a:pt x="475108" y="421296"/>
                </a:cubicBezTo>
                <a:cubicBezTo>
                  <a:pt x="404909" y="422725"/>
                  <a:pt x="350521" y="485018"/>
                  <a:pt x="355474" y="555789"/>
                </a:cubicBezTo>
                <a:cubicBezTo>
                  <a:pt x="360713" y="629322"/>
                  <a:pt x="420339" y="677042"/>
                  <a:pt x="481299" y="674756"/>
                </a:cubicBezTo>
                <a:cubicBezTo>
                  <a:pt x="549593" y="672184"/>
                  <a:pt x="603314" y="610367"/>
                  <a:pt x="599409" y="543216"/>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243" name="Google Shape;243;p16"/>
          <p:cNvGrpSpPr/>
          <p:nvPr/>
        </p:nvGrpSpPr>
        <p:grpSpPr>
          <a:xfrm>
            <a:off x="98521" y="3959141"/>
            <a:ext cx="128196" cy="128219"/>
            <a:chOff x="4746399" y="3169443"/>
            <a:chExt cx="1635159" cy="1635442"/>
          </a:xfrm>
        </p:grpSpPr>
        <p:sp>
          <p:nvSpPr>
            <p:cNvPr id="244" name="Google Shape;244;p16"/>
            <p:cNvSpPr/>
            <p:nvPr/>
          </p:nvSpPr>
          <p:spPr>
            <a:xfrm>
              <a:off x="6131999" y="3938704"/>
              <a:ext cx="249559" cy="96832"/>
            </a:xfrm>
            <a:custGeom>
              <a:avLst/>
              <a:gdLst/>
              <a:ahLst/>
              <a:cxnLst/>
              <a:rect l="l" t="t" r="r" b="b"/>
              <a:pathLst>
                <a:path w="249559" h="96832" extrusionOk="0">
                  <a:moveTo>
                    <a:pt x="249560" y="61224"/>
                  </a:moveTo>
                  <a:cubicBezTo>
                    <a:pt x="237463" y="88656"/>
                    <a:pt x="216318" y="97800"/>
                    <a:pt x="186980" y="96752"/>
                  </a:cubicBezTo>
                  <a:cubicBezTo>
                    <a:pt x="141832" y="95133"/>
                    <a:pt x="96493" y="96371"/>
                    <a:pt x="51249" y="96276"/>
                  </a:cubicBezTo>
                  <a:cubicBezTo>
                    <a:pt x="20484" y="96276"/>
                    <a:pt x="-376" y="76273"/>
                    <a:pt x="5" y="47603"/>
                  </a:cubicBezTo>
                  <a:cubicBezTo>
                    <a:pt x="386" y="19885"/>
                    <a:pt x="21150" y="645"/>
                    <a:pt x="51249" y="550"/>
                  </a:cubicBezTo>
                  <a:cubicBezTo>
                    <a:pt x="97064" y="454"/>
                    <a:pt x="142880" y="1693"/>
                    <a:pt x="188505" y="73"/>
                  </a:cubicBezTo>
                  <a:cubicBezTo>
                    <a:pt x="217556" y="-974"/>
                    <a:pt x="237653" y="9122"/>
                    <a:pt x="249560" y="35602"/>
                  </a:cubicBezTo>
                  <a:lnTo>
                    <a:pt x="249560" y="61129"/>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5" name="Google Shape;245;p16"/>
            <p:cNvSpPr/>
            <p:nvPr/>
          </p:nvSpPr>
          <p:spPr>
            <a:xfrm>
              <a:off x="5515568" y="4555230"/>
              <a:ext cx="96729" cy="249655"/>
            </a:xfrm>
            <a:custGeom>
              <a:avLst/>
              <a:gdLst/>
              <a:ahLst/>
              <a:cxnLst/>
              <a:rect l="l" t="t" r="r" b="b"/>
              <a:pathLst>
                <a:path w="96729" h="249655" extrusionOk="0">
                  <a:moveTo>
                    <a:pt x="35601" y="249656"/>
                  </a:moveTo>
                  <a:cubicBezTo>
                    <a:pt x="9217" y="237749"/>
                    <a:pt x="-975" y="217651"/>
                    <a:pt x="73" y="188600"/>
                  </a:cubicBezTo>
                  <a:cubicBezTo>
                    <a:pt x="1692" y="142880"/>
                    <a:pt x="454" y="97065"/>
                    <a:pt x="549" y="51250"/>
                  </a:cubicBezTo>
                  <a:cubicBezTo>
                    <a:pt x="549" y="20484"/>
                    <a:pt x="20551" y="-376"/>
                    <a:pt x="49126" y="5"/>
                  </a:cubicBezTo>
                  <a:cubicBezTo>
                    <a:pt x="76844" y="386"/>
                    <a:pt x="96085" y="21151"/>
                    <a:pt x="96180" y="51250"/>
                  </a:cubicBezTo>
                  <a:cubicBezTo>
                    <a:pt x="96275" y="97065"/>
                    <a:pt x="95037" y="142880"/>
                    <a:pt x="96656" y="188600"/>
                  </a:cubicBezTo>
                  <a:cubicBezTo>
                    <a:pt x="97704" y="217651"/>
                    <a:pt x="87608" y="237749"/>
                    <a:pt x="61128" y="249656"/>
                  </a:cubicBezTo>
                  <a:lnTo>
                    <a:pt x="35601" y="2496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6" name="Google Shape;246;p16"/>
            <p:cNvSpPr/>
            <p:nvPr/>
          </p:nvSpPr>
          <p:spPr>
            <a:xfrm>
              <a:off x="5156262" y="3579390"/>
              <a:ext cx="815340" cy="815549"/>
            </a:xfrm>
            <a:custGeom>
              <a:avLst/>
              <a:gdLst/>
              <a:ahLst/>
              <a:cxnLst/>
              <a:rect l="l" t="t" r="r" b="b"/>
              <a:pathLst>
                <a:path w="815340" h="815549" extrusionOk="0">
                  <a:moveTo>
                    <a:pt x="815340" y="407870"/>
                  </a:moveTo>
                  <a:cubicBezTo>
                    <a:pt x="815150" y="632184"/>
                    <a:pt x="629793" y="817064"/>
                    <a:pt x="406718" y="815540"/>
                  </a:cubicBezTo>
                  <a:cubicBezTo>
                    <a:pt x="182118" y="814016"/>
                    <a:pt x="-285" y="631041"/>
                    <a:pt x="0" y="407584"/>
                  </a:cubicBezTo>
                  <a:cubicBezTo>
                    <a:pt x="286" y="183175"/>
                    <a:pt x="185452" y="-1515"/>
                    <a:pt x="408623" y="9"/>
                  </a:cubicBezTo>
                  <a:cubicBezTo>
                    <a:pt x="633222" y="1533"/>
                    <a:pt x="815531" y="184318"/>
                    <a:pt x="815340" y="407870"/>
                  </a:cubicBezTo>
                  <a:close/>
                  <a:moveTo>
                    <a:pt x="407480" y="97164"/>
                  </a:moveTo>
                  <a:cubicBezTo>
                    <a:pt x="235554" y="97260"/>
                    <a:pt x="97441" y="235277"/>
                    <a:pt x="97155" y="407203"/>
                  </a:cubicBezTo>
                  <a:cubicBezTo>
                    <a:pt x="96870" y="579701"/>
                    <a:pt x="235458" y="718575"/>
                    <a:pt x="407861" y="718385"/>
                  </a:cubicBezTo>
                  <a:cubicBezTo>
                    <a:pt x="579692" y="718290"/>
                    <a:pt x="717900" y="580272"/>
                    <a:pt x="718185" y="408346"/>
                  </a:cubicBezTo>
                  <a:cubicBezTo>
                    <a:pt x="718471" y="235753"/>
                    <a:pt x="579978" y="97069"/>
                    <a:pt x="407480" y="97164"/>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7" name="Google Shape;247;p16"/>
            <p:cNvSpPr/>
            <p:nvPr/>
          </p:nvSpPr>
          <p:spPr>
            <a:xfrm>
              <a:off x="4971243" y="4374171"/>
              <a:ext cx="205899" cy="205639"/>
            </a:xfrm>
            <a:custGeom>
              <a:avLst/>
              <a:gdLst/>
              <a:ahLst/>
              <a:cxnLst/>
              <a:rect l="l" t="t" r="r" b="b"/>
              <a:pathLst>
                <a:path w="205899" h="205639" extrusionOk="0">
                  <a:moveTo>
                    <a:pt x="53765" y="205639"/>
                  </a:moveTo>
                  <a:cubicBezTo>
                    <a:pt x="29000" y="204306"/>
                    <a:pt x="13665" y="196209"/>
                    <a:pt x="5283" y="178017"/>
                  </a:cubicBezTo>
                  <a:cubicBezTo>
                    <a:pt x="-3290" y="159443"/>
                    <a:pt x="-1766" y="140679"/>
                    <a:pt x="12331" y="126106"/>
                  </a:cubicBezTo>
                  <a:cubicBezTo>
                    <a:pt x="49574" y="87529"/>
                    <a:pt x="87388" y="49429"/>
                    <a:pt x="126060" y="12377"/>
                  </a:cubicBezTo>
                  <a:cubicBezTo>
                    <a:pt x="144634" y="-5435"/>
                    <a:pt x="172923" y="-3339"/>
                    <a:pt x="190925" y="14282"/>
                  </a:cubicBezTo>
                  <a:cubicBezTo>
                    <a:pt x="208832" y="31903"/>
                    <a:pt x="211690" y="60478"/>
                    <a:pt x="193973" y="79052"/>
                  </a:cubicBezTo>
                  <a:cubicBezTo>
                    <a:pt x="156635" y="118295"/>
                    <a:pt x="118154" y="156395"/>
                    <a:pt x="79102" y="193828"/>
                  </a:cubicBezTo>
                  <a:cubicBezTo>
                    <a:pt x="71672" y="200972"/>
                    <a:pt x="59575" y="203163"/>
                    <a:pt x="53860" y="205639"/>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8" name="Google Shape;248;p16"/>
            <p:cNvSpPr/>
            <p:nvPr/>
          </p:nvSpPr>
          <p:spPr>
            <a:xfrm>
              <a:off x="5950784" y="4374118"/>
              <a:ext cx="205793" cy="205730"/>
            </a:xfrm>
            <a:custGeom>
              <a:avLst/>
              <a:gdLst/>
              <a:ahLst/>
              <a:cxnLst/>
              <a:rect l="l" t="t" r="r" b="b"/>
              <a:pathLst>
                <a:path w="205793" h="205730" extrusionOk="0">
                  <a:moveTo>
                    <a:pt x="205794" y="151495"/>
                  </a:moveTo>
                  <a:cubicBezTo>
                    <a:pt x="204175" y="177212"/>
                    <a:pt x="195983" y="192548"/>
                    <a:pt x="177600" y="200739"/>
                  </a:cubicBezTo>
                  <a:cubicBezTo>
                    <a:pt x="158931" y="209026"/>
                    <a:pt x="140262" y="207311"/>
                    <a:pt x="125689" y="193215"/>
                  </a:cubicBezTo>
                  <a:cubicBezTo>
                    <a:pt x="87493" y="156353"/>
                    <a:pt x="49869" y="118824"/>
                    <a:pt x="13008" y="80629"/>
                  </a:cubicBezTo>
                  <a:cubicBezTo>
                    <a:pt x="-5471" y="61484"/>
                    <a:pt x="-3661" y="32814"/>
                    <a:pt x="14627" y="14525"/>
                  </a:cubicBezTo>
                  <a:cubicBezTo>
                    <a:pt x="32820" y="-3763"/>
                    <a:pt x="61490" y="-5382"/>
                    <a:pt x="80731" y="13097"/>
                  </a:cubicBezTo>
                  <a:cubicBezTo>
                    <a:pt x="118640" y="49482"/>
                    <a:pt x="155787" y="86725"/>
                    <a:pt x="192078" y="124730"/>
                  </a:cubicBezTo>
                  <a:cubicBezTo>
                    <a:pt x="199888" y="132921"/>
                    <a:pt x="202936" y="145685"/>
                    <a:pt x="205794" y="151495"/>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9" name="Google Shape;249;p16"/>
            <p:cNvSpPr/>
            <p:nvPr/>
          </p:nvSpPr>
          <p:spPr>
            <a:xfrm>
              <a:off x="4971192" y="3394335"/>
              <a:ext cx="205843" cy="205864"/>
            </a:xfrm>
            <a:custGeom>
              <a:avLst/>
              <a:gdLst/>
              <a:ahLst/>
              <a:cxnLst/>
              <a:rect l="l" t="t" r="r" b="b"/>
              <a:pathLst>
                <a:path w="205843" h="205864" extrusionOk="0">
                  <a:moveTo>
                    <a:pt x="0" y="53809"/>
                  </a:moveTo>
                  <a:cubicBezTo>
                    <a:pt x="1619" y="28282"/>
                    <a:pt x="10096" y="13233"/>
                    <a:pt x="28385" y="5041"/>
                  </a:cubicBezTo>
                  <a:cubicBezTo>
                    <a:pt x="46482" y="-3055"/>
                    <a:pt x="64865" y="-1817"/>
                    <a:pt x="78962" y="11804"/>
                  </a:cubicBezTo>
                  <a:cubicBezTo>
                    <a:pt x="118015" y="49333"/>
                    <a:pt x="156496" y="87528"/>
                    <a:pt x="193834" y="126676"/>
                  </a:cubicBezTo>
                  <a:cubicBezTo>
                    <a:pt x="211550" y="145345"/>
                    <a:pt x="208883" y="173824"/>
                    <a:pt x="190976" y="191445"/>
                  </a:cubicBezTo>
                  <a:cubicBezTo>
                    <a:pt x="173069" y="209162"/>
                    <a:pt x="144780" y="211353"/>
                    <a:pt x="126111" y="193541"/>
                  </a:cubicBezTo>
                  <a:cubicBezTo>
                    <a:pt x="87344" y="156489"/>
                    <a:pt x="49530" y="118389"/>
                    <a:pt x="12478" y="79717"/>
                  </a:cubicBezTo>
                  <a:cubicBezTo>
                    <a:pt x="5048" y="71907"/>
                    <a:pt x="2572" y="59334"/>
                    <a:pt x="0" y="53809"/>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0" name="Google Shape;250;p16"/>
            <p:cNvSpPr/>
            <p:nvPr/>
          </p:nvSpPr>
          <p:spPr>
            <a:xfrm>
              <a:off x="5950885" y="3394490"/>
              <a:ext cx="208264" cy="205396"/>
            </a:xfrm>
            <a:custGeom>
              <a:avLst/>
              <a:gdLst/>
              <a:ahLst/>
              <a:cxnLst/>
              <a:rect l="l" t="t" r="r" b="b"/>
              <a:pathLst>
                <a:path w="208264" h="205396" extrusionOk="0">
                  <a:moveTo>
                    <a:pt x="208265" y="50702"/>
                  </a:moveTo>
                  <a:cubicBezTo>
                    <a:pt x="201978" y="61942"/>
                    <a:pt x="197692" y="75086"/>
                    <a:pt x="189024" y="84040"/>
                  </a:cubicBezTo>
                  <a:cubicBezTo>
                    <a:pt x="154925" y="119758"/>
                    <a:pt x="119683" y="154429"/>
                    <a:pt x="84535" y="189005"/>
                  </a:cubicBezTo>
                  <a:cubicBezTo>
                    <a:pt x="63104" y="210151"/>
                    <a:pt x="34624" y="210722"/>
                    <a:pt x="14812" y="191386"/>
                  </a:cubicBezTo>
                  <a:cubicBezTo>
                    <a:pt x="-5476" y="171574"/>
                    <a:pt x="-5000" y="142523"/>
                    <a:pt x="16717" y="120520"/>
                  </a:cubicBezTo>
                  <a:cubicBezTo>
                    <a:pt x="51769" y="84992"/>
                    <a:pt x="87107" y="49654"/>
                    <a:pt x="122635" y="14698"/>
                  </a:cubicBezTo>
                  <a:cubicBezTo>
                    <a:pt x="138161" y="-542"/>
                    <a:pt x="156734" y="-3971"/>
                    <a:pt x="176928" y="4601"/>
                  </a:cubicBezTo>
                  <a:cubicBezTo>
                    <a:pt x="194644" y="12031"/>
                    <a:pt x="205503" y="29747"/>
                    <a:pt x="208170" y="50607"/>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1" name="Google Shape;251;p16"/>
            <p:cNvSpPr/>
            <p:nvPr/>
          </p:nvSpPr>
          <p:spPr>
            <a:xfrm>
              <a:off x="5516069" y="3169443"/>
              <a:ext cx="95805" cy="249555"/>
            </a:xfrm>
            <a:custGeom>
              <a:avLst/>
              <a:gdLst/>
              <a:ahLst/>
              <a:cxnLst/>
              <a:rect l="l" t="t" r="r" b="b"/>
              <a:pathLst>
                <a:path w="95805" h="249555" extrusionOk="0">
                  <a:moveTo>
                    <a:pt x="95679" y="125349"/>
                  </a:moveTo>
                  <a:cubicBezTo>
                    <a:pt x="95679" y="150400"/>
                    <a:pt x="95869" y="175356"/>
                    <a:pt x="95679" y="200406"/>
                  </a:cubicBezTo>
                  <a:cubicBezTo>
                    <a:pt x="95393" y="228981"/>
                    <a:pt x="75486" y="249460"/>
                    <a:pt x="48149" y="249555"/>
                  </a:cubicBezTo>
                  <a:cubicBezTo>
                    <a:pt x="20812" y="249651"/>
                    <a:pt x="238" y="229172"/>
                    <a:pt x="143" y="200883"/>
                  </a:cubicBezTo>
                  <a:cubicBezTo>
                    <a:pt x="-48" y="150305"/>
                    <a:pt x="-48" y="99727"/>
                    <a:pt x="143" y="49149"/>
                  </a:cubicBezTo>
                  <a:cubicBezTo>
                    <a:pt x="238" y="20670"/>
                    <a:pt x="20431" y="96"/>
                    <a:pt x="47673" y="0"/>
                  </a:cubicBezTo>
                  <a:cubicBezTo>
                    <a:pt x="75009" y="-95"/>
                    <a:pt x="95393" y="20384"/>
                    <a:pt x="95679" y="48673"/>
                  </a:cubicBezTo>
                  <a:cubicBezTo>
                    <a:pt x="95964" y="74200"/>
                    <a:pt x="95679" y="99727"/>
                    <a:pt x="95679" y="125349"/>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2" name="Google Shape;252;p16"/>
            <p:cNvSpPr/>
            <p:nvPr/>
          </p:nvSpPr>
          <p:spPr>
            <a:xfrm>
              <a:off x="4746399" y="3939222"/>
              <a:ext cx="249464" cy="95877"/>
            </a:xfrm>
            <a:custGeom>
              <a:avLst/>
              <a:gdLst/>
              <a:ahLst/>
              <a:cxnLst/>
              <a:rect l="l" t="t" r="r" b="b"/>
              <a:pathLst>
                <a:path w="249464" h="95877" extrusionOk="0">
                  <a:moveTo>
                    <a:pt x="126019" y="127"/>
                  </a:moveTo>
                  <a:cubicBezTo>
                    <a:pt x="151070" y="127"/>
                    <a:pt x="176025" y="-63"/>
                    <a:pt x="201076" y="127"/>
                  </a:cubicBezTo>
                  <a:cubicBezTo>
                    <a:pt x="229365" y="413"/>
                    <a:pt x="249653" y="20987"/>
                    <a:pt x="249463" y="48419"/>
                  </a:cubicBezTo>
                  <a:cubicBezTo>
                    <a:pt x="249272" y="75089"/>
                    <a:pt x="228984" y="95568"/>
                    <a:pt x="201647" y="95663"/>
                  </a:cubicBezTo>
                  <a:cubicBezTo>
                    <a:pt x="150593" y="95949"/>
                    <a:pt x="99444" y="95949"/>
                    <a:pt x="48390" y="95663"/>
                  </a:cubicBezTo>
                  <a:cubicBezTo>
                    <a:pt x="20291" y="95472"/>
                    <a:pt x="-283" y="74708"/>
                    <a:pt x="3" y="47371"/>
                  </a:cubicBezTo>
                  <a:cubicBezTo>
                    <a:pt x="193" y="20892"/>
                    <a:pt x="20577" y="413"/>
                    <a:pt x="47818" y="127"/>
                  </a:cubicBezTo>
                  <a:cubicBezTo>
                    <a:pt x="73917" y="-159"/>
                    <a:pt x="100015" y="127"/>
                    <a:pt x="126019" y="127"/>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53" name="Google Shape;253;p16"/>
          <p:cNvGrpSpPr/>
          <p:nvPr/>
        </p:nvGrpSpPr>
        <p:grpSpPr>
          <a:xfrm>
            <a:off x="114918" y="4528334"/>
            <a:ext cx="95680" cy="95674"/>
            <a:chOff x="1622358" y="1128641"/>
            <a:chExt cx="1705533" cy="1705416"/>
          </a:xfrm>
        </p:grpSpPr>
        <p:sp>
          <p:nvSpPr>
            <p:cNvPr id="254" name="Google Shape;254;p16"/>
            <p:cNvSpPr/>
            <p:nvPr/>
          </p:nvSpPr>
          <p:spPr>
            <a:xfrm>
              <a:off x="1622358" y="1284403"/>
              <a:ext cx="1549602" cy="1549654"/>
            </a:xfrm>
            <a:custGeom>
              <a:avLst/>
              <a:gdLst/>
              <a:ahLst/>
              <a:cxnLst/>
              <a:rect l="l" t="t" r="r" b="b"/>
              <a:pathLst>
                <a:path w="1549602" h="1549654" extrusionOk="0">
                  <a:moveTo>
                    <a:pt x="776512" y="1549569"/>
                  </a:moveTo>
                  <a:cubicBezTo>
                    <a:pt x="596299" y="1549569"/>
                    <a:pt x="415991" y="1549760"/>
                    <a:pt x="235778" y="1549569"/>
                  </a:cubicBezTo>
                  <a:cubicBezTo>
                    <a:pt x="133575" y="1549379"/>
                    <a:pt x="44802" y="1486800"/>
                    <a:pt x="13560" y="1391264"/>
                  </a:cubicBezTo>
                  <a:cubicBezTo>
                    <a:pt x="5654" y="1366975"/>
                    <a:pt x="796" y="1340496"/>
                    <a:pt x="701" y="1314969"/>
                  </a:cubicBezTo>
                  <a:cubicBezTo>
                    <a:pt x="-156" y="954447"/>
                    <a:pt x="-156" y="593831"/>
                    <a:pt x="320" y="233310"/>
                  </a:cubicBezTo>
                  <a:cubicBezTo>
                    <a:pt x="510" y="102531"/>
                    <a:pt x="103857" y="138"/>
                    <a:pt x="234540" y="42"/>
                  </a:cubicBezTo>
                  <a:cubicBezTo>
                    <a:pt x="438946" y="-53"/>
                    <a:pt x="643448" y="42"/>
                    <a:pt x="847854" y="42"/>
                  </a:cubicBezTo>
                  <a:cubicBezTo>
                    <a:pt x="895860" y="42"/>
                    <a:pt x="930150" y="32523"/>
                    <a:pt x="930055" y="77576"/>
                  </a:cubicBezTo>
                  <a:cubicBezTo>
                    <a:pt x="930055" y="122153"/>
                    <a:pt x="895194" y="155490"/>
                    <a:pt x="847569" y="155490"/>
                  </a:cubicBezTo>
                  <a:cubicBezTo>
                    <a:pt x="647353" y="155681"/>
                    <a:pt x="447138" y="156824"/>
                    <a:pt x="246922" y="154824"/>
                  </a:cubicBezTo>
                  <a:cubicBezTo>
                    <a:pt x="183676" y="154157"/>
                    <a:pt x="154815" y="197400"/>
                    <a:pt x="155006" y="246073"/>
                  </a:cubicBezTo>
                  <a:cubicBezTo>
                    <a:pt x="156054" y="598784"/>
                    <a:pt x="155577" y="951399"/>
                    <a:pt x="155577" y="1304110"/>
                  </a:cubicBezTo>
                  <a:cubicBezTo>
                    <a:pt x="155577" y="1363737"/>
                    <a:pt x="186153" y="1394121"/>
                    <a:pt x="246351" y="1394121"/>
                  </a:cubicBezTo>
                  <a:cubicBezTo>
                    <a:pt x="598966" y="1394121"/>
                    <a:pt x="951677" y="1393645"/>
                    <a:pt x="1304292" y="1394693"/>
                  </a:cubicBezTo>
                  <a:cubicBezTo>
                    <a:pt x="1353156" y="1394788"/>
                    <a:pt x="1395256" y="1364880"/>
                    <a:pt x="1394685" y="1303729"/>
                  </a:cubicBezTo>
                  <a:cubicBezTo>
                    <a:pt x="1392780" y="1103514"/>
                    <a:pt x="1393827" y="903298"/>
                    <a:pt x="1394018" y="702987"/>
                  </a:cubicBezTo>
                  <a:cubicBezTo>
                    <a:pt x="1394018" y="643075"/>
                    <a:pt x="1446310" y="604404"/>
                    <a:pt x="1499269" y="624311"/>
                  </a:cubicBezTo>
                  <a:cubicBezTo>
                    <a:pt x="1529273" y="635646"/>
                    <a:pt x="1549275" y="663173"/>
                    <a:pt x="1549275" y="695272"/>
                  </a:cubicBezTo>
                  <a:cubicBezTo>
                    <a:pt x="1549466" y="906441"/>
                    <a:pt x="1550037" y="1117515"/>
                    <a:pt x="1548990" y="1328685"/>
                  </a:cubicBezTo>
                  <a:cubicBezTo>
                    <a:pt x="1548418" y="1434793"/>
                    <a:pt x="1456978" y="1534044"/>
                    <a:pt x="1351346" y="1546331"/>
                  </a:cubicBezTo>
                  <a:cubicBezTo>
                    <a:pt x="1334011" y="1548331"/>
                    <a:pt x="1316389" y="1549474"/>
                    <a:pt x="1298958" y="1549474"/>
                  </a:cubicBezTo>
                  <a:cubicBezTo>
                    <a:pt x="1124746" y="1549665"/>
                    <a:pt x="950534" y="1549569"/>
                    <a:pt x="776322" y="1549569"/>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5" name="Google Shape;255;p16"/>
            <p:cNvSpPr/>
            <p:nvPr/>
          </p:nvSpPr>
          <p:spPr>
            <a:xfrm>
              <a:off x="2242042" y="1128641"/>
              <a:ext cx="1085849" cy="1085451"/>
            </a:xfrm>
            <a:custGeom>
              <a:avLst/>
              <a:gdLst/>
              <a:ahLst/>
              <a:cxnLst/>
              <a:rect l="l" t="t" r="r" b="b"/>
              <a:pathLst>
                <a:path w="1085849" h="1085451" extrusionOk="0">
                  <a:moveTo>
                    <a:pt x="814815" y="155615"/>
                  </a:moveTo>
                  <a:cubicBezTo>
                    <a:pt x="776715" y="155615"/>
                    <a:pt x="738615" y="155710"/>
                    <a:pt x="700611" y="155615"/>
                  </a:cubicBezTo>
                  <a:cubicBezTo>
                    <a:pt x="654319" y="155424"/>
                    <a:pt x="620124" y="122372"/>
                    <a:pt x="620219" y="78081"/>
                  </a:cubicBezTo>
                  <a:cubicBezTo>
                    <a:pt x="620315" y="34742"/>
                    <a:pt x="654128" y="548"/>
                    <a:pt x="699086" y="357"/>
                  </a:cubicBezTo>
                  <a:cubicBezTo>
                    <a:pt x="801290" y="-119"/>
                    <a:pt x="903493" y="-119"/>
                    <a:pt x="1005791" y="357"/>
                  </a:cubicBezTo>
                  <a:cubicBezTo>
                    <a:pt x="1051321" y="548"/>
                    <a:pt x="1085135" y="34171"/>
                    <a:pt x="1085420" y="79605"/>
                  </a:cubicBezTo>
                  <a:cubicBezTo>
                    <a:pt x="1085992" y="181808"/>
                    <a:pt x="1085992" y="284107"/>
                    <a:pt x="1085420" y="386310"/>
                  </a:cubicBezTo>
                  <a:cubicBezTo>
                    <a:pt x="1085135" y="432125"/>
                    <a:pt x="1050083" y="466415"/>
                    <a:pt x="1006173" y="465558"/>
                  </a:cubicBezTo>
                  <a:cubicBezTo>
                    <a:pt x="962548" y="464796"/>
                    <a:pt x="930258" y="430982"/>
                    <a:pt x="930068" y="385548"/>
                  </a:cubicBezTo>
                  <a:cubicBezTo>
                    <a:pt x="929973" y="347162"/>
                    <a:pt x="930068" y="308681"/>
                    <a:pt x="930068" y="266581"/>
                  </a:cubicBezTo>
                  <a:cubicBezTo>
                    <a:pt x="922162" y="274106"/>
                    <a:pt x="916923" y="278773"/>
                    <a:pt x="911970" y="283631"/>
                  </a:cubicBezTo>
                  <a:cubicBezTo>
                    <a:pt x="654605" y="541187"/>
                    <a:pt x="397144" y="798743"/>
                    <a:pt x="139969" y="1056584"/>
                  </a:cubicBezTo>
                  <a:cubicBezTo>
                    <a:pt x="115680" y="1080968"/>
                    <a:pt x="88153" y="1091922"/>
                    <a:pt x="54625" y="1081540"/>
                  </a:cubicBezTo>
                  <a:cubicBezTo>
                    <a:pt x="1666" y="1065157"/>
                    <a:pt x="-17289" y="1000863"/>
                    <a:pt x="17954" y="958096"/>
                  </a:cubicBezTo>
                  <a:cubicBezTo>
                    <a:pt x="22526" y="952476"/>
                    <a:pt x="27860" y="947523"/>
                    <a:pt x="33003" y="942380"/>
                  </a:cubicBezTo>
                  <a:cubicBezTo>
                    <a:pt x="288845" y="686633"/>
                    <a:pt x="544686" y="430982"/>
                    <a:pt x="800718" y="175427"/>
                  </a:cubicBezTo>
                  <a:cubicBezTo>
                    <a:pt x="806148" y="169997"/>
                    <a:pt x="813196" y="166378"/>
                    <a:pt x="819578" y="161901"/>
                  </a:cubicBezTo>
                  <a:cubicBezTo>
                    <a:pt x="817958" y="159806"/>
                    <a:pt x="816435" y="157805"/>
                    <a:pt x="814815" y="155710"/>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56" name="Google Shape;256;p16"/>
          <p:cNvGrpSpPr/>
          <p:nvPr/>
        </p:nvGrpSpPr>
        <p:grpSpPr>
          <a:xfrm>
            <a:off x="110766" y="4807634"/>
            <a:ext cx="103534" cy="103529"/>
            <a:chOff x="8458866" y="3838884"/>
            <a:chExt cx="1835717" cy="1829135"/>
          </a:xfrm>
        </p:grpSpPr>
        <p:sp>
          <p:nvSpPr>
            <p:cNvPr id="257" name="Google Shape;257;p16"/>
            <p:cNvSpPr/>
            <p:nvPr/>
          </p:nvSpPr>
          <p:spPr>
            <a:xfrm>
              <a:off x="8458866" y="3838884"/>
              <a:ext cx="990704" cy="1829135"/>
            </a:xfrm>
            <a:custGeom>
              <a:avLst/>
              <a:gdLst/>
              <a:ahLst/>
              <a:cxnLst/>
              <a:rect l="l" t="t" r="r" b="b"/>
              <a:pathLst>
                <a:path w="990704" h="1829135" extrusionOk="0">
                  <a:moveTo>
                    <a:pt x="0" y="197715"/>
                  </a:moveTo>
                  <a:cubicBezTo>
                    <a:pt x="2857" y="186952"/>
                    <a:pt x="5619" y="176189"/>
                    <a:pt x="8572" y="165425"/>
                  </a:cubicBezTo>
                  <a:cubicBezTo>
                    <a:pt x="35147" y="71414"/>
                    <a:pt x="122111" y="1500"/>
                    <a:pt x="219646" y="929"/>
                  </a:cubicBezTo>
                  <a:cubicBezTo>
                    <a:pt x="450818" y="-500"/>
                    <a:pt x="681990" y="71"/>
                    <a:pt x="913257" y="357"/>
                  </a:cubicBezTo>
                  <a:cubicBezTo>
                    <a:pt x="957548" y="357"/>
                    <a:pt x="988409" y="30837"/>
                    <a:pt x="990600" y="73223"/>
                  </a:cubicBezTo>
                  <a:cubicBezTo>
                    <a:pt x="992695" y="114371"/>
                    <a:pt x="963073" y="147233"/>
                    <a:pt x="919258" y="151900"/>
                  </a:cubicBezTo>
                  <a:cubicBezTo>
                    <a:pt x="910971" y="152757"/>
                    <a:pt x="902589" y="152852"/>
                    <a:pt x="894207" y="152852"/>
                  </a:cubicBezTo>
                  <a:cubicBezTo>
                    <a:pt x="677989" y="152852"/>
                    <a:pt x="461676" y="152852"/>
                    <a:pt x="245459" y="153043"/>
                  </a:cubicBezTo>
                  <a:cubicBezTo>
                    <a:pt x="231934" y="153043"/>
                    <a:pt x="217741" y="153805"/>
                    <a:pt x="204883" y="157520"/>
                  </a:cubicBezTo>
                  <a:cubicBezTo>
                    <a:pt x="174593" y="166187"/>
                    <a:pt x="155353" y="192286"/>
                    <a:pt x="153734" y="223623"/>
                  </a:cubicBezTo>
                  <a:cubicBezTo>
                    <a:pt x="153352" y="230195"/>
                    <a:pt x="153352" y="236768"/>
                    <a:pt x="153352" y="243340"/>
                  </a:cubicBezTo>
                  <a:cubicBezTo>
                    <a:pt x="153352" y="690824"/>
                    <a:pt x="153352" y="1138214"/>
                    <a:pt x="153543" y="1585698"/>
                  </a:cubicBezTo>
                  <a:cubicBezTo>
                    <a:pt x="153543" y="1598652"/>
                    <a:pt x="153828" y="1612368"/>
                    <a:pt x="157734" y="1624465"/>
                  </a:cubicBezTo>
                  <a:cubicBezTo>
                    <a:pt x="167354" y="1654373"/>
                    <a:pt x="188881" y="1671614"/>
                    <a:pt x="220503" y="1675043"/>
                  </a:cubicBezTo>
                  <a:cubicBezTo>
                    <a:pt x="229362" y="1675995"/>
                    <a:pt x="238410" y="1676090"/>
                    <a:pt x="247364" y="1676090"/>
                  </a:cubicBezTo>
                  <a:cubicBezTo>
                    <a:pt x="463582" y="1676090"/>
                    <a:pt x="679895" y="1676090"/>
                    <a:pt x="896112" y="1676281"/>
                  </a:cubicBezTo>
                  <a:cubicBezTo>
                    <a:pt x="908590" y="1676281"/>
                    <a:pt x="921353" y="1676471"/>
                    <a:pt x="933545" y="1679138"/>
                  </a:cubicBezTo>
                  <a:cubicBezTo>
                    <a:pt x="969359" y="1686854"/>
                    <a:pt x="993743" y="1722287"/>
                    <a:pt x="990219" y="1759434"/>
                  </a:cubicBezTo>
                  <a:cubicBezTo>
                    <a:pt x="986600" y="1797725"/>
                    <a:pt x="957834" y="1826205"/>
                    <a:pt x="920496" y="1828586"/>
                  </a:cubicBezTo>
                  <a:cubicBezTo>
                    <a:pt x="917543" y="1828776"/>
                    <a:pt x="914495" y="1829062"/>
                    <a:pt x="911543" y="1829062"/>
                  </a:cubicBezTo>
                  <a:cubicBezTo>
                    <a:pt x="680371" y="1828967"/>
                    <a:pt x="449199" y="1829633"/>
                    <a:pt x="217932" y="1828205"/>
                  </a:cubicBezTo>
                  <a:cubicBezTo>
                    <a:pt x="114395" y="1827538"/>
                    <a:pt x="21622" y="1745051"/>
                    <a:pt x="3810" y="1642848"/>
                  </a:cubicBezTo>
                  <a:cubicBezTo>
                    <a:pt x="3143" y="1638943"/>
                    <a:pt x="1334" y="1635228"/>
                    <a:pt x="95" y="1631418"/>
                  </a:cubicBezTo>
                  <a:cubicBezTo>
                    <a:pt x="95" y="1153454"/>
                    <a:pt x="95" y="675489"/>
                    <a:pt x="95" y="197620"/>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8" name="Google Shape;258;p16"/>
            <p:cNvSpPr/>
            <p:nvPr/>
          </p:nvSpPr>
          <p:spPr>
            <a:xfrm>
              <a:off x="9068261" y="4219849"/>
              <a:ext cx="1226322" cy="1067535"/>
            </a:xfrm>
            <a:custGeom>
              <a:avLst/>
              <a:gdLst/>
              <a:ahLst/>
              <a:cxnLst/>
              <a:rect l="l" t="t" r="r" b="b"/>
              <a:pathLst>
                <a:path w="1226322" h="1067535" extrusionOk="0">
                  <a:moveTo>
                    <a:pt x="961944" y="609897"/>
                  </a:moveTo>
                  <a:cubicBezTo>
                    <a:pt x="950704" y="609897"/>
                    <a:pt x="943751" y="609897"/>
                    <a:pt x="936893" y="609897"/>
                  </a:cubicBezTo>
                  <a:cubicBezTo>
                    <a:pt x="655525" y="609897"/>
                    <a:pt x="374156" y="609897"/>
                    <a:pt x="92787" y="609802"/>
                  </a:cubicBezTo>
                  <a:cubicBezTo>
                    <a:pt x="80310" y="609802"/>
                    <a:pt x="67451" y="609802"/>
                    <a:pt x="55545" y="606659"/>
                  </a:cubicBezTo>
                  <a:cubicBezTo>
                    <a:pt x="19350" y="597038"/>
                    <a:pt x="-3701" y="561605"/>
                    <a:pt x="490" y="524839"/>
                  </a:cubicBezTo>
                  <a:cubicBezTo>
                    <a:pt x="4681" y="488644"/>
                    <a:pt x="34018" y="460831"/>
                    <a:pt x="71071" y="458164"/>
                  </a:cubicBezTo>
                  <a:cubicBezTo>
                    <a:pt x="79357" y="457592"/>
                    <a:pt x="87740" y="457497"/>
                    <a:pt x="96122" y="457497"/>
                  </a:cubicBezTo>
                  <a:cubicBezTo>
                    <a:pt x="376252" y="457497"/>
                    <a:pt x="656477" y="457497"/>
                    <a:pt x="936608" y="457497"/>
                  </a:cubicBezTo>
                  <a:cubicBezTo>
                    <a:pt x="943561" y="457497"/>
                    <a:pt x="950514" y="457497"/>
                    <a:pt x="957467" y="457497"/>
                  </a:cubicBezTo>
                  <a:cubicBezTo>
                    <a:pt x="959562" y="454735"/>
                    <a:pt x="961658" y="451973"/>
                    <a:pt x="963754" y="449210"/>
                  </a:cubicBezTo>
                  <a:cubicBezTo>
                    <a:pt x="957848" y="446353"/>
                    <a:pt x="950704" y="444829"/>
                    <a:pt x="946228" y="440447"/>
                  </a:cubicBezTo>
                  <a:cubicBezTo>
                    <a:pt x="843548" y="339577"/>
                    <a:pt x="741059" y="238422"/>
                    <a:pt x="638665" y="137171"/>
                  </a:cubicBezTo>
                  <a:cubicBezTo>
                    <a:pt x="607900" y="106691"/>
                    <a:pt x="601327" y="72782"/>
                    <a:pt x="619139" y="40111"/>
                  </a:cubicBezTo>
                  <a:cubicBezTo>
                    <a:pt x="641713" y="-1132"/>
                    <a:pt x="693625" y="-12657"/>
                    <a:pt x="731344" y="15347"/>
                  </a:cubicBezTo>
                  <a:cubicBezTo>
                    <a:pt x="737535" y="19918"/>
                    <a:pt x="743250" y="25348"/>
                    <a:pt x="748774" y="30777"/>
                  </a:cubicBezTo>
                  <a:cubicBezTo>
                    <a:pt x="897174" y="177176"/>
                    <a:pt x="1045478" y="323671"/>
                    <a:pt x="1193878" y="470165"/>
                  </a:cubicBezTo>
                  <a:cubicBezTo>
                    <a:pt x="1237121" y="512837"/>
                    <a:pt x="1237121" y="554557"/>
                    <a:pt x="1193973" y="597134"/>
                  </a:cubicBezTo>
                  <a:cubicBezTo>
                    <a:pt x="1044811" y="744485"/>
                    <a:pt x="895650" y="891837"/>
                    <a:pt x="746298" y="1039093"/>
                  </a:cubicBezTo>
                  <a:cubicBezTo>
                    <a:pt x="708960" y="1075955"/>
                    <a:pt x="660383" y="1077003"/>
                    <a:pt x="629426" y="1042142"/>
                  </a:cubicBezTo>
                  <a:cubicBezTo>
                    <a:pt x="603995" y="1013471"/>
                    <a:pt x="602756" y="973942"/>
                    <a:pt x="626664" y="943748"/>
                  </a:cubicBezTo>
                  <a:cubicBezTo>
                    <a:pt x="632188" y="936795"/>
                    <a:pt x="638570" y="930413"/>
                    <a:pt x="644952" y="924127"/>
                  </a:cubicBezTo>
                  <a:cubicBezTo>
                    <a:pt x="745631" y="824591"/>
                    <a:pt x="846501" y="725245"/>
                    <a:pt x="947180" y="625709"/>
                  </a:cubicBezTo>
                  <a:cubicBezTo>
                    <a:pt x="951180" y="621708"/>
                    <a:pt x="954895" y="617422"/>
                    <a:pt x="961754" y="609992"/>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59" name="Google Shape;259;p16"/>
          <p:cNvSpPr/>
          <p:nvPr/>
        </p:nvSpPr>
        <p:spPr>
          <a:xfrm rot="10800000">
            <a:off x="7596343" y="1221204"/>
            <a:ext cx="111835" cy="90321"/>
          </a:xfrm>
          <a:custGeom>
            <a:avLst/>
            <a:gdLst/>
            <a:ahLst/>
            <a:cxnLst/>
            <a:rect l="l" t="t" r="r" b="b"/>
            <a:pathLst>
              <a:path w="1597640" h="1642206" extrusionOk="0">
                <a:moveTo>
                  <a:pt x="1020294" y="1642207"/>
                </a:moveTo>
                <a:cubicBezTo>
                  <a:pt x="1001244" y="1640873"/>
                  <a:pt x="982194" y="1638968"/>
                  <a:pt x="963049" y="1638206"/>
                </a:cubicBezTo>
                <a:cubicBezTo>
                  <a:pt x="855797" y="1633825"/>
                  <a:pt x="748355" y="1631348"/>
                  <a:pt x="641199" y="1624966"/>
                </a:cubicBezTo>
                <a:cubicBezTo>
                  <a:pt x="576810" y="1621156"/>
                  <a:pt x="512802" y="1611155"/>
                  <a:pt x="448508" y="1604583"/>
                </a:cubicBezTo>
                <a:cubicBezTo>
                  <a:pt x="441174" y="1603821"/>
                  <a:pt x="432411" y="1605535"/>
                  <a:pt x="426029" y="1609060"/>
                </a:cubicBezTo>
                <a:cubicBezTo>
                  <a:pt x="402598" y="1622014"/>
                  <a:pt x="377738" y="1629062"/>
                  <a:pt x="351068" y="1629062"/>
                </a:cubicBezTo>
                <a:cubicBezTo>
                  <a:pt x="283154" y="1629157"/>
                  <a:pt x="215241" y="1629538"/>
                  <a:pt x="147423" y="1629062"/>
                </a:cubicBezTo>
                <a:cubicBezTo>
                  <a:pt x="62746" y="1628395"/>
                  <a:pt x="643" y="1566578"/>
                  <a:pt x="357" y="1482091"/>
                </a:cubicBezTo>
                <a:cubicBezTo>
                  <a:pt x="-119" y="1298735"/>
                  <a:pt x="-119" y="1115474"/>
                  <a:pt x="357" y="932118"/>
                </a:cubicBezTo>
                <a:cubicBezTo>
                  <a:pt x="548" y="848393"/>
                  <a:pt x="58841" y="788005"/>
                  <a:pt x="143899" y="785623"/>
                </a:cubicBezTo>
                <a:cubicBezTo>
                  <a:pt x="215432" y="783623"/>
                  <a:pt x="287155" y="784576"/>
                  <a:pt x="358783" y="786100"/>
                </a:cubicBezTo>
                <a:cubicBezTo>
                  <a:pt x="379071" y="786576"/>
                  <a:pt x="399169" y="793529"/>
                  <a:pt x="421934" y="798006"/>
                </a:cubicBezTo>
                <a:cubicBezTo>
                  <a:pt x="427268" y="788481"/>
                  <a:pt x="433078" y="774574"/>
                  <a:pt x="442031" y="763049"/>
                </a:cubicBezTo>
                <a:cubicBezTo>
                  <a:pt x="462129" y="736951"/>
                  <a:pt x="483751" y="712090"/>
                  <a:pt x="504706" y="686563"/>
                </a:cubicBezTo>
                <a:cubicBezTo>
                  <a:pt x="529376" y="656464"/>
                  <a:pt x="556903" y="628270"/>
                  <a:pt x="578048" y="595885"/>
                </a:cubicBezTo>
                <a:cubicBezTo>
                  <a:pt x="658439" y="472441"/>
                  <a:pt x="717780" y="338329"/>
                  <a:pt x="770263" y="201074"/>
                </a:cubicBezTo>
                <a:cubicBezTo>
                  <a:pt x="773311" y="193168"/>
                  <a:pt x="772358" y="183358"/>
                  <a:pt x="771692" y="174499"/>
                </a:cubicBezTo>
                <a:cubicBezTo>
                  <a:pt x="768263" y="126970"/>
                  <a:pt x="769691" y="80297"/>
                  <a:pt x="796742" y="38673"/>
                </a:cubicBezTo>
                <a:cubicBezTo>
                  <a:pt x="813792" y="12479"/>
                  <a:pt x="838938" y="97"/>
                  <a:pt x="869990" y="1"/>
                </a:cubicBezTo>
                <a:cubicBezTo>
                  <a:pt x="986480" y="-380"/>
                  <a:pt x="1075634" y="84393"/>
                  <a:pt x="1084969" y="200503"/>
                </a:cubicBezTo>
                <a:cubicBezTo>
                  <a:pt x="1091255" y="278512"/>
                  <a:pt x="1072015" y="351664"/>
                  <a:pt x="1051155" y="425197"/>
                </a:cubicBezTo>
                <a:cubicBezTo>
                  <a:pt x="1036391" y="477394"/>
                  <a:pt x="1024771" y="530544"/>
                  <a:pt x="1011912" y="583217"/>
                </a:cubicBezTo>
                <a:cubicBezTo>
                  <a:pt x="1010674" y="588361"/>
                  <a:pt x="1010674" y="593790"/>
                  <a:pt x="1010388" y="599124"/>
                </a:cubicBezTo>
                <a:cubicBezTo>
                  <a:pt x="1010102" y="604363"/>
                  <a:pt x="1010388" y="609601"/>
                  <a:pt x="1010388" y="616364"/>
                </a:cubicBezTo>
                <a:cubicBezTo>
                  <a:pt x="1043345" y="610173"/>
                  <a:pt x="1074492" y="603505"/>
                  <a:pt x="1105924" y="598552"/>
                </a:cubicBezTo>
                <a:cubicBezTo>
                  <a:pt x="1202888" y="583312"/>
                  <a:pt x="1300139" y="574264"/>
                  <a:pt x="1397198" y="596552"/>
                </a:cubicBezTo>
                <a:cubicBezTo>
                  <a:pt x="1455492" y="609887"/>
                  <a:pt x="1506641" y="635414"/>
                  <a:pt x="1540264" y="688087"/>
                </a:cubicBezTo>
                <a:cubicBezTo>
                  <a:pt x="1572554" y="738570"/>
                  <a:pt x="1575221" y="792196"/>
                  <a:pt x="1557218" y="847726"/>
                </a:cubicBezTo>
                <a:cubicBezTo>
                  <a:pt x="1553980" y="857728"/>
                  <a:pt x="1554456" y="864967"/>
                  <a:pt x="1560647" y="873920"/>
                </a:cubicBezTo>
                <a:cubicBezTo>
                  <a:pt x="1609701" y="945453"/>
                  <a:pt x="1610082" y="1026987"/>
                  <a:pt x="1561124" y="1098520"/>
                </a:cubicBezTo>
                <a:cubicBezTo>
                  <a:pt x="1552456" y="1111188"/>
                  <a:pt x="1551122" y="1121665"/>
                  <a:pt x="1555123" y="1136334"/>
                </a:cubicBezTo>
                <a:cubicBezTo>
                  <a:pt x="1575983" y="1213201"/>
                  <a:pt x="1559600" y="1282638"/>
                  <a:pt x="1506450" y="1341598"/>
                </a:cubicBezTo>
                <a:cubicBezTo>
                  <a:pt x="1492163" y="1357409"/>
                  <a:pt x="1486924" y="1371316"/>
                  <a:pt x="1487114" y="1392842"/>
                </a:cubicBezTo>
                <a:cubicBezTo>
                  <a:pt x="1487781" y="1477329"/>
                  <a:pt x="1446538" y="1539051"/>
                  <a:pt x="1374815" y="1581056"/>
                </a:cubicBezTo>
                <a:cubicBezTo>
                  <a:pt x="1312235" y="1617727"/>
                  <a:pt x="1243179" y="1632301"/>
                  <a:pt x="1171932" y="1638778"/>
                </a:cubicBezTo>
                <a:cubicBezTo>
                  <a:pt x="1165169" y="1639349"/>
                  <a:pt x="1158407" y="1640873"/>
                  <a:pt x="1151739" y="1642016"/>
                </a:cubicBezTo>
                <a:lnTo>
                  <a:pt x="1020199" y="1642016"/>
                </a:lnTo>
                <a:close/>
                <a:moveTo>
                  <a:pt x="496610" y="1518001"/>
                </a:moveTo>
                <a:cubicBezTo>
                  <a:pt x="576620" y="1525049"/>
                  <a:pt x="657296" y="1535622"/>
                  <a:pt x="738164" y="1538575"/>
                </a:cubicBezTo>
                <a:cubicBezTo>
                  <a:pt x="877991" y="1543623"/>
                  <a:pt x="1017913" y="1545052"/>
                  <a:pt x="1157835" y="1545623"/>
                </a:cubicBezTo>
                <a:cubicBezTo>
                  <a:pt x="1208127" y="1545814"/>
                  <a:pt x="1257371" y="1533812"/>
                  <a:pt x="1303854" y="1513619"/>
                </a:cubicBezTo>
                <a:cubicBezTo>
                  <a:pt x="1372338" y="1483806"/>
                  <a:pt x="1403580" y="1436657"/>
                  <a:pt x="1391769" y="1371792"/>
                </a:cubicBezTo>
                <a:cubicBezTo>
                  <a:pt x="1385578" y="1337978"/>
                  <a:pt x="1395103" y="1316737"/>
                  <a:pt x="1420535" y="1295782"/>
                </a:cubicBezTo>
                <a:cubicBezTo>
                  <a:pt x="1471493" y="1254063"/>
                  <a:pt x="1484067" y="1197484"/>
                  <a:pt x="1456825" y="1137572"/>
                </a:cubicBezTo>
                <a:cubicBezTo>
                  <a:pt x="1444157" y="1109664"/>
                  <a:pt x="1449586" y="1088423"/>
                  <a:pt x="1469112" y="1066230"/>
                </a:cubicBezTo>
                <a:cubicBezTo>
                  <a:pt x="1515594" y="1013461"/>
                  <a:pt x="1516166" y="960598"/>
                  <a:pt x="1469970" y="908591"/>
                </a:cubicBezTo>
                <a:cubicBezTo>
                  <a:pt x="1449205" y="885160"/>
                  <a:pt x="1446633" y="863728"/>
                  <a:pt x="1461016" y="836201"/>
                </a:cubicBezTo>
                <a:cubicBezTo>
                  <a:pt x="1493020" y="775241"/>
                  <a:pt x="1471017" y="720187"/>
                  <a:pt x="1406342" y="695898"/>
                </a:cubicBezTo>
                <a:cubicBezTo>
                  <a:pt x="1365290" y="680467"/>
                  <a:pt x="1322046" y="677610"/>
                  <a:pt x="1278803" y="676562"/>
                </a:cubicBezTo>
                <a:cubicBezTo>
                  <a:pt x="1189458" y="674562"/>
                  <a:pt x="1102590" y="691516"/>
                  <a:pt x="1015913" y="710662"/>
                </a:cubicBezTo>
                <a:cubicBezTo>
                  <a:pt x="969716" y="720853"/>
                  <a:pt x="928759" y="694755"/>
                  <a:pt x="921234" y="648368"/>
                </a:cubicBezTo>
                <a:cubicBezTo>
                  <a:pt x="917996" y="628461"/>
                  <a:pt x="916472" y="607982"/>
                  <a:pt x="917615" y="587884"/>
                </a:cubicBezTo>
                <a:cubicBezTo>
                  <a:pt x="921139" y="525686"/>
                  <a:pt x="939141" y="466345"/>
                  <a:pt x="957620" y="407290"/>
                </a:cubicBezTo>
                <a:cubicBezTo>
                  <a:pt x="977432" y="344044"/>
                  <a:pt x="995720" y="280798"/>
                  <a:pt x="991910" y="213171"/>
                </a:cubicBezTo>
                <a:cubicBezTo>
                  <a:pt x="988195" y="147734"/>
                  <a:pt x="952286" y="105348"/>
                  <a:pt x="888468" y="93442"/>
                </a:cubicBezTo>
                <a:cubicBezTo>
                  <a:pt x="873990" y="90775"/>
                  <a:pt x="867037" y="96109"/>
                  <a:pt x="866370" y="109729"/>
                </a:cubicBezTo>
                <a:cubicBezTo>
                  <a:pt x="865418" y="129922"/>
                  <a:pt x="865799" y="150211"/>
                  <a:pt x="865227" y="170404"/>
                </a:cubicBezTo>
                <a:cubicBezTo>
                  <a:pt x="864751" y="186787"/>
                  <a:pt x="867704" y="204598"/>
                  <a:pt x="862370" y="219172"/>
                </a:cubicBezTo>
                <a:cubicBezTo>
                  <a:pt x="816364" y="344521"/>
                  <a:pt x="762262" y="466250"/>
                  <a:pt x="695968" y="582265"/>
                </a:cubicBezTo>
                <a:cubicBezTo>
                  <a:pt x="660344" y="644463"/>
                  <a:pt x="621959" y="705042"/>
                  <a:pt x="568142" y="753619"/>
                </a:cubicBezTo>
                <a:cubicBezTo>
                  <a:pt x="530900" y="787338"/>
                  <a:pt x="507754" y="829057"/>
                  <a:pt x="492609" y="875920"/>
                </a:cubicBezTo>
                <a:cubicBezTo>
                  <a:pt x="490895" y="881254"/>
                  <a:pt x="490990" y="887446"/>
                  <a:pt x="491371" y="893161"/>
                </a:cubicBezTo>
                <a:cubicBezTo>
                  <a:pt x="492800" y="911163"/>
                  <a:pt x="496229" y="929165"/>
                  <a:pt x="496229" y="947167"/>
                </a:cubicBezTo>
                <a:cubicBezTo>
                  <a:pt x="496610" y="1136239"/>
                  <a:pt x="496419" y="1325405"/>
                  <a:pt x="496419" y="1517905"/>
                </a:cubicBezTo>
                <a:close/>
                <a:moveTo>
                  <a:pt x="402693" y="1206533"/>
                </a:moveTo>
                <a:cubicBezTo>
                  <a:pt x="402693" y="1115760"/>
                  <a:pt x="402884" y="1024891"/>
                  <a:pt x="402598" y="934118"/>
                </a:cubicBezTo>
                <a:cubicBezTo>
                  <a:pt x="402503" y="896590"/>
                  <a:pt x="383738" y="878206"/>
                  <a:pt x="346305" y="878111"/>
                </a:cubicBezTo>
                <a:cubicBezTo>
                  <a:pt x="281154" y="877921"/>
                  <a:pt x="215908" y="878016"/>
                  <a:pt x="150757" y="878111"/>
                </a:cubicBezTo>
                <a:cubicBezTo>
                  <a:pt x="112847" y="878111"/>
                  <a:pt x="93416" y="897352"/>
                  <a:pt x="93416" y="935166"/>
                </a:cubicBezTo>
                <a:cubicBezTo>
                  <a:pt x="93321" y="1116236"/>
                  <a:pt x="93321" y="1297306"/>
                  <a:pt x="93416" y="1478377"/>
                </a:cubicBezTo>
                <a:cubicBezTo>
                  <a:pt x="93416" y="1516000"/>
                  <a:pt x="113514" y="1535717"/>
                  <a:pt x="150852" y="1535717"/>
                </a:cubicBezTo>
                <a:cubicBezTo>
                  <a:pt x="213908" y="1535717"/>
                  <a:pt x="276963" y="1535717"/>
                  <a:pt x="340019" y="1535717"/>
                </a:cubicBezTo>
                <a:cubicBezTo>
                  <a:pt x="385262" y="1535717"/>
                  <a:pt x="402693" y="1518096"/>
                  <a:pt x="402788" y="1472471"/>
                </a:cubicBezTo>
                <a:cubicBezTo>
                  <a:pt x="402788" y="1383793"/>
                  <a:pt x="402788" y="1295116"/>
                  <a:pt x="402788" y="1206438"/>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0" name="Google Shape;260;p16"/>
          <p:cNvSpPr/>
          <p:nvPr/>
        </p:nvSpPr>
        <p:spPr>
          <a:xfrm>
            <a:off x="7465538" y="1221203"/>
            <a:ext cx="87870" cy="90321"/>
          </a:xfrm>
          <a:custGeom>
            <a:avLst/>
            <a:gdLst/>
            <a:ahLst/>
            <a:cxnLst/>
            <a:rect l="l" t="t" r="r" b="b"/>
            <a:pathLst>
              <a:path w="1597640" h="1642206" extrusionOk="0">
                <a:moveTo>
                  <a:pt x="1020294" y="1642207"/>
                </a:moveTo>
                <a:cubicBezTo>
                  <a:pt x="1001244" y="1640873"/>
                  <a:pt x="982194" y="1638968"/>
                  <a:pt x="963049" y="1638206"/>
                </a:cubicBezTo>
                <a:cubicBezTo>
                  <a:pt x="855797" y="1633825"/>
                  <a:pt x="748355" y="1631348"/>
                  <a:pt x="641199" y="1624966"/>
                </a:cubicBezTo>
                <a:cubicBezTo>
                  <a:pt x="576810" y="1621156"/>
                  <a:pt x="512802" y="1611155"/>
                  <a:pt x="448508" y="1604583"/>
                </a:cubicBezTo>
                <a:cubicBezTo>
                  <a:pt x="441174" y="1603821"/>
                  <a:pt x="432411" y="1605535"/>
                  <a:pt x="426029" y="1609060"/>
                </a:cubicBezTo>
                <a:cubicBezTo>
                  <a:pt x="402598" y="1622014"/>
                  <a:pt x="377738" y="1629062"/>
                  <a:pt x="351068" y="1629062"/>
                </a:cubicBezTo>
                <a:cubicBezTo>
                  <a:pt x="283154" y="1629157"/>
                  <a:pt x="215241" y="1629538"/>
                  <a:pt x="147423" y="1629062"/>
                </a:cubicBezTo>
                <a:cubicBezTo>
                  <a:pt x="62746" y="1628395"/>
                  <a:pt x="643" y="1566578"/>
                  <a:pt x="357" y="1482091"/>
                </a:cubicBezTo>
                <a:cubicBezTo>
                  <a:pt x="-119" y="1298735"/>
                  <a:pt x="-119" y="1115474"/>
                  <a:pt x="357" y="932118"/>
                </a:cubicBezTo>
                <a:cubicBezTo>
                  <a:pt x="548" y="848393"/>
                  <a:pt x="58841" y="788005"/>
                  <a:pt x="143899" y="785623"/>
                </a:cubicBezTo>
                <a:cubicBezTo>
                  <a:pt x="215432" y="783623"/>
                  <a:pt x="287155" y="784576"/>
                  <a:pt x="358783" y="786100"/>
                </a:cubicBezTo>
                <a:cubicBezTo>
                  <a:pt x="379071" y="786576"/>
                  <a:pt x="399169" y="793529"/>
                  <a:pt x="421934" y="798006"/>
                </a:cubicBezTo>
                <a:cubicBezTo>
                  <a:pt x="427268" y="788481"/>
                  <a:pt x="433078" y="774574"/>
                  <a:pt x="442031" y="763049"/>
                </a:cubicBezTo>
                <a:cubicBezTo>
                  <a:pt x="462129" y="736951"/>
                  <a:pt x="483751" y="712090"/>
                  <a:pt x="504706" y="686563"/>
                </a:cubicBezTo>
                <a:cubicBezTo>
                  <a:pt x="529376" y="656464"/>
                  <a:pt x="556903" y="628270"/>
                  <a:pt x="578048" y="595885"/>
                </a:cubicBezTo>
                <a:cubicBezTo>
                  <a:pt x="658439" y="472441"/>
                  <a:pt x="717780" y="338329"/>
                  <a:pt x="770263" y="201074"/>
                </a:cubicBezTo>
                <a:cubicBezTo>
                  <a:pt x="773311" y="193168"/>
                  <a:pt x="772358" y="183358"/>
                  <a:pt x="771692" y="174499"/>
                </a:cubicBezTo>
                <a:cubicBezTo>
                  <a:pt x="768263" y="126970"/>
                  <a:pt x="769691" y="80297"/>
                  <a:pt x="796742" y="38673"/>
                </a:cubicBezTo>
                <a:cubicBezTo>
                  <a:pt x="813792" y="12479"/>
                  <a:pt x="838938" y="97"/>
                  <a:pt x="869990" y="1"/>
                </a:cubicBezTo>
                <a:cubicBezTo>
                  <a:pt x="986480" y="-380"/>
                  <a:pt x="1075634" y="84393"/>
                  <a:pt x="1084969" y="200503"/>
                </a:cubicBezTo>
                <a:cubicBezTo>
                  <a:pt x="1091255" y="278512"/>
                  <a:pt x="1072015" y="351664"/>
                  <a:pt x="1051155" y="425197"/>
                </a:cubicBezTo>
                <a:cubicBezTo>
                  <a:pt x="1036391" y="477394"/>
                  <a:pt x="1024771" y="530544"/>
                  <a:pt x="1011912" y="583217"/>
                </a:cubicBezTo>
                <a:cubicBezTo>
                  <a:pt x="1010674" y="588361"/>
                  <a:pt x="1010674" y="593790"/>
                  <a:pt x="1010388" y="599124"/>
                </a:cubicBezTo>
                <a:cubicBezTo>
                  <a:pt x="1010102" y="604363"/>
                  <a:pt x="1010388" y="609601"/>
                  <a:pt x="1010388" y="616364"/>
                </a:cubicBezTo>
                <a:cubicBezTo>
                  <a:pt x="1043345" y="610173"/>
                  <a:pt x="1074492" y="603505"/>
                  <a:pt x="1105924" y="598552"/>
                </a:cubicBezTo>
                <a:cubicBezTo>
                  <a:pt x="1202888" y="583312"/>
                  <a:pt x="1300139" y="574264"/>
                  <a:pt x="1397198" y="596552"/>
                </a:cubicBezTo>
                <a:cubicBezTo>
                  <a:pt x="1455492" y="609887"/>
                  <a:pt x="1506641" y="635414"/>
                  <a:pt x="1540264" y="688087"/>
                </a:cubicBezTo>
                <a:cubicBezTo>
                  <a:pt x="1572554" y="738570"/>
                  <a:pt x="1575221" y="792196"/>
                  <a:pt x="1557218" y="847726"/>
                </a:cubicBezTo>
                <a:cubicBezTo>
                  <a:pt x="1553980" y="857728"/>
                  <a:pt x="1554456" y="864967"/>
                  <a:pt x="1560647" y="873920"/>
                </a:cubicBezTo>
                <a:cubicBezTo>
                  <a:pt x="1609701" y="945453"/>
                  <a:pt x="1610082" y="1026987"/>
                  <a:pt x="1561124" y="1098520"/>
                </a:cubicBezTo>
                <a:cubicBezTo>
                  <a:pt x="1552456" y="1111188"/>
                  <a:pt x="1551122" y="1121665"/>
                  <a:pt x="1555123" y="1136334"/>
                </a:cubicBezTo>
                <a:cubicBezTo>
                  <a:pt x="1575983" y="1213201"/>
                  <a:pt x="1559600" y="1282638"/>
                  <a:pt x="1506450" y="1341598"/>
                </a:cubicBezTo>
                <a:cubicBezTo>
                  <a:pt x="1492163" y="1357409"/>
                  <a:pt x="1486924" y="1371316"/>
                  <a:pt x="1487114" y="1392842"/>
                </a:cubicBezTo>
                <a:cubicBezTo>
                  <a:pt x="1487781" y="1477329"/>
                  <a:pt x="1446538" y="1539051"/>
                  <a:pt x="1374815" y="1581056"/>
                </a:cubicBezTo>
                <a:cubicBezTo>
                  <a:pt x="1312235" y="1617727"/>
                  <a:pt x="1243179" y="1632301"/>
                  <a:pt x="1171932" y="1638778"/>
                </a:cubicBezTo>
                <a:cubicBezTo>
                  <a:pt x="1165169" y="1639349"/>
                  <a:pt x="1158407" y="1640873"/>
                  <a:pt x="1151739" y="1642016"/>
                </a:cubicBezTo>
                <a:lnTo>
                  <a:pt x="1020199" y="1642016"/>
                </a:lnTo>
                <a:close/>
                <a:moveTo>
                  <a:pt x="496610" y="1518001"/>
                </a:moveTo>
                <a:cubicBezTo>
                  <a:pt x="576620" y="1525049"/>
                  <a:pt x="657296" y="1535622"/>
                  <a:pt x="738164" y="1538575"/>
                </a:cubicBezTo>
                <a:cubicBezTo>
                  <a:pt x="877991" y="1543623"/>
                  <a:pt x="1017913" y="1545052"/>
                  <a:pt x="1157835" y="1545623"/>
                </a:cubicBezTo>
                <a:cubicBezTo>
                  <a:pt x="1208127" y="1545814"/>
                  <a:pt x="1257371" y="1533812"/>
                  <a:pt x="1303854" y="1513619"/>
                </a:cubicBezTo>
                <a:cubicBezTo>
                  <a:pt x="1372338" y="1483806"/>
                  <a:pt x="1403580" y="1436657"/>
                  <a:pt x="1391769" y="1371792"/>
                </a:cubicBezTo>
                <a:cubicBezTo>
                  <a:pt x="1385578" y="1337978"/>
                  <a:pt x="1395103" y="1316737"/>
                  <a:pt x="1420535" y="1295782"/>
                </a:cubicBezTo>
                <a:cubicBezTo>
                  <a:pt x="1471493" y="1254063"/>
                  <a:pt x="1484067" y="1197484"/>
                  <a:pt x="1456825" y="1137572"/>
                </a:cubicBezTo>
                <a:cubicBezTo>
                  <a:pt x="1444157" y="1109664"/>
                  <a:pt x="1449586" y="1088423"/>
                  <a:pt x="1469112" y="1066230"/>
                </a:cubicBezTo>
                <a:cubicBezTo>
                  <a:pt x="1515594" y="1013461"/>
                  <a:pt x="1516166" y="960598"/>
                  <a:pt x="1469970" y="908591"/>
                </a:cubicBezTo>
                <a:cubicBezTo>
                  <a:pt x="1449205" y="885160"/>
                  <a:pt x="1446633" y="863728"/>
                  <a:pt x="1461016" y="836201"/>
                </a:cubicBezTo>
                <a:cubicBezTo>
                  <a:pt x="1493020" y="775241"/>
                  <a:pt x="1471017" y="720187"/>
                  <a:pt x="1406342" y="695898"/>
                </a:cubicBezTo>
                <a:cubicBezTo>
                  <a:pt x="1365290" y="680467"/>
                  <a:pt x="1322046" y="677610"/>
                  <a:pt x="1278803" y="676562"/>
                </a:cubicBezTo>
                <a:cubicBezTo>
                  <a:pt x="1189458" y="674562"/>
                  <a:pt x="1102590" y="691516"/>
                  <a:pt x="1015913" y="710662"/>
                </a:cubicBezTo>
                <a:cubicBezTo>
                  <a:pt x="969716" y="720853"/>
                  <a:pt x="928759" y="694755"/>
                  <a:pt x="921234" y="648368"/>
                </a:cubicBezTo>
                <a:cubicBezTo>
                  <a:pt x="917996" y="628461"/>
                  <a:pt x="916472" y="607982"/>
                  <a:pt x="917615" y="587884"/>
                </a:cubicBezTo>
                <a:cubicBezTo>
                  <a:pt x="921139" y="525686"/>
                  <a:pt x="939141" y="466345"/>
                  <a:pt x="957620" y="407290"/>
                </a:cubicBezTo>
                <a:cubicBezTo>
                  <a:pt x="977432" y="344044"/>
                  <a:pt x="995720" y="280798"/>
                  <a:pt x="991910" y="213171"/>
                </a:cubicBezTo>
                <a:cubicBezTo>
                  <a:pt x="988195" y="147734"/>
                  <a:pt x="952286" y="105348"/>
                  <a:pt x="888468" y="93442"/>
                </a:cubicBezTo>
                <a:cubicBezTo>
                  <a:pt x="873990" y="90775"/>
                  <a:pt x="867037" y="96109"/>
                  <a:pt x="866370" y="109729"/>
                </a:cubicBezTo>
                <a:cubicBezTo>
                  <a:pt x="865418" y="129922"/>
                  <a:pt x="865799" y="150211"/>
                  <a:pt x="865227" y="170404"/>
                </a:cubicBezTo>
                <a:cubicBezTo>
                  <a:pt x="864751" y="186787"/>
                  <a:pt x="867704" y="204598"/>
                  <a:pt x="862370" y="219172"/>
                </a:cubicBezTo>
                <a:cubicBezTo>
                  <a:pt x="816364" y="344521"/>
                  <a:pt x="762262" y="466250"/>
                  <a:pt x="695968" y="582265"/>
                </a:cubicBezTo>
                <a:cubicBezTo>
                  <a:pt x="660344" y="644463"/>
                  <a:pt x="621959" y="705042"/>
                  <a:pt x="568142" y="753619"/>
                </a:cubicBezTo>
                <a:cubicBezTo>
                  <a:pt x="530900" y="787338"/>
                  <a:pt x="507754" y="829057"/>
                  <a:pt x="492609" y="875920"/>
                </a:cubicBezTo>
                <a:cubicBezTo>
                  <a:pt x="490895" y="881254"/>
                  <a:pt x="490990" y="887446"/>
                  <a:pt x="491371" y="893161"/>
                </a:cubicBezTo>
                <a:cubicBezTo>
                  <a:pt x="492800" y="911163"/>
                  <a:pt x="496229" y="929165"/>
                  <a:pt x="496229" y="947167"/>
                </a:cubicBezTo>
                <a:cubicBezTo>
                  <a:pt x="496610" y="1136239"/>
                  <a:pt x="496419" y="1325405"/>
                  <a:pt x="496419" y="1517905"/>
                </a:cubicBezTo>
                <a:close/>
                <a:moveTo>
                  <a:pt x="402693" y="1206533"/>
                </a:moveTo>
                <a:cubicBezTo>
                  <a:pt x="402693" y="1115760"/>
                  <a:pt x="402884" y="1024891"/>
                  <a:pt x="402598" y="934118"/>
                </a:cubicBezTo>
                <a:cubicBezTo>
                  <a:pt x="402503" y="896590"/>
                  <a:pt x="383738" y="878206"/>
                  <a:pt x="346305" y="878111"/>
                </a:cubicBezTo>
                <a:cubicBezTo>
                  <a:pt x="281154" y="877921"/>
                  <a:pt x="215908" y="878016"/>
                  <a:pt x="150757" y="878111"/>
                </a:cubicBezTo>
                <a:cubicBezTo>
                  <a:pt x="112847" y="878111"/>
                  <a:pt x="93416" y="897352"/>
                  <a:pt x="93416" y="935166"/>
                </a:cubicBezTo>
                <a:cubicBezTo>
                  <a:pt x="93321" y="1116236"/>
                  <a:pt x="93321" y="1297306"/>
                  <a:pt x="93416" y="1478377"/>
                </a:cubicBezTo>
                <a:cubicBezTo>
                  <a:pt x="93416" y="1516000"/>
                  <a:pt x="113514" y="1535717"/>
                  <a:pt x="150852" y="1535717"/>
                </a:cubicBezTo>
                <a:cubicBezTo>
                  <a:pt x="213908" y="1535717"/>
                  <a:pt x="276963" y="1535717"/>
                  <a:pt x="340019" y="1535717"/>
                </a:cubicBezTo>
                <a:cubicBezTo>
                  <a:pt x="385262" y="1535717"/>
                  <a:pt x="402693" y="1518096"/>
                  <a:pt x="402788" y="1472471"/>
                </a:cubicBezTo>
                <a:cubicBezTo>
                  <a:pt x="402788" y="1383793"/>
                  <a:pt x="402788" y="1295116"/>
                  <a:pt x="402788" y="1206438"/>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261" name="Google Shape;261;p16"/>
          <p:cNvGrpSpPr/>
          <p:nvPr/>
        </p:nvGrpSpPr>
        <p:grpSpPr>
          <a:xfrm>
            <a:off x="47988" y="1451894"/>
            <a:ext cx="1653735" cy="333300"/>
            <a:chOff x="47988" y="747544"/>
            <a:chExt cx="1653735" cy="333300"/>
          </a:xfrm>
        </p:grpSpPr>
        <p:grpSp>
          <p:nvGrpSpPr>
            <p:cNvPr id="262" name="Google Shape;262;p16"/>
            <p:cNvGrpSpPr/>
            <p:nvPr/>
          </p:nvGrpSpPr>
          <p:grpSpPr>
            <a:xfrm>
              <a:off x="47988" y="747544"/>
              <a:ext cx="1653735" cy="333300"/>
              <a:chOff x="83501" y="748231"/>
              <a:chExt cx="1653735" cy="333300"/>
            </a:xfrm>
          </p:grpSpPr>
          <p:sp>
            <p:nvSpPr>
              <p:cNvPr id="263" name="Google Shape;263;p16"/>
              <p:cNvSpPr/>
              <p:nvPr/>
            </p:nvSpPr>
            <p:spPr>
              <a:xfrm>
                <a:off x="83501" y="748231"/>
                <a:ext cx="1618200" cy="333300"/>
              </a:xfrm>
              <a:prstGeom prst="roundRect">
                <a:avLst>
                  <a:gd name="adj" fmla="val 16667"/>
                </a:avLst>
              </a:prstGeom>
              <a:solidFill>
                <a:srgbClr val="34354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264" name="Google Shape;264;p16"/>
              <p:cNvPicPr preferRelativeResize="0"/>
              <p:nvPr/>
            </p:nvPicPr>
            <p:blipFill rotWithShape="1">
              <a:blip r:embed="rId5">
                <a:alphaModFix/>
              </a:blip>
              <a:srcRect/>
              <a:stretch/>
            </p:blipFill>
            <p:spPr>
              <a:xfrm>
                <a:off x="141544" y="866333"/>
                <a:ext cx="119416" cy="97079"/>
              </a:xfrm>
              <a:prstGeom prst="rect">
                <a:avLst/>
              </a:prstGeom>
              <a:noFill/>
              <a:ln>
                <a:noFill/>
              </a:ln>
            </p:spPr>
          </p:pic>
          <p:sp>
            <p:nvSpPr>
              <p:cNvPr id="265" name="Google Shape;265;p16"/>
              <p:cNvSpPr txBox="1"/>
              <p:nvPr/>
            </p:nvSpPr>
            <p:spPr>
              <a:xfrm>
                <a:off x="260336" y="818720"/>
                <a:ext cx="14769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rgbClr val="ECECF1"/>
                    </a:solidFill>
                    <a:latin typeface="Source Code Pro"/>
                    <a:ea typeface="Source Code Pro"/>
                    <a:cs typeface="Source Code Pro"/>
                    <a:sym typeface="Source Code Pro"/>
                  </a:rPr>
                  <a:t>Topic Ranks</a:t>
                </a:r>
                <a:endParaRPr sz="800">
                  <a:solidFill>
                    <a:schemeClr val="lt1"/>
                  </a:solidFill>
                  <a:latin typeface="Source Code Pro"/>
                  <a:ea typeface="Source Code Pro"/>
                  <a:cs typeface="Source Code Pro"/>
                  <a:sym typeface="Source Code Pro"/>
                </a:endParaRPr>
              </a:p>
            </p:txBody>
          </p:sp>
        </p:grpSp>
        <p:pic>
          <p:nvPicPr>
            <p:cNvPr id="266" name="Google Shape;266;p16"/>
            <p:cNvPicPr preferRelativeResize="0"/>
            <p:nvPr/>
          </p:nvPicPr>
          <p:blipFill>
            <a:blip r:embed="rId6">
              <a:alphaModFix/>
            </a:blip>
            <a:stretch>
              <a:fillRect/>
            </a:stretch>
          </p:blipFill>
          <p:spPr>
            <a:xfrm>
              <a:off x="1283875" y="798954"/>
              <a:ext cx="304475" cy="192300"/>
            </a:xfrm>
            <a:prstGeom prst="rect">
              <a:avLst/>
            </a:prstGeom>
            <a:noFill/>
            <a:ln>
              <a:noFill/>
            </a:ln>
          </p:spPr>
        </p:pic>
      </p:grpSp>
      <p:grpSp>
        <p:nvGrpSpPr>
          <p:cNvPr id="267" name="Google Shape;267;p16"/>
          <p:cNvGrpSpPr/>
          <p:nvPr/>
        </p:nvGrpSpPr>
        <p:grpSpPr>
          <a:xfrm>
            <a:off x="106044" y="1874558"/>
            <a:ext cx="1595692" cy="192300"/>
            <a:chOff x="141545" y="818720"/>
            <a:chExt cx="1595692" cy="192300"/>
          </a:xfrm>
        </p:grpSpPr>
        <p:pic>
          <p:nvPicPr>
            <p:cNvPr id="268" name="Google Shape;268;p16"/>
            <p:cNvPicPr preferRelativeResize="0"/>
            <p:nvPr/>
          </p:nvPicPr>
          <p:blipFill rotWithShape="1">
            <a:blip r:embed="rId5">
              <a:alphaModFix/>
            </a:blip>
            <a:srcRect/>
            <a:stretch/>
          </p:blipFill>
          <p:spPr>
            <a:xfrm>
              <a:off x="141544" y="866333"/>
              <a:ext cx="119416" cy="97079"/>
            </a:xfrm>
            <a:prstGeom prst="rect">
              <a:avLst/>
            </a:prstGeom>
            <a:noFill/>
            <a:ln>
              <a:noFill/>
            </a:ln>
          </p:spPr>
        </p:pic>
        <p:sp>
          <p:nvSpPr>
            <p:cNvPr id="269" name="Google Shape;269;p16"/>
            <p:cNvSpPr txBox="1"/>
            <p:nvPr/>
          </p:nvSpPr>
          <p:spPr>
            <a:xfrm>
              <a:off x="260336" y="818720"/>
              <a:ext cx="14769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rgbClr val="ECECF1"/>
                  </a:solidFill>
                  <a:latin typeface="Source Code Pro"/>
                  <a:ea typeface="Source Code Pro"/>
                  <a:cs typeface="Source Code Pro"/>
                  <a:sym typeface="Source Code Pro"/>
                </a:rPr>
                <a:t>User Needs</a:t>
              </a:r>
              <a:endParaRPr sz="800">
                <a:solidFill>
                  <a:schemeClr val="lt1"/>
                </a:solidFill>
                <a:latin typeface="Source Code Pro"/>
                <a:ea typeface="Source Code Pro"/>
                <a:cs typeface="Source Code Pro"/>
                <a:sym typeface="Source Code Pro"/>
              </a:endParaRPr>
            </a:p>
          </p:txBody>
        </p:sp>
      </p:grpSp>
      <p:grpSp>
        <p:nvGrpSpPr>
          <p:cNvPr id="270" name="Google Shape;270;p16"/>
          <p:cNvGrpSpPr/>
          <p:nvPr/>
        </p:nvGrpSpPr>
        <p:grpSpPr>
          <a:xfrm>
            <a:off x="106044" y="2226108"/>
            <a:ext cx="1595692" cy="192300"/>
            <a:chOff x="141545" y="818720"/>
            <a:chExt cx="1595692" cy="192300"/>
          </a:xfrm>
        </p:grpSpPr>
        <p:pic>
          <p:nvPicPr>
            <p:cNvPr id="271" name="Google Shape;271;p16"/>
            <p:cNvPicPr preferRelativeResize="0"/>
            <p:nvPr/>
          </p:nvPicPr>
          <p:blipFill rotWithShape="1">
            <a:blip r:embed="rId5">
              <a:alphaModFix/>
            </a:blip>
            <a:srcRect/>
            <a:stretch/>
          </p:blipFill>
          <p:spPr>
            <a:xfrm>
              <a:off x="141544" y="866333"/>
              <a:ext cx="119416" cy="97079"/>
            </a:xfrm>
            <a:prstGeom prst="rect">
              <a:avLst/>
            </a:prstGeom>
            <a:noFill/>
            <a:ln>
              <a:noFill/>
            </a:ln>
          </p:spPr>
        </p:pic>
        <p:sp>
          <p:nvSpPr>
            <p:cNvPr id="272" name="Google Shape;272;p16"/>
            <p:cNvSpPr txBox="1"/>
            <p:nvPr/>
          </p:nvSpPr>
          <p:spPr>
            <a:xfrm>
              <a:off x="260336" y="818720"/>
              <a:ext cx="14769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rgbClr val="ECECF1"/>
                  </a:solidFill>
                  <a:latin typeface="Source Code Pro"/>
                  <a:ea typeface="Source Code Pro"/>
                  <a:cs typeface="Source Code Pro"/>
                  <a:sym typeface="Source Code Pro"/>
                </a:rPr>
                <a:t>Improvements</a:t>
              </a:r>
              <a:endParaRPr sz="800">
                <a:solidFill>
                  <a:schemeClr val="lt1"/>
                </a:solidFill>
                <a:latin typeface="Source Code Pro"/>
                <a:ea typeface="Source Code Pro"/>
                <a:cs typeface="Source Code Pro"/>
                <a:sym typeface="Source Code Pro"/>
              </a:endParaRPr>
            </a:p>
          </p:txBody>
        </p:sp>
      </p:grpSp>
      <p:grpSp>
        <p:nvGrpSpPr>
          <p:cNvPr id="273" name="Google Shape;273;p16"/>
          <p:cNvGrpSpPr/>
          <p:nvPr/>
        </p:nvGrpSpPr>
        <p:grpSpPr>
          <a:xfrm>
            <a:off x="106057" y="2578283"/>
            <a:ext cx="1595692" cy="192300"/>
            <a:chOff x="141545" y="818720"/>
            <a:chExt cx="1595692" cy="192300"/>
          </a:xfrm>
        </p:grpSpPr>
        <p:pic>
          <p:nvPicPr>
            <p:cNvPr id="274" name="Google Shape;274;p16"/>
            <p:cNvPicPr preferRelativeResize="0"/>
            <p:nvPr/>
          </p:nvPicPr>
          <p:blipFill rotWithShape="1">
            <a:blip r:embed="rId5">
              <a:alphaModFix/>
            </a:blip>
            <a:srcRect/>
            <a:stretch/>
          </p:blipFill>
          <p:spPr>
            <a:xfrm>
              <a:off x="141544" y="866333"/>
              <a:ext cx="119416" cy="97079"/>
            </a:xfrm>
            <a:prstGeom prst="rect">
              <a:avLst/>
            </a:prstGeom>
            <a:noFill/>
            <a:ln>
              <a:noFill/>
            </a:ln>
          </p:spPr>
        </p:pic>
        <p:sp>
          <p:nvSpPr>
            <p:cNvPr id="275" name="Google Shape;275;p16"/>
            <p:cNvSpPr txBox="1"/>
            <p:nvPr/>
          </p:nvSpPr>
          <p:spPr>
            <a:xfrm>
              <a:off x="260336" y="818720"/>
              <a:ext cx="14769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rgbClr val="ECECF1"/>
                  </a:solidFill>
                  <a:latin typeface="Source Code Pro"/>
                  <a:ea typeface="Source Code Pro"/>
                  <a:cs typeface="Source Code Pro"/>
                  <a:sym typeface="Source Code Pro"/>
                </a:rPr>
                <a:t>Suggestions</a:t>
              </a:r>
              <a:endParaRPr sz="800">
                <a:solidFill>
                  <a:schemeClr val="lt1"/>
                </a:solidFill>
                <a:latin typeface="Source Code Pro"/>
                <a:ea typeface="Source Code Pro"/>
                <a:cs typeface="Source Code Pro"/>
                <a:sym typeface="Source Code Pro"/>
              </a:endParaRPr>
            </a:p>
          </p:txBody>
        </p:sp>
      </p:grpSp>
      <p:grpSp>
        <p:nvGrpSpPr>
          <p:cNvPr id="276" name="Google Shape;276;p16"/>
          <p:cNvGrpSpPr/>
          <p:nvPr/>
        </p:nvGrpSpPr>
        <p:grpSpPr>
          <a:xfrm>
            <a:off x="106032" y="2930470"/>
            <a:ext cx="1595692" cy="192300"/>
            <a:chOff x="141545" y="818720"/>
            <a:chExt cx="1595692" cy="192300"/>
          </a:xfrm>
        </p:grpSpPr>
        <p:pic>
          <p:nvPicPr>
            <p:cNvPr id="277" name="Google Shape;277;p16"/>
            <p:cNvPicPr preferRelativeResize="0"/>
            <p:nvPr/>
          </p:nvPicPr>
          <p:blipFill rotWithShape="1">
            <a:blip r:embed="rId5">
              <a:alphaModFix/>
            </a:blip>
            <a:srcRect/>
            <a:stretch/>
          </p:blipFill>
          <p:spPr>
            <a:xfrm>
              <a:off x="141544" y="866333"/>
              <a:ext cx="119416" cy="97079"/>
            </a:xfrm>
            <a:prstGeom prst="rect">
              <a:avLst/>
            </a:prstGeom>
            <a:noFill/>
            <a:ln>
              <a:noFill/>
            </a:ln>
          </p:spPr>
        </p:pic>
        <p:sp>
          <p:nvSpPr>
            <p:cNvPr id="278" name="Google Shape;278;p16"/>
            <p:cNvSpPr txBox="1"/>
            <p:nvPr/>
          </p:nvSpPr>
          <p:spPr>
            <a:xfrm>
              <a:off x="260336" y="818720"/>
              <a:ext cx="14769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rgbClr val="ECECF1"/>
                  </a:solidFill>
                  <a:latin typeface="Source Code Pro"/>
                  <a:ea typeface="Source Code Pro"/>
                  <a:cs typeface="Source Code Pro"/>
                  <a:sym typeface="Source Code Pro"/>
                </a:rPr>
                <a:t>Conclusion</a:t>
              </a:r>
              <a:endParaRPr sz="800">
                <a:solidFill>
                  <a:schemeClr val="lt1"/>
                </a:solidFill>
                <a:latin typeface="Source Code Pro"/>
                <a:ea typeface="Source Code Pro"/>
                <a:cs typeface="Source Code Pro"/>
                <a:sym typeface="Source Code Pro"/>
              </a:endParaRPr>
            </a:p>
          </p:txBody>
        </p:sp>
      </p:grpSp>
      <p:grpSp>
        <p:nvGrpSpPr>
          <p:cNvPr id="279" name="Google Shape;279;p16"/>
          <p:cNvGrpSpPr/>
          <p:nvPr/>
        </p:nvGrpSpPr>
        <p:grpSpPr>
          <a:xfrm>
            <a:off x="106032" y="818045"/>
            <a:ext cx="1595692" cy="192300"/>
            <a:chOff x="141545" y="818720"/>
            <a:chExt cx="1595692" cy="192300"/>
          </a:xfrm>
        </p:grpSpPr>
        <p:pic>
          <p:nvPicPr>
            <p:cNvPr id="280" name="Google Shape;280;p16"/>
            <p:cNvPicPr preferRelativeResize="0"/>
            <p:nvPr/>
          </p:nvPicPr>
          <p:blipFill rotWithShape="1">
            <a:blip r:embed="rId5">
              <a:alphaModFix/>
            </a:blip>
            <a:srcRect/>
            <a:stretch/>
          </p:blipFill>
          <p:spPr>
            <a:xfrm>
              <a:off x="141544" y="866333"/>
              <a:ext cx="119416" cy="97079"/>
            </a:xfrm>
            <a:prstGeom prst="rect">
              <a:avLst/>
            </a:prstGeom>
            <a:noFill/>
            <a:ln>
              <a:noFill/>
            </a:ln>
          </p:spPr>
        </p:pic>
        <p:sp>
          <p:nvSpPr>
            <p:cNvPr id="281" name="Google Shape;281;p16"/>
            <p:cNvSpPr txBox="1"/>
            <p:nvPr/>
          </p:nvSpPr>
          <p:spPr>
            <a:xfrm>
              <a:off x="260336" y="818720"/>
              <a:ext cx="14769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rgbClr val="ECECF1"/>
                  </a:solidFill>
                  <a:latin typeface="Source Code Pro"/>
                  <a:ea typeface="Source Code Pro"/>
                  <a:cs typeface="Source Code Pro"/>
                  <a:sym typeface="Source Code Pro"/>
                </a:rPr>
                <a:t>Introduction</a:t>
              </a:r>
              <a:endParaRPr sz="800">
                <a:solidFill>
                  <a:schemeClr val="lt1"/>
                </a:solidFill>
                <a:latin typeface="Source Code Pro"/>
                <a:ea typeface="Source Code Pro"/>
                <a:cs typeface="Source Code Pro"/>
                <a:sym typeface="Source Code Pro"/>
              </a:endParaRPr>
            </a:p>
          </p:txBody>
        </p:sp>
      </p:grpSp>
      <p:grpSp>
        <p:nvGrpSpPr>
          <p:cNvPr id="282" name="Google Shape;282;p16"/>
          <p:cNvGrpSpPr/>
          <p:nvPr/>
        </p:nvGrpSpPr>
        <p:grpSpPr>
          <a:xfrm>
            <a:off x="106044" y="1170220"/>
            <a:ext cx="1595692" cy="192300"/>
            <a:chOff x="141545" y="818720"/>
            <a:chExt cx="1595692" cy="192300"/>
          </a:xfrm>
        </p:grpSpPr>
        <p:pic>
          <p:nvPicPr>
            <p:cNvPr id="283" name="Google Shape;283;p16"/>
            <p:cNvPicPr preferRelativeResize="0"/>
            <p:nvPr/>
          </p:nvPicPr>
          <p:blipFill rotWithShape="1">
            <a:blip r:embed="rId5">
              <a:alphaModFix/>
            </a:blip>
            <a:srcRect/>
            <a:stretch/>
          </p:blipFill>
          <p:spPr>
            <a:xfrm>
              <a:off x="141544" y="866333"/>
              <a:ext cx="119416" cy="97079"/>
            </a:xfrm>
            <a:prstGeom prst="rect">
              <a:avLst/>
            </a:prstGeom>
            <a:noFill/>
            <a:ln>
              <a:noFill/>
            </a:ln>
          </p:spPr>
        </p:pic>
        <p:sp>
          <p:nvSpPr>
            <p:cNvPr id="284" name="Google Shape;284;p16"/>
            <p:cNvSpPr txBox="1"/>
            <p:nvPr/>
          </p:nvSpPr>
          <p:spPr>
            <a:xfrm>
              <a:off x="260336" y="818720"/>
              <a:ext cx="14769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rgbClr val="ECECF1"/>
                  </a:solidFill>
                  <a:latin typeface="Source Code Pro"/>
                  <a:ea typeface="Source Code Pro"/>
                  <a:cs typeface="Source Code Pro"/>
                  <a:sym typeface="Source Code Pro"/>
                </a:rPr>
                <a:t>Easter Eggs</a:t>
              </a:r>
              <a:endParaRPr sz="800">
                <a:solidFill>
                  <a:schemeClr val="lt1"/>
                </a:solidFill>
                <a:latin typeface="Source Code Pro"/>
                <a:ea typeface="Source Code Pro"/>
                <a:cs typeface="Source Code Pro"/>
                <a:sym typeface="Source Code Pro"/>
              </a:endParaRPr>
            </a:p>
          </p:txBody>
        </p:sp>
      </p:grpSp>
      <p:grpSp>
        <p:nvGrpSpPr>
          <p:cNvPr id="285" name="Google Shape;285;p16"/>
          <p:cNvGrpSpPr/>
          <p:nvPr/>
        </p:nvGrpSpPr>
        <p:grpSpPr>
          <a:xfrm>
            <a:off x="2978788" y="256943"/>
            <a:ext cx="4338275" cy="403157"/>
            <a:chOff x="2683975" y="262418"/>
            <a:chExt cx="4338275" cy="403157"/>
          </a:xfrm>
        </p:grpSpPr>
        <p:sp>
          <p:nvSpPr>
            <p:cNvPr id="286" name="Google Shape;286;p16"/>
            <p:cNvSpPr txBox="1"/>
            <p:nvPr/>
          </p:nvSpPr>
          <p:spPr>
            <a:xfrm>
              <a:off x="2912550" y="473275"/>
              <a:ext cx="4109700" cy="192300"/>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SzPts val="1100"/>
                <a:buNone/>
              </a:pPr>
              <a:r>
                <a:rPr lang="en" sz="800">
                  <a:solidFill>
                    <a:srgbClr val="EFEFEF"/>
                  </a:solidFill>
                  <a:latin typeface="Source Code Pro"/>
                  <a:ea typeface="Source Code Pro"/>
                  <a:cs typeface="Source Code Pro"/>
                  <a:sym typeface="Source Code Pro"/>
                </a:rPr>
                <a:t>How can we rank the reviews by topic?</a:t>
              </a:r>
              <a:endParaRPr sz="800">
                <a:solidFill>
                  <a:schemeClr val="lt1"/>
                </a:solidFill>
                <a:latin typeface="Source Code Pro"/>
                <a:ea typeface="Source Code Pro"/>
                <a:cs typeface="Source Code Pro"/>
                <a:sym typeface="Source Code Pro"/>
              </a:endParaRPr>
            </a:p>
          </p:txBody>
        </p:sp>
        <p:pic>
          <p:nvPicPr>
            <p:cNvPr id="287" name="Google Shape;287;p16"/>
            <p:cNvPicPr preferRelativeResize="0"/>
            <p:nvPr/>
          </p:nvPicPr>
          <p:blipFill>
            <a:blip r:embed="rId7">
              <a:alphaModFix/>
            </a:blip>
            <a:stretch>
              <a:fillRect/>
            </a:stretch>
          </p:blipFill>
          <p:spPr>
            <a:xfrm>
              <a:off x="2683975" y="262425"/>
              <a:ext cx="192301" cy="192301"/>
            </a:xfrm>
            <a:prstGeom prst="rect">
              <a:avLst/>
            </a:prstGeom>
            <a:noFill/>
            <a:ln>
              <a:noFill/>
            </a:ln>
          </p:spPr>
        </p:pic>
        <p:sp>
          <p:nvSpPr>
            <p:cNvPr id="288" name="Google Shape;288;p16"/>
            <p:cNvSpPr txBox="1"/>
            <p:nvPr/>
          </p:nvSpPr>
          <p:spPr>
            <a:xfrm>
              <a:off x="2912549" y="262418"/>
              <a:ext cx="13131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b="1">
                  <a:solidFill>
                    <a:schemeClr val="lt1"/>
                  </a:solidFill>
                  <a:latin typeface="Source Code Pro"/>
                  <a:ea typeface="Source Code Pro"/>
                  <a:cs typeface="Source Code Pro"/>
                  <a:sym typeface="Source Code Pro"/>
                </a:rPr>
                <a:t>Scotiabank</a:t>
              </a:r>
              <a:endParaRPr sz="800" b="1">
                <a:solidFill>
                  <a:schemeClr val="lt1"/>
                </a:solidFill>
                <a:latin typeface="Source Code Pro"/>
                <a:ea typeface="Source Code Pro"/>
                <a:cs typeface="Source Code Pro"/>
                <a:sym typeface="Source Code Pro"/>
              </a:endParaRPr>
            </a:p>
          </p:txBody>
        </p:sp>
      </p:grpSp>
      <p:grpSp>
        <p:nvGrpSpPr>
          <p:cNvPr id="289" name="Google Shape;289;p16"/>
          <p:cNvGrpSpPr/>
          <p:nvPr/>
        </p:nvGrpSpPr>
        <p:grpSpPr>
          <a:xfrm>
            <a:off x="2978787" y="961150"/>
            <a:ext cx="4459775" cy="1038750"/>
            <a:chOff x="2683975" y="966625"/>
            <a:chExt cx="4459775" cy="1038750"/>
          </a:xfrm>
        </p:grpSpPr>
        <p:sp>
          <p:nvSpPr>
            <p:cNvPr id="290" name="Google Shape;290;p16"/>
            <p:cNvSpPr txBox="1"/>
            <p:nvPr/>
          </p:nvSpPr>
          <p:spPr>
            <a:xfrm>
              <a:off x="2912550" y="1172575"/>
              <a:ext cx="4231200" cy="8328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rgbClr val="EFEFEF"/>
                  </a:solidFill>
                  <a:latin typeface="Source Code Pro"/>
                  <a:ea typeface="Source Code Pro"/>
                  <a:cs typeface="Source Code Pro"/>
                  <a:sym typeface="Source Code Pro"/>
                </a:rPr>
                <a:t>You can embed the topic, and then compare it to the review’s embedding. The higher the similarity score, the more likely the review is of that topic. To obtain labeled training data, you can generate sample reviews by giving ChatGPT the topic description from the data dictionary. </a:t>
              </a:r>
              <a:endParaRPr sz="800">
                <a:solidFill>
                  <a:schemeClr val="lt1"/>
                </a:solidFill>
                <a:latin typeface="Source Code Pro"/>
                <a:ea typeface="Source Code Pro"/>
                <a:cs typeface="Source Code Pro"/>
                <a:sym typeface="Source Code Pro"/>
              </a:endParaRPr>
            </a:p>
          </p:txBody>
        </p:sp>
        <p:pic>
          <p:nvPicPr>
            <p:cNvPr id="291" name="Google Shape;291;p16"/>
            <p:cNvPicPr preferRelativeResize="0"/>
            <p:nvPr/>
          </p:nvPicPr>
          <p:blipFill>
            <a:blip r:embed="rId8">
              <a:alphaModFix/>
            </a:blip>
            <a:stretch>
              <a:fillRect/>
            </a:stretch>
          </p:blipFill>
          <p:spPr>
            <a:xfrm>
              <a:off x="2683975" y="966625"/>
              <a:ext cx="192300" cy="192300"/>
            </a:xfrm>
            <a:prstGeom prst="rect">
              <a:avLst/>
            </a:prstGeom>
            <a:noFill/>
            <a:ln>
              <a:noFill/>
            </a:ln>
          </p:spPr>
        </p:pic>
        <p:sp>
          <p:nvSpPr>
            <p:cNvPr id="292" name="Google Shape;292;p16"/>
            <p:cNvSpPr txBox="1"/>
            <p:nvPr/>
          </p:nvSpPr>
          <p:spPr>
            <a:xfrm>
              <a:off x="2912550" y="966625"/>
              <a:ext cx="35841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b="1">
                  <a:solidFill>
                    <a:schemeClr val="lt1"/>
                  </a:solidFill>
                  <a:latin typeface="Source Code Pro"/>
                  <a:ea typeface="Source Code Pro"/>
                  <a:cs typeface="Source Code Pro"/>
                  <a:sym typeface="Source Code Pro"/>
                </a:rPr>
                <a:t>Team Alpha</a:t>
              </a:r>
              <a:endParaRPr sz="800" b="1">
                <a:solidFill>
                  <a:schemeClr val="lt1"/>
                </a:solidFill>
                <a:latin typeface="Source Code Pro"/>
                <a:ea typeface="Source Code Pro"/>
                <a:cs typeface="Source Code Pro"/>
                <a:sym typeface="Source Code Pro"/>
              </a:endParaRPr>
            </a:p>
          </p:txBody>
        </p:sp>
      </p:grpSp>
      <p:pic>
        <p:nvPicPr>
          <p:cNvPr id="293" name="Google Shape;293;p16"/>
          <p:cNvPicPr preferRelativeResize="0"/>
          <p:nvPr/>
        </p:nvPicPr>
        <p:blipFill>
          <a:blip r:embed="rId9">
            <a:alphaModFix/>
          </a:blip>
          <a:stretch>
            <a:fillRect/>
          </a:stretch>
        </p:blipFill>
        <p:spPr>
          <a:xfrm>
            <a:off x="3267899" y="2209650"/>
            <a:ext cx="4049152" cy="17970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444654"/>
            </a:gs>
            <a:gs pos="66000">
              <a:srgbClr val="444654"/>
            </a:gs>
            <a:gs pos="100000">
              <a:srgbClr val="343541"/>
            </a:gs>
          </a:gsLst>
          <a:lin ang="5400012" scaled="0"/>
        </a:gradFill>
        <a:effectLst/>
      </p:bgPr>
    </p:bg>
    <p:spTree>
      <p:nvGrpSpPr>
        <p:cNvPr id="1" name="Shape 297"/>
        <p:cNvGrpSpPr/>
        <p:nvPr/>
      </p:nvGrpSpPr>
      <p:grpSpPr>
        <a:xfrm>
          <a:off x="0" y="0"/>
          <a:ext cx="0" cy="0"/>
          <a:chOff x="0" y="0"/>
          <a:chExt cx="0" cy="0"/>
        </a:xfrm>
      </p:grpSpPr>
      <p:sp>
        <p:nvSpPr>
          <p:cNvPr id="298" name="Google Shape;298;p17"/>
          <p:cNvSpPr/>
          <p:nvPr/>
        </p:nvSpPr>
        <p:spPr>
          <a:xfrm>
            <a:off x="1666325" y="200900"/>
            <a:ext cx="7477800" cy="668700"/>
          </a:xfrm>
          <a:prstGeom prst="rect">
            <a:avLst/>
          </a:prstGeom>
          <a:solidFill>
            <a:srgbClr val="343541"/>
          </a:solidFill>
          <a:ln w="9525" cap="flat" cmpd="sng">
            <a:solidFill>
              <a:srgbClr val="1F2027"/>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99" name="Google Shape;299;p17"/>
          <p:cNvSpPr/>
          <p:nvPr/>
        </p:nvSpPr>
        <p:spPr>
          <a:xfrm>
            <a:off x="0" y="0"/>
            <a:ext cx="1714200" cy="5143500"/>
          </a:xfrm>
          <a:prstGeom prst="rect">
            <a:avLst/>
          </a:prstGeom>
          <a:solidFill>
            <a:srgbClr val="20212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00" name="Google Shape;300;p17"/>
          <p:cNvSpPr/>
          <p:nvPr/>
        </p:nvSpPr>
        <p:spPr>
          <a:xfrm>
            <a:off x="48001" y="357188"/>
            <a:ext cx="1618200" cy="333300"/>
          </a:xfrm>
          <a:prstGeom prst="roundRect">
            <a:avLst>
              <a:gd name="adj" fmla="val 16667"/>
            </a:avLst>
          </a:prstGeom>
          <a:noFill/>
          <a:ln w="12700" cap="flat" cmpd="sng">
            <a:solidFill>
              <a:srgbClr val="444654"/>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01" name="Google Shape;301;p17"/>
          <p:cNvSpPr/>
          <p:nvPr/>
        </p:nvSpPr>
        <p:spPr>
          <a:xfrm>
            <a:off x="2437499" y="4547147"/>
            <a:ext cx="5181300" cy="333300"/>
          </a:xfrm>
          <a:prstGeom prst="roundRect">
            <a:avLst>
              <a:gd name="adj" fmla="val 16667"/>
            </a:avLst>
          </a:prstGeom>
          <a:solidFill>
            <a:srgbClr val="444654"/>
          </a:solidFill>
          <a:ln>
            <a:noFill/>
          </a:ln>
          <a:effectLst>
            <a:outerShdw blurRad="63500" sx="101000" sy="101000" algn="ctr" rotWithShape="0">
              <a:srgbClr val="000000">
                <a:alpha val="98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302" name="Google Shape;302;p17"/>
          <p:cNvPicPr preferRelativeResize="0"/>
          <p:nvPr/>
        </p:nvPicPr>
        <p:blipFill rotWithShape="1">
          <a:blip r:embed="rId3">
            <a:alphaModFix/>
          </a:blip>
          <a:srcRect/>
          <a:stretch/>
        </p:blipFill>
        <p:spPr>
          <a:xfrm>
            <a:off x="7209999" y="4683297"/>
            <a:ext cx="161226" cy="103550"/>
          </a:xfrm>
          <a:prstGeom prst="rect">
            <a:avLst/>
          </a:prstGeom>
          <a:noFill/>
          <a:ln>
            <a:noFill/>
          </a:ln>
        </p:spPr>
      </p:pic>
      <p:sp>
        <p:nvSpPr>
          <p:cNvPr id="303" name="Google Shape;303;p17"/>
          <p:cNvSpPr txBox="1"/>
          <p:nvPr/>
        </p:nvSpPr>
        <p:spPr>
          <a:xfrm>
            <a:off x="2039700" y="4925625"/>
            <a:ext cx="6141600" cy="146100"/>
          </a:xfrm>
          <a:prstGeom prst="rect">
            <a:avLst/>
          </a:prstGeom>
          <a:noFill/>
          <a:ln>
            <a:noFill/>
          </a:ln>
        </p:spPr>
        <p:txBody>
          <a:bodyPr spcFirstLastPara="1" wrap="square" lIns="68575" tIns="34275" rIns="68575" bIns="34275" anchor="t" anchorCtr="0">
            <a:spAutoFit/>
          </a:bodyPr>
          <a:lstStyle/>
          <a:p>
            <a:pPr marL="0" marR="0" lvl="0" indent="0" algn="ctr" rtl="0">
              <a:lnSpc>
                <a:spcPct val="130000"/>
              </a:lnSpc>
              <a:spcBef>
                <a:spcPts val="0"/>
              </a:spcBef>
              <a:spcAft>
                <a:spcPts val="0"/>
              </a:spcAft>
              <a:buNone/>
            </a:pPr>
            <a:r>
              <a:rPr lang="en" sz="500">
                <a:solidFill>
                  <a:srgbClr val="898C9F"/>
                </a:solidFill>
                <a:latin typeface="Source Code Pro"/>
                <a:ea typeface="Source Code Pro"/>
                <a:cs typeface="Source Code Pro"/>
                <a:sym typeface="Source Code Pro"/>
              </a:rPr>
              <a:t>ChatGPT Jan 9 Version. Free Research Preview. Our goal is to make AI systems more natural and safe to interact with. Your feedback will help us improve.</a:t>
            </a:r>
            <a:endParaRPr sz="500">
              <a:solidFill>
                <a:srgbClr val="898C9F"/>
              </a:solidFill>
              <a:latin typeface="Source Code Pro"/>
              <a:ea typeface="Source Code Pro"/>
              <a:cs typeface="Source Code Pro"/>
              <a:sym typeface="Source Code Pro"/>
            </a:endParaRPr>
          </a:p>
        </p:txBody>
      </p:sp>
      <p:sp>
        <p:nvSpPr>
          <p:cNvPr id="304" name="Google Shape;304;p17"/>
          <p:cNvSpPr txBox="1"/>
          <p:nvPr/>
        </p:nvSpPr>
        <p:spPr>
          <a:xfrm>
            <a:off x="2912552" y="2595745"/>
            <a:ext cx="42312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endParaRPr sz="800">
              <a:solidFill>
                <a:schemeClr val="lt1"/>
              </a:solidFill>
              <a:latin typeface="Source Code Pro"/>
              <a:ea typeface="Source Code Pro"/>
              <a:cs typeface="Source Code Pro"/>
              <a:sym typeface="Source Code Pro"/>
            </a:endParaRPr>
          </a:p>
        </p:txBody>
      </p:sp>
      <p:sp>
        <p:nvSpPr>
          <p:cNvPr id="305" name="Google Shape;305;p17"/>
          <p:cNvSpPr txBox="1"/>
          <p:nvPr/>
        </p:nvSpPr>
        <p:spPr>
          <a:xfrm>
            <a:off x="260962" y="415832"/>
            <a:ext cx="7665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chemeClr val="lt1"/>
                </a:solidFill>
                <a:latin typeface="Source Code Pro"/>
                <a:ea typeface="Source Code Pro"/>
                <a:cs typeface="Source Code Pro"/>
                <a:sym typeface="Source Code Pro"/>
              </a:rPr>
              <a:t>New Chat</a:t>
            </a:r>
            <a:endParaRPr sz="800">
              <a:solidFill>
                <a:schemeClr val="lt1"/>
              </a:solidFill>
              <a:latin typeface="Source Code Pro"/>
              <a:ea typeface="Source Code Pro"/>
              <a:cs typeface="Source Code Pro"/>
              <a:sym typeface="Source Code Pro"/>
            </a:endParaRPr>
          </a:p>
        </p:txBody>
      </p:sp>
      <p:pic>
        <p:nvPicPr>
          <p:cNvPr id="306" name="Google Shape;306;p17"/>
          <p:cNvPicPr preferRelativeResize="0"/>
          <p:nvPr/>
        </p:nvPicPr>
        <p:blipFill rotWithShape="1">
          <a:blip r:embed="rId4">
            <a:alphaModFix/>
          </a:blip>
          <a:srcRect/>
          <a:stretch/>
        </p:blipFill>
        <p:spPr>
          <a:xfrm>
            <a:off x="141544" y="472645"/>
            <a:ext cx="102461" cy="102461"/>
          </a:xfrm>
          <a:prstGeom prst="rect">
            <a:avLst/>
          </a:prstGeom>
          <a:noFill/>
          <a:ln>
            <a:noFill/>
          </a:ln>
        </p:spPr>
      </p:pic>
      <p:sp>
        <p:nvSpPr>
          <p:cNvPr id="307" name="Google Shape;307;p17"/>
          <p:cNvSpPr txBox="1"/>
          <p:nvPr/>
        </p:nvSpPr>
        <p:spPr>
          <a:xfrm>
            <a:off x="275249" y="3644843"/>
            <a:ext cx="13131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chemeClr val="lt1"/>
                </a:solidFill>
                <a:latin typeface="Source Code Pro"/>
                <a:ea typeface="Source Code Pro"/>
                <a:cs typeface="Source Code Pro"/>
                <a:sym typeface="Source Code Pro"/>
              </a:rPr>
              <a:t>Clear conversations</a:t>
            </a:r>
            <a:endParaRPr sz="800">
              <a:solidFill>
                <a:schemeClr val="lt1"/>
              </a:solidFill>
              <a:latin typeface="Source Code Pro"/>
              <a:ea typeface="Source Code Pro"/>
              <a:cs typeface="Source Code Pro"/>
              <a:sym typeface="Source Code Pro"/>
            </a:endParaRPr>
          </a:p>
        </p:txBody>
      </p:sp>
      <p:sp>
        <p:nvSpPr>
          <p:cNvPr id="308" name="Google Shape;308;p17"/>
          <p:cNvSpPr txBox="1"/>
          <p:nvPr/>
        </p:nvSpPr>
        <p:spPr>
          <a:xfrm>
            <a:off x="275249" y="3922994"/>
            <a:ext cx="13131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chemeClr val="lt1"/>
                </a:solidFill>
                <a:latin typeface="Source Code Pro"/>
                <a:ea typeface="Source Code Pro"/>
                <a:cs typeface="Source Code Pro"/>
                <a:sym typeface="Source Code Pro"/>
              </a:rPr>
              <a:t>Light Mode</a:t>
            </a:r>
            <a:endParaRPr sz="800">
              <a:solidFill>
                <a:schemeClr val="lt1"/>
              </a:solidFill>
              <a:latin typeface="Source Code Pro"/>
              <a:ea typeface="Source Code Pro"/>
              <a:cs typeface="Source Code Pro"/>
              <a:sym typeface="Source Code Pro"/>
            </a:endParaRPr>
          </a:p>
        </p:txBody>
      </p:sp>
      <p:sp>
        <p:nvSpPr>
          <p:cNvPr id="309" name="Google Shape;309;p17"/>
          <p:cNvSpPr txBox="1"/>
          <p:nvPr/>
        </p:nvSpPr>
        <p:spPr>
          <a:xfrm>
            <a:off x="275249" y="4201145"/>
            <a:ext cx="13131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chemeClr val="lt1"/>
                </a:solidFill>
                <a:latin typeface="Source Code Pro"/>
                <a:ea typeface="Source Code Pro"/>
                <a:cs typeface="Source Code Pro"/>
                <a:sym typeface="Source Code Pro"/>
              </a:rPr>
              <a:t>OpenAI Discord</a:t>
            </a:r>
            <a:endParaRPr sz="800">
              <a:solidFill>
                <a:schemeClr val="lt1"/>
              </a:solidFill>
              <a:latin typeface="Source Code Pro"/>
              <a:ea typeface="Source Code Pro"/>
              <a:cs typeface="Source Code Pro"/>
              <a:sym typeface="Source Code Pro"/>
            </a:endParaRPr>
          </a:p>
        </p:txBody>
      </p:sp>
      <p:sp>
        <p:nvSpPr>
          <p:cNvPr id="310" name="Google Shape;310;p17"/>
          <p:cNvSpPr txBox="1"/>
          <p:nvPr/>
        </p:nvSpPr>
        <p:spPr>
          <a:xfrm>
            <a:off x="275249" y="4479296"/>
            <a:ext cx="13131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chemeClr val="lt1"/>
                </a:solidFill>
                <a:latin typeface="Source Code Pro"/>
                <a:ea typeface="Source Code Pro"/>
                <a:cs typeface="Source Code Pro"/>
                <a:sym typeface="Source Code Pro"/>
              </a:rPr>
              <a:t>Updates and FAQ</a:t>
            </a:r>
            <a:endParaRPr sz="800">
              <a:solidFill>
                <a:schemeClr val="lt1"/>
              </a:solidFill>
              <a:latin typeface="Source Code Pro"/>
              <a:ea typeface="Source Code Pro"/>
              <a:cs typeface="Source Code Pro"/>
              <a:sym typeface="Source Code Pro"/>
            </a:endParaRPr>
          </a:p>
        </p:txBody>
      </p:sp>
      <p:sp>
        <p:nvSpPr>
          <p:cNvPr id="311" name="Google Shape;311;p17"/>
          <p:cNvSpPr txBox="1"/>
          <p:nvPr/>
        </p:nvSpPr>
        <p:spPr>
          <a:xfrm>
            <a:off x="275249" y="4757449"/>
            <a:ext cx="13131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chemeClr val="lt1"/>
                </a:solidFill>
                <a:latin typeface="Source Code Pro"/>
                <a:ea typeface="Source Code Pro"/>
                <a:cs typeface="Source Code Pro"/>
                <a:sym typeface="Source Code Pro"/>
              </a:rPr>
              <a:t>Log out</a:t>
            </a:r>
            <a:endParaRPr sz="800">
              <a:solidFill>
                <a:schemeClr val="lt1"/>
              </a:solidFill>
              <a:latin typeface="Source Code Pro"/>
              <a:ea typeface="Source Code Pro"/>
              <a:cs typeface="Source Code Pro"/>
              <a:sym typeface="Source Code Pro"/>
            </a:endParaRPr>
          </a:p>
        </p:txBody>
      </p:sp>
      <p:grpSp>
        <p:nvGrpSpPr>
          <p:cNvPr id="312" name="Google Shape;312;p17"/>
          <p:cNvGrpSpPr/>
          <p:nvPr/>
        </p:nvGrpSpPr>
        <p:grpSpPr>
          <a:xfrm>
            <a:off x="112538" y="3685381"/>
            <a:ext cx="100209" cy="100196"/>
            <a:chOff x="9681685" y="971513"/>
            <a:chExt cx="1329031" cy="1399389"/>
          </a:xfrm>
        </p:grpSpPr>
        <p:sp>
          <p:nvSpPr>
            <p:cNvPr id="313" name="Google Shape;313;p17"/>
            <p:cNvSpPr/>
            <p:nvPr/>
          </p:nvSpPr>
          <p:spPr>
            <a:xfrm>
              <a:off x="9681685" y="971513"/>
              <a:ext cx="1329031" cy="1399389"/>
            </a:xfrm>
            <a:custGeom>
              <a:avLst/>
              <a:gdLst/>
              <a:ahLst/>
              <a:cxnLst/>
              <a:rect l="l" t="t" r="r" b="b"/>
              <a:pathLst>
                <a:path w="1329031" h="1399389" extrusionOk="0">
                  <a:moveTo>
                    <a:pt x="407289" y="204728"/>
                  </a:moveTo>
                  <a:cubicBezTo>
                    <a:pt x="408813" y="171296"/>
                    <a:pt x="407003" y="139958"/>
                    <a:pt x="412242" y="109859"/>
                  </a:cubicBezTo>
                  <a:cubicBezTo>
                    <a:pt x="423196" y="47090"/>
                    <a:pt x="477869" y="1751"/>
                    <a:pt x="541877" y="893"/>
                  </a:cubicBezTo>
                  <a:cubicBezTo>
                    <a:pt x="623316" y="-250"/>
                    <a:pt x="704850" y="-345"/>
                    <a:pt x="786289" y="893"/>
                  </a:cubicBezTo>
                  <a:cubicBezTo>
                    <a:pt x="861441" y="2036"/>
                    <a:pt x="919448" y="62615"/>
                    <a:pt x="919829" y="137863"/>
                  </a:cubicBezTo>
                  <a:cubicBezTo>
                    <a:pt x="919925" y="159580"/>
                    <a:pt x="919829" y="181297"/>
                    <a:pt x="919829" y="204728"/>
                  </a:cubicBezTo>
                  <a:cubicBezTo>
                    <a:pt x="926878" y="204728"/>
                    <a:pt x="932593" y="204728"/>
                    <a:pt x="938213" y="204728"/>
                  </a:cubicBezTo>
                  <a:cubicBezTo>
                    <a:pt x="1049464" y="204824"/>
                    <a:pt x="1160812" y="205014"/>
                    <a:pt x="1272064" y="205014"/>
                  </a:cubicBezTo>
                  <a:cubicBezTo>
                    <a:pt x="1293972" y="205014"/>
                    <a:pt x="1311593" y="212634"/>
                    <a:pt x="1322547" y="232351"/>
                  </a:cubicBezTo>
                  <a:cubicBezTo>
                    <a:pt x="1339977" y="263688"/>
                    <a:pt x="1320546" y="303598"/>
                    <a:pt x="1284827" y="306836"/>
                  </a:cubicBezTo>
                  <a:cubicBezTo>
                    <a:pt x="1258442" y="309218"/>
                    <a:pt x="1231582" y="308646"/>
                    <a:pt x="1205103" y="307884"/>
                  </a:cubicBezTo>
                  <a:cubicBezTo>
                    <a:pt x="1192053" y="307503"/>
                    <a:pt x="1189006" y="312456"/>
                    <a:pt x="1188244" y="324267"/>
                  </a:cubicBezTo>
                  <a:cubicBezTo>
                    <a:pt x="1179766" y="467618"/>
                    <a:pt x="1171004" y="611065"/>
                    <a:pt x="1162050" y="754416"/>
                  </a:cubicBezTo>
                  <a:cubicBezTo>
                    <a:pt x="1152620" y="905197"/>
                    <a:pt x="1143381" y="1056073"/>
                    <a:pt x="1133380" y="1206758"/>
                  </a:cubicBezTo>
                  <a:cubicBezTo>
                    <a:pt x="1126427" y="1311248"/>
                    <a:pt x="1037177" y="1397354"/>
                    <a:pt x="931640" y="1398211"/>
                  </a:cubicBezTo>
                  <a:cubicBezTo>
                    <a:pt x="754380" y="1399735"/>
                    <a:pt x="577025" y="1399830"/>
                    <a:pt x="399764" y="1398211"/>
                  </a:cubicBezTo>
                  <a:cubicBezTo>
                    <a:pt x="291369" y="1397258"/>
                    <a:pt x="203549" y="1307723"/>
                    <a:pt x="197739" y="1200186"/>
                  </a:cubicBezTo>
                  <a:cubicBezTo>
                    <a:pt x="192024" y="1095030"/>
                    <a:pt x="183642" y="989969"/>
                    <a:pt x="176689" y="884909"/>
                  </a:cubicBezTo>
                  <a:cubicBezTo>
                    <a:pt x="170783" y="795755"/>
                    <a:pt x="165354" y="706505"/>
                    <a:pt x="159639" y="617351"/>
                  </a:cubicBezTo>
                  <a:cubicBezTo>
                    <a:pt x="153257" y="518577"/>
                    <a:pt x="146590" y="419898"/>
                    <a:pt x="140494" y="321124"/>
                  </a:cubicBezTo>
                  <a:cubicBezTo>
                    <a:pt x="139827" y="310456"/>
                    <a:pt x="135445" y="307789"/>
                    <a:pt x="125635" y="307979"/>
                  </a:cubicBezTo>
                  <a:cubicBezTo>
                    <a:pt x="102775" y="308551"/>
                    <a:pt x="79820" y="308360"/>
                    <a:pt x="56959" y="308075"/>
                  </a:cubicBezTo>
                  <a:cubicBezTo>
                    <a:pt x="22574" y="307598"/>
                    <a:pt x="95" y="287310"/>
                    <a:pt x="0" y="257021"/>
                  </a:cubicBezTo>
                  <a:cubicBezTo>
                    <a:pt x="0" y="225874"/>
                    <a:pt x="22860" y="205109"/>
                    <a:pt x="57912" y="205109"/>
                  </a:cubicBezTo>
                  <a:cubicBezTo>
                    <a:pt x="168687" y="204919"/>
                    <a:pt x="279368" y="204919"/>
                    <a:pt x="390144" y="204728"/>
                  </a:cubicBezTo>
                  <a:cubicBezTo>
                    <a:pt x="395859" y="204728"/>
                    <a:pt x="401574" y="204728"/>
                    <a:pt x="407479" y="204728"/>
                  </a:cubicBezTo>
                  <a:close/>
                  <a:moveTo>
                    <a:pt x="1086422" y="311123"/>
                  </a:moveTo>
                  <a:lnTo>
                    <a:pt x="246602" y="311123"/>
                  </a:lnTo>
                  <a:cubicBezTo>
                    <a:pt x="246602" y="322076"/>
                    <a:pt x="246031" y="332649"/>
                    <a:pt x="246602" y="343222"/>
                  </a:cubicBezTo>
                  <a:cubicBezTo>
                    <a:pt x="251365" y="424470"/>
                    <a:pt x="256508" y="505718"/>
                    <a:pt x="261366" y="586967"/>
                  </a:cubicBezTo>
                  <a:cubicBezTo>
                    <a:pt x="267176" y="685741"/>
                    <a:pt x="272605" y="784515"/>
                    <a:pt x="278416" y="883385"/>
                  </a:cubicBezTo>
                  <a:cubicBezTo>
                    <a:pt x="284321" y="982730"/>
                    <a:pt x="291179" y="1081981"/>
                    <a:pt x="296227" y="1181327"/>
                  </a:cubicBezTo>
                  <a:cubicBezTo>
                    <a:pt x="299942" y="1255336"/>
                    <a:pt x="340423" y="1295627"/>
                    <a:pt x="414433" y="1295722"/>
                  </a:cubicBezTo>
                  <a:cubicBezTo>
                    <a:pt x="494252" y="1295722"/>
                    <a:pt x="574167" y="1295722"/>
                    <a:pt x="653986" y="1295722"/>
                  </a:cubicBezTo>
                  <a:cubicBezTo>
                    <a:pt x="742379" y="1295722"/>
                    <a:pt x="830770" y="1296103"/>
                    <a:pt x="919163" y="1295627"/>
                  </a:cubicBezTo>
                  <a:cubicBezTo>
                    <a:pt x="986600" y="1295246"/>
                    <a:pt x="1028985" y="1252383"/>
                    <a:pt x="1032129" y="1185422"/>
                  </a:cubicBezTo>
                  <a:cubicBezTo>
                    <a:pt x="1035653" y="1110461"/>
                    <a:pt x="1041082" y="1035689"/>
                    <a:pt x="1045750" y="960823"/>
                  </a:cubicBezTo>
                  <a:cubicBezTo>
                    <a:pt x="1051655" y="866335"/>
                    <a:pt x="1057751" y="771847"/>
                    <a:pt x="1063657" y="677264"/>
                  </a:cubicBezTo>
                  <a:cubicBezTo>
                    <a:pt x="1068610" y="598682"/>
                    <a:pt x="1073562" y="520101"/>
                    <a:pt x="1078420" y="441520"/>
                  </a:cubicBezTo>
                  <a:cubicBezTo>
                    <a:pt x="1081088" y="399134"/>
                    <a:pt x="1083564" y="356747"/>
                    <a:pt x="1086326" y="311123"/>
                  </a:cubicBezTo>
                  <a:close/>
                  <a:moveTo>
                    <a:pt x="817721" y="203871"/>
                  </a:moveTo>
                  <a:cubicBezTo>
                    <a:pt x="817721" y="183011"/>
                    <a:pt x="817912" y="162914"/>
                    <a:pt x="817721" y="142911"/>
                  </a:cubicBezTo>
                  <a:cubicBezTo>
                    <a:pt x="817436" y="119099"/>
                    <a:pt x="806291" y="107859"/>
                    <a:pt x="782384" y="107573"/>
                  </a:cubicBezTo>
                  <a:cubicBezTo>
                    <a:pt x="748855" y="107192"/>
                    <a:pt x="715423" y="107478"/>
                    <a:pt x="681894" y="107478"/>
                  </a:cubicBezTo>
                  <a:cubicBezTo>
                    <a:pt x="636651" y="107478"/>
                    <a:pt x="591502" y="107288"/>
                    <a:pt x="546259" y="107573"/>
                  </a:cubicBezTo>
                  <a:cubicBezTo>
                    <a:pt x="525780" y="107669"/>
                    <a:pt x="512636" y="117289"/>
                    <a:pt x="511587" y="135005"/>
                  </a:cubicBezTo>
                  <a:cubicBezTo>
                    <a:pt x="510254" y="157675"/>
                    <a:pt x="511302" y="180440"/>
                    <a:pt x="511302" y="203871"/>
                  </a:cubicBezTo>
                  <a:lnTo>
                    <a:pt x="817816" y="203871"/>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4" name="Google Shape;314;p17"/>
            <p:cNvSpPr/>
            <p:nvPr/>
          </p:nvSpPr>
          <p:spPr>
            <a:xfrm>
              <a:off x="10090522" y="1449700"/>
              <a:ext cx="102168" cy="647074"/>
            </a:xfrm>
            <a:custGeom>
              <a:avLst/>
              <a:gdLst/>
              <a:ahLst/>
              <a:cxnLst/>
              <a:rect l="l" t="t" r="r" b="b"/>
              <a:pathLst>
                <a:path w="102168" h="647074" extrusionOk="0">
                  <a:moveTo>
                    <a:pt x="101989" y="322045"/>
                  </a:moveTo>
                  <a:cubicBezTo>
                    <a:pt x="101989" y="413009"/>
                    <a:pt x="101989" y="503973"/>
                    <a:pt x="101989" y="594841"/>
                  </a:cubicBezTo>
                  <a:cubicBezTo>
                    <a:pt x="101989" y="621321"/>
                    <a:pt x="83891" y="642752"/>
                    <a:pt x="59127" y="646467"/>
                  </a:cubicBezTo>
                  <a:cubicBezTo>
                    <a:pt x="33600" y="650277"/>
                    <a:pt x="10168" y="635894"/>
                    <a:pt x="2262" y="610938"/>
                  </a:cubicBezTo>
                  <a:cubicBezTo>
                    <a:pt x="548" y="605509"/>
                    <a:pt x="72" y="599508"/>
                    <a:pt x="72" y="593698"/>
                  </a:cubicBezTo>
                  <a:cubicBezTo>
                    <a:pt x="-24" y="413390"/>
                    <a:pt x="-24" y="233082"/>
                    <a:pt x="72" y="52869"/>
                  </a:cubicBezTo>
                  <a:cubicBezTo>
                    <a:pt x="72" y="21912"/>
                    <a:pt x="22074" y="-376"/>
                    <a:pt x="51602" y="5"/>
                  </a:cubicBezTo>
                  <a:cubicBezTo>
                    <a:pt x="80367" y="291"/>
                    <a:pt x="102084" y="22484"/>
                    <a:pt x="102084" y="52488"/>
                  </a:cubicBezTo>
                  <a:cubicBezTo>
                    <a:pt x="102275" y="142404"/>
                    <a:pt x="102084" y="232224"/>
                    <a:pt x="102084" y="322140"/>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5" name="Google Shape;315;p17"/>
            <p:cNvSpPr/>
            <p:nvPr/>
          </p:nvSpPr>
          <p:spPr>
            <a:xfrm>
              <a:off x="10295024" y="1449797"/>
              <a:ext cx="102179" cy="647102"/>
            </a:xfrm>
            <a:custGeom>
              <a:avLst/>
              <a:gdLst/>
              <a:ahLst/>
              <a:cxnLst/>
              <a:rect l="l" t="t" r="r" b="b"/>
              <a:pathLst>
                <a:path w="102179" h="647102" extrusionOk="0">
                  <a:moveTo>
                    <a:pt x="101989" y="323377"/>
                  </a:moveTo>
                  <a:cubicBezTo>
                    <a:pt x="101989" y="413769"/>
                    <a:pt x="101989" y="504161"/>
                    <a:pt x="101989" y="594648"/>
                  </a:cubicBezTo>
                  <a:cubicBezTo>
                    <a:pt x="101989" y="621223"/>
                    <a:pt x="83986" y="642654"/>
                    <a:pt x="59317" y="646465"/>
                  </a:cubicBezTo>
                  <a:cubicBezTo>
                    <a:pt x="33790" y="650370"/>
                    <a:pt x="10263" y="636082"/>
                    <a:pt x="2358" y="611127"/>
                  </a:cubicBezTo>
                  <a:cubicBezTo>
                    <a:pt x="452" y="605221"/>
                    <a:pt x="71" y="598649"/>
                    <a:pt x="71" y="592362"/>
                  </a:cubicBezTo>
                  <a:cubicBezTo>
                    <a:pt x="-24" y="413102"/>
                    <a:pt x="-24" y="233937"/>
                    <a:pt x="71" y="54676"/>
                  </a:cubicBezTo>
                  <a:cubicBezTo>
                    <a:pt x="71" y="22196"/>
                    <a:pt x="21312" y="-283"/>
                    <a:pt x="51411" y="3"/>
                  </a:cubicBezTo>
                  <a:cubicBezTo>
                    <a:pt x="81320" y="193"/>
                    <a:pt x="102084" y="22863"/>
                    <a:pt x="102179" y="55438"/>
                  </a:cubicBezTo>
                  <a:cubicBezTo>
                    <a:pt x="102179" y="144783"/>
                    <a:pt x="102179" y="234127"/>
                    <a:pt x="102179" y="323472"/>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6" name="Google Shape;316;p17"/>
            <p:cNvSpPr/>
            <p:nvPr/>
          </p:nvSpPr>
          <p:spPr>
            <a:xfrm>
              <a:off x="10499269" y="1449700"/>
              <a:ext cx="102055" cy="647109"/>
            </a:xfrm>
            <a:custGeom>
              <a:avLst/>
              <a:gdLst/>
              <a:ahLst/>
              <a:cxnLst/>
              <a:rect l="l" t="t" r="r" b="b"/>
              <a:pathLst>
                <a:path w="102055" h="647109" extrusionOk="0">
                  <a:moveTo>
                    <a:pt x="42" y="323759"/>
                  </a:moveTo>
                  <a:cubicBezTo>
                    <a:pt x="42" y="234415"/>
                    <a:pt x="42" y="145070"/>
                    <a:pt x="42" y="55726"/>
                  </a:cubicBezTo>
                  <a:cubicBezTo>
                    <a:pt x="42" y="22674"/>
                    <a:pt x="20330" y="386"/>
                    <a:pt x="50334" y="5"/>
                  </a:cubicBezTo>
                  <a:cubicBezTo>
                    <a:pt x="80815" y="-376"/>
                    <a:pt x="102055" y="22484"/>
                    <a:pt x="102055" y="56012"/>
                  </a:cubicBezTo>
                  <a:cubicBezTo>
                    <a:pt x="102055" y="235272"/>
                    <a:pt x="102055" y="414437"/>
                    <a:pt x="102055" y="593698"/>
                  </a:cubicBezTo>
                  <a:cubicBezTo>
                    <a:pt x="102055" y="621320"/>
                    <a:pt x="84148" y="642942"/>
                    <a:pt x="58812" y="646562"/>
                  </a:cubicBezTo>
                  <a:cubicBezTo>
                    <a:pt x="33380" y="650181"/>
                    <a:pt x="9758" y="635608"/>
                    <a:pt x="2138" y="610652"/>
                  </a:cubicBezTo>
                  <a:cubicBezTo>
                    <a:pt x="137" y="604175"/>
                    <a:pt x="42" y="597032"/>
                    <a:pt x="42" y="590269"/>
                  </a:cubicBezTo>
                  <a:cubicBezTo>
                    <a:pt x="-53" y="501496"/>
                    <a:pt x="42" y="412628"/>
                    <a:pt x="42" y="323855"/>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17" name="Google Shape;317;p17"/>
          <p:cNvSpPr/>
          <p:nvPr/>
        </p:nvSpPr>
        <p:spPr>
          <a:xfrm>
            <a:off x="105694" y="4258269"/>
            <a:ext cx="115516" cy="84019"/>
          </a:xfrm>
          <a:custGeom>
            <a:avLst/>
            <a:gdLst/>
            <a:ahLst/>
            <a:cxnLst/>
            <a:rect l="l" t="t" r="r" b="b"/>
            <a:pathLst>
              <a:path w="1400197" h="960220" extrusionOk="0">
                <a:moveTo>
                  <a:pt x="518637" y="13626"/>
                </a:moveTo>
                <a:cubicBezTo>
                  <a:pt x="411386" y="40677"/>
                  <a:pt x="309849" y="80015"/>
                  <a:pt x="222600" y="150405"/>
                </a:cubicBezTo>
                <a:cubicBezTo>
                  <a:pt x="536830" y="12483"/>
                  <a:pt x="849726" y="14197"/>
                  <a:pt x="1161670" y="157358"/>
                </a:cubicBezTo>
                <a:cubicBezTo>
                  <a:pt x="1162337" y="156215"/>
                  <a:pt x="1163099" y="154977"/>
                  <a:pt x="1163765" y="153834"/>
                </a:cubicBezTo>
                <a:cubicBezTo>
                  <a:pt x="1134524" y="135641"/>
                  <a:pt x="1105949" y="116020"/>
                  <a:pt x="1075754" y="99637"/>
                </a:cubicBezTo>
                <a:cubicBezTo>
                  <a:pt x="1044512" y="82777"/>
                  <a:pt x="1012032" y="67728"/>
                  <a:pt x="979171" y="54298"/>
                </a:cubicBezTo>
                <a:cubicBezTo>
                  <a:pt x="946881" y="40963"/>
                  <a:pt x="913353" y="30581"/>
                  <a:pt x="879920" y="18769"/>
                </a:cubicBezTo>
                <a:cubicBezTo>
                  <a:pt x="886588" y="6101"/>
                  <a:pt x="896494" y="481"/>
                  <a:pt x="911829" y="1720"/>
                </a:cubicBezTo>
                <a:cubicBezTo>
                  <a:pt x="1063562" y="13531"/>
                  <a:pt x="1181482" y="82968"/>
                  <a:pt x="1265397" y="209460"/>
                </a:cubicBezTo>
                <a:cubicBezTo>
                  <a:pt x="1305593" y="269944"/>
                  <a:pt x="1325786" y="339190"/>
                  <a:pt x="1346645" y="407771"/>
                </a:cubicBezTo>
                <a:cubicBezTo>
                  <a:pt x="1374268" y="498448"/>
                  <a:pt x="1393699" y="591032"/>
                  <a:pt x="1399700" y="685710"/>
                </a:cubicBezTo>
                <a:cubicBezTo>
                  <a:pt x="1404843" y="767053"/>
                  <a:pt x="1369982" y="830585"/>
                  <a:pt x="1302545" y="874591"/>
                </a:cubicBezTo>
                <a:cubicBezTo>
                  <a:pt x="1223773" y="925930"/>
                  <a:pt x="1136524" y="952315"/>
                  <a:pt x="1042226" y="953458"/>
                </a:cubicBezTo>
                <a:cubicBezTo>
                  <a:pt x="1035083" y="953458"/>
                  <a:pt x="1025748" y="949267"/>
                  <a:pt x="1021176" y="943837"/>
                </a:cubicBezTo>
                <a:cubicBezTo>
                  <a:pt x="997935" y="916977"/>
                  <a:pt x="975932" y="889069"/>
                  <a:pt x="952025" y="859827"/>
                </a:cubicBezTo>
                <a:cubicBezTo>
                  <a:pt x="1033273" y="834490"/>
                  <a:pt x="1104806" y="798296"/>
                  <a:pt x="1157765" y="732192"/>
                </a:cubicBezTo>
                <a:cubicBezTo>
                  <a:pt x="1147382" y="738098"/>
                  <a:pt x="1137000" y="743908"/>
                  <a:pt x="1126713" y="749908"/>
                </a:cubicBezTo>
                <a:cubicBezTo>
                  <a:pt x="1030892" y="805344"/>
                  <a:pt x="928879" y="843253"/>
                  <a:pt x="818675" y="856493"/>
                </a:cubicBezTo>
                <a:cubicBezTo>
                  <a:pt x="709137" y="869638"/>
                  <a:pt x="601124" y="858303"/>
                  <a:pt x="494729" y="830204"/>
                </a:cubicBezTo>
                <a:cubicBezTo>
                  <a:pt x="406337" y="806868"/>
                  <a:pt x="319946" y="777912"/>
                  <a:pt x="237650" y="736669"/>
                </a:cubicBezTo>
                <a:cubicBezTo>
                  <a:pt x="246127" y="756576"/>
                  <a:pt x="284036" y="792485"/>
                  <a:pt x="326327" y="815726"/>
                </a:cubicBezTo>
                <a:cubicBezTo>
                  <a:pt x="360998" y="834776"/>
                  <a:pt x="397765" y="850302"/>
                  <a:pt x="433865" y="867542"/>
                </a:cubicBezTo>
                <a:cubicBezTo>
                  <a:pt x="411100" y="896022"/>
                  <a:pt x="387002" y="926407"/>
                  <a:pt x="362427" y="956315"/>
                </a:cubicBezTo>
                <a:cubicBezTo>
                  <a:pt x="360046" y="959173"/>
                  <a:pt x="353950" y="960221"/>
                  <a:pt x="349664" y="960221"/>
                </a:cubicBezTo>
                <a:cubicBezTo>
                  <a:pt x="254699" y="958887"/>
                  <a:pt x="166593" y="933169"/>
                  <a:pt x="88679" y="879163"/>
                </a:cubicBezTo>
                <a:cubicBezTo>
                  <a:pt x="19622" y="831252"/>
                  <a:pt x="-6952" y="762005"/>
                  <a:pt x="1525" y="679138"/>
                </a:cubicBezTo>
                <a:cubicBezTo>
                  <a:pt x="14955" y="547407"/>
                  <a:pt x="44197" y="419296"/>
                  <a:pt x="92393" y="295947"/>
                </a:cubicBezTo>
                <a:cubicBezTo>
                  <a:pt x="154306" y="137451"/>
                  <a:pt x="269939" y="41439"/>
                  <a:pt x="435960" y="6101"/>
                </a:cubicBezTo>
                <a:cubicBezTo>
                  <a:pt x="455582" y="1910"/>
                  <a:pt x="476060" y="577"/>
                  <a:pt x="496158" y="5"/>
                </a:cubicBezTo>
                <a:cubicBezTo>
                  <a:pt x="504159" y="-185"/>
                  <a:pt x="512446" y="5053"/>
                  <a:pt x="520542" y="7911"/>
                </a:cubicBezTo>
                <a:cubicBezTo>
                  <a:pt x="519875" y="9816"/>
                  <a:pt x="519209" y="11721"/>
                  <a:pt x="518637" y="13626"/>
                </a:cubicBezTo>
                <a:close/>
                <a:moveTo>
                  <a:pt x="1038988" y="548740"/>
                </a:moveTo>
                <a:cubicBezTo>
                  <a:pt x="1038988" y="479780"/>
                  <a:pt x="982314" y="420534"/>
                  <a:pt x="916401" y="420629"/>
                </a:cubicBezTo>
                <a:cubicBezTo>
                  <a:pt x="850869" y="420629"/>
                  <a:pt x="794100" y="479494"/>
                  <a:pt x="794195" y="547216"/>
                </a:cubicBezTo>
                <a:cubicBezTo>
                  <a:pt x="794291" y="616463"/>
                  <a:pt x="850869" y="675518"/>
                  <a:pt x="916687" y="675328"/>
                </a:cubicBezTo>
                <a:cubicBezTo>
                  <a:pt x="982124" y="675137"/>
                  <a:pt x="1038893" y="616368"/>
                  <a:pt x="1038893" y="548645"/>
                </a:cubicBezTo>
                <a:close/>
                <a:moveTo>
                  <a:pt x="599504" y="543216"/>
                </a:moveTo>
                <a:cubicBezTo>
                  <a:pt x="597409" y="477208"/>
                  <a:pt x="543783" y="419867"/>
                  <a:pt x="475108" y="421296"/>
                </a:cubicBezTo>
                <a:cubicBezTo>
                  <a:pt x="404909" y="422725"/>
                  <a:pt x="350521" y="485018"/>
                  <a:pt x="355474" y="555789"/>
                </a:cubicBezTo>
                <a:cubicBezTo>
                  <a:pt x="360713" y="629322"/>
                  <a:pt x="420339" y="677042"/>
                  <a:pt x="481299" y="674756"/>
                </a:cubicBezTo>
                <a:cubicBezTo>
                  <a:pt x="549593" y="672184"/>
                  <a:pt x="603314" y="610367"/>
                  <a:pt x="599409" y="543216"/>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318" name="Google Shape;318;p17"/>
          <p:cNvGrpSpPr/>
          <p:nvPr/>
        </p:nvGrpSpPr>
        <p:grpSpPr>
          <a:xfrm>
            <a:off x="98521" y="3959141"/>
            <a:ext cx="128196" cy="128219"/>
            <a:chOff x="4746399" y="3169443"/>
            <a:chExt cx="1635159" cy="1635442"/>
          </a:xfrm>
        </p:grpSpPr>
        <p:sp>
          <p:nvSpPr>
            <p:cNvPr id="319" name="Google Shape;319;p17"/>
            <p:cNvSpPr/>
            <p:nvPr/>
          </p:nvSpPr>
          <p:spPr>
            <a:xfrm>
              <a:off x="6131999" y="3938704"/>
              <a:ext cx="249559" cy="96832"/>
            </a:xfrm>
            <a:custGeom>
              <a:avLst/>
              <a:gdLst/>
              <a:ahLst/>
              <a:cxnLst/>
              <a:rect l="l" t="t" r="r" b="b"/>
              <a:pathLst>
                <a:path w="249559" h="96832" extrusionOk="0">
                  <a:moveTo>
                    <a:pt x="249560" y="61224"/>
                  </a:moveTo>
                  <a:cubicBezTo>
                    <a:pt x="237463" y="88656"/>
                    <a:pt x="216318" y="97800"/>
                    <a:pt x="186980" y="96752"/>
                  </a:cubicBezTo>
                  <a:cubicBezTo>
                    <a:pt x="141832" y="95133"/>
                    <a:pt x="96493" y="96371"/>
                    <a:pt x="51249" y="96276"/>
                  </a:cubicBezTo>
                  <a:cubicBezTo>
                    <a:pt x="20484" y="96276"/>
                    <a:pt x="-376" y="76273"/>
                    <a:pt x="5" y="47603"/>
                  </a:cubicBezTo>
                  <a:cubicBezTo>
                    <a:pt x="386" y="19885"/>
                    <a:pt x="21150" y="645"/>
                    <a:pt x="51249" y="550"/>
                  </a:cubicBezTo>
                  <a:cubicBezTo>
                    <a:pt x="97064" y="454"/>
                    <a:pt x="142880" y="1693"/>
                    <a:pt x="188505" y="73"/>
                  </a:cubicBezTo>
                  <a:cubicBezTo>
                    <a:pt x="217556" y="-974"/>
                    <a:pt x="237653" y="9122"/>
                    <a:pt x="249560" y="35602"/>
                  </a:cubicBezTo>
                  <a:lnTo>
                    <a:pt x="249560" y="61129"/>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0" name="Google Shape;320;p17"/>
            <p:cNvSpPr/>
            <p:nvPr/>
          </p:nvSpPr>
          <p:spPr>
            <a:xfrm>
              <a:off x="5515568" y="4555230"/>
              <a:ext cx="96729" cy="249655"/>
            </a:xfrm>
            <a:custGeom>
              <a:avLst/>
              <a:gdLst/>
              <a:ahLst/>
              <a:cxnLst/>
              <a:rect l="l" t="t" r="r" b="b"/>
              <a:pathLst>
                <a:path w="96729" h="249655" extrusionOk="0">
                  <a:moveTo>
                    <a:pt x="35601" y="249656"/>
                  </a:moveTo>
                  <a:cubicBezTo>
                    <a:pt x="9217" y="237749"/>
                    <a:pt x="-975" y="217651"/>
                    <a:pt x="73" y="188600"/>
                  </a:cubicBezTo>
                  <a:cubicBezTo>
                    <a:pt x="1692" y="142880"/>
                    <a:pt x="454" y="97065"/>
                    <a:pt x="549" y="51250"/>
                  </a:cubicBezTo>
                  <a:cubicBezTo>
                    <a:pt x="549" y="20484"/>
                    <a:pt x="20551" y="-376"/>
                    <a:pt x="49126" y="5"/>
                  </a:cubicBezTo>
                  <a:cubicBezTo>
                    <a:pt x="76844" y="386"/>
                    <a:pt x="96085" y="21151"/>
                    <a:pt x="96180" y="51250"/>
                  </a:cubicBezTo>
                  <a:cubicBezTo>
                    <a:pt x="96275" y="97065"/>
                    <a:pt x="95037" y="142880"/>
                    <a:pt x="96656" y="188600"/>
                  </a:cubicBezTo>
                  <a:cubicBezTo>
                    <a:pt x="97704" y="217651"/>
                    <a:pt x="87608" y="237749"/>
                    <a:pt x="61128" y="249656"/>
                  </a:cubicBezTo>
                  <a:lnTo>
                    <a:pt x="35601" y="2496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1" name="Google Shape;321;p17"/>
            <p:cNvSpPr/>
            <p:nvPr/>
          </p:nvSpPr>
          <p:spPr>
            <a:xfrm>
              <a:off x="5156262" y="3579390"/>
              <a:ext cx="815340" cy="815549"/>
            </a:xfrm>
            <a:custGeom>
              <a:avLst/>
              <a:gdLst/>
              <a:ahLst/>
              <a:cxnLst/>
              <a:rect l="l" t="t" r="r" b="b"/>
              <a:pathLst>
                <a:path w="815340" h="815549" extrusionOk="0">
                  <a:moveTo>
                    <a:pt x="815340" y="407870"/>
                  </a:moveTo>
                  <a:cubicBezTo>
                    <a:pt x="815150" y="632184"/>
                    <a:pt x="629793" y="817064"/>
                    <a:pt x="406718" y="815540"/>
                  </a:cubicBezTo>
                  <a:cubicBezTo>
                    <a:pt x="182118" y="814016"/>
                    <a:pt x="-285" y="631041"/>
                    <a:pt x="0" y="407584"/>
                  </a:cubicBezTo>
                  <a:cubicBezTo>
                    <a:pt x="286" y="183175"/>
                    <a:pt x="185452" y="-1515"/>
                    <a:pt x="408623" y="9"/>
                  </a:cubicBezTo>
                  <a:cubicBezTo>
                    <a:pt x="633222" y="1533"/>
                    <a:pt x="815531" y="184318"/>
                    <a:pt x="815340" y="407870"/>
                  </a:cubicBezTo>
                  <a:close/>
                  <a:moveTo>
                    <a:pt x="407480" y="97164"/>
                  </a:moveTo>
                  <a:cubicBezTo>
                    <a:pt x="235554" y="97260"/>
                    <a:pt x="97441" y="235277"/>
                    <a:pt x="97155" y="407203"/>
                  </a:cubicBezTo>
                  <a:cubicBezTo>
                    <a:pt x="96870" y="579701"/>
                    <a:pt x="235458" y="718575"/>
                    <a:pt x="407861" y="718385"/>
                  </a:cubicBezTo>
                  <a:cubicBezTo>
                    <a:pt x="579692" y="718290"/>
                    <a:pt x="717900" y="580272"/>
                    <a:pt x="718185" y="408346"/>
                  </a:cubicBezTo>
                  <a:cubicBezTo>
                    <a:pt x="718471" y="235753"/>
                    <a:pt x="579978" y="97069"/>
                    <a:pt x="407480" y="97164"/>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2" name="Google Shape;322;p17"/>
            <p:cNvSpPr/>
            <p:nvPr/>
          </p:nvSpPr>
          <p:spPr>
            <a:xfrm>
              <a:off x="4971243" y="4374171"/>
              <a:ext cx="205899" cy="205639"/>
            </a:xfrm>
            <a:custGeom>
              <a:avLst/>
              <a:gdLst/>
              <a:ahLst/>
              <a:cxnLst/>
              <a:rect l="l" t="t" r="r" b="b"/>
              <a:pathLst>
                <a:path w="205899" h="205639" extrusionOk="0">
                  <a:moveTo>
                    <a:pt x="53765" y="205639"/>
                  </a:moveTo>
                  <a:cubicBezTo>
                    <a:pt x="29000" y="204306"/>
                    <a:pt x="13665" y="196209"/>
                    <a:pt x="5283" y="178017"/>
                  </a:cubicBezTo>
                  <a:cubicBezTo>
                    <a:pt x="-3290" y="159443"/>
                    <a:pt x="-1766" y="140679"/>
                    <a:pt x="12331" y="126106"/>
                  </a:cubicBezTo>
                  <a:cubicBezTo>
                    <a:pt x="49574" y="87529"/>
                    <a:pt x="87388" y="49429"/>
                    <a:pt x="126060" y="12377"/>
                  </a:cubicBezTo>
                  <a:cubicBezTo>
                    <a:pt x="144634" y="-5435"/>
                    <a:pt x="172923" y="-3339"/>
                    <a:pt x="190925" y="14282"/>
                  </a:cubicBezTo>
                  <a:cubicBezTo>
                    <a:pt x="208832" y="31903"/>
                    <a:pt x="211690" y="60478"/>
                    <a:pt x="193973" y="79052"/>
                  </a:cubicBezTo>
                  <a:cubicBezTo>
                    <a:pt x="156635" y="118295"/>
                    <a:pt x="118154" y="156395"/>
                    <a:pt x="79102" y="193828"/>
                  </a:cubicBezTo>
                  <a:cubicBezTo>
                    <a:pt x="71672" y="200972"/>
                    <a:pt x="59575" y="203163"/>
                    <a:pt x="53860" y="205639"/>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3" name="Google Shape;323;p17"/>
            <p:cNvSpPr/>
            <p:nvPr/>
          </p:nvSpPr>
          <p:spPr>
            <a:xfrm>
              <a:off x="5950784" y="4374118"/>
              <a:ext cx="205793" cy="205730"/>
            </a:xfrm>
            <a:custGeom>
              <a:avLst/>
              <a:gdLst/>
              <a:ahLst/>
              <a:cxnLst/>
              <a:rect l="l" t="t" r="r" b="b"/>
              <a:pathLst>
                <a:path w="205793" h="205730" extrusionOk="0">
                  <a:moveTo>
                    <a:pt x="205794" y="151495"/>
                  </a:moveTo>
                  <a:cubicBezTo>
                    <a:pt x="204175" y="177212"/>
                    <a:pt x="195983" y="192548"/>
                    <a:pt x="177600" y="200739"/>
                  </a:cubicBezTo>
                  <a:cubicBezTo>
                    <a:pt x="158931" y="209026"/>
                    <a:pt x="140262" y="207311"/>
                    <a:pt x="125689" y="193215"/>
                  </a:cubicBezTo>
                  <a:cubicBezTo>
                    <a:pt x="87493" y="156353"/>
                    <a:pt x="49869" y="118824"/>
                    <a:pt x="13008" y="80629"/>
                  </a:cubicBezTo>
                  <a:cubicBezTo>
                    <a:pt x="-5471" y="61484"/>
                    <a:pt x="-3661" y="32814"/>
                    <a:pt x="14627" y="14525"/>
                  </a:cubicBezTo>
                  <a:cubicBezTo>
                    <a:pt x="32820" y="-3763"/>
                    <a:pt x="61490" y="-5382"/>
                    <a:pt x="80731" y="13097"/>
                  </a:cubicBezTo>
                  <a:cubicBezTo>
                    <a:pt x="118640" y="49482"/>
                    <a:pt x="155787" y="86725"/>
                    <a:pt x="192078" y="124730"/>
                  </a:cubicBezTo>
                  <a:cubicBezTo>
                    <a:pt x="199888" y="132921"/>
                    <a:pt x="202936" y="145685"/>
                    <a:pt x="205794" y="151495"/>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4" name="Google Shape;324;p17"/>
            <p:cNvSpPr/>
            <p:nvPr/>
          </p:nvSpPr>
          <p:spPr>
            <a:xfrm>
              <a:off x="4971192" y="3394335"/>
              <a:ext cx="205843" cy="205864"/>
            </a:xfrm>
            <a:custGeom>
              <a:avLst/>
              <a:gdLst/>
              <a:ahLst/>
              <a:cxnLst/>
              <a:rect l="l" t="t" r="r" b="b"/>
              <a:pathLst>
                <a:path w="205843" h="205864" extrusionOk="0">
                  <a:moveTo>
                    <a:pt x="0" y="53809"/>
                  </a:moveTo>
                  <a:cubicBezTo>
                    <a:pt x="1619" y="28282"/>
                    <a:pt x="10096" y="13233"/>
                    <a:pt x="28385" y="5041"/>
                  </a:cubicBezTo>
                  <a:cubicBezTo>
                    <a:pt x="46482" y="-3055"/>
                    <a:pt x="64865" y="-1817"/>
                    <a:pt x="78962" y="11804"/>
                  </a:cubicBezTo>
                  <a:cubicBezTo>
                    <a:pt x="118015" y="49333"/>
                    <a:pt x="156496" y="87528"/>
                    <a:pt x="193834" y="126676"/>
                  </a:cubicBezTo>
                  <a:cubicBezTo>
                    <a:pt x="211550" y="145345"/>
                    <a:pt x="208883" y="173824"/>
                    <a:pt x="190976" y="191445"/>
                  </a:cubicBezTo>
                  <a:cubicBezTo>
                    <a:pt x="173069" y="209162"/>
                    <a:pt x="144780" y="211353"/>
                    <a:pt x="126111" y="193541"/>
                  </a:cubicBezTo>
                  <a:cubicBezTo>
                    <a:pt x="87344" y="156489"/>
                    <a:pt x="49530" y="118389"/>
                    <a:pt x="12478" y="79717"/>
                  </a:cubicBezTo>
                  <a:cubicBezTo>
                    <a:pt x="5048" y="71907"/>
                    <a:pt x="2572" y="59334"/>
                    <a:pt x="0" y="53809"/>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5" name="Google Shape;325;p17"/>
            <p:cNvSpPr/>
            <p:nvPr/>
          </p:nvSpPr>
          <p:spPr>
            <a:xfrm>
              <a:off x="5950885" y="3394490"/>
              <a:ext cx="208264" cy="205396"/>
            </a:xfrm>
            <a:custGeom>
              <a:avLst/>
              <a:gdLst/>
              <a:ahLst/>
              <a:cxnLst/>
              <a:rect l="l" t="t" r="r" b="b"/>
              <a:pathLst>
                <a:path w="208264" h="205396" extrusionOk="0">
                  <a:moveTo>
                    <a:pt x="208265" y="50702"/>
                  </a:moveTo>
                  <a:cubicBezTo>
                    <a:pt x="201978" y="61942"/>
                    <a:pt x="197692" y="75086"/>
                    <a:pt x="189024" y="84040"/>
                  </a:cubicBezTo>
                  <a:cubicBezTo>
                    <a:pt x="154925" y="119758"/>
                    <a:pt x="119683" y="154429"/>
                    <a:pt x="84535" y="189005"/>
                  </a:cubicBezTo>
                  <a:cubicBezTo>
                    <a:pt x="63104" y="210151"/>
                    <a:pt x="34624" y="210722"/>
                    <a:pt x="14812" y="191386"/>
                  </a:cubicBezTo>
                  <a:cubicBezTo>
                    <a:pt x="-5476" y="171574"/>
                    <a:pt x="-5000" y="142523"/>
                    <a:pt x="16717" y="120520"/>
                  </a:cubicBezTo>
                  <a:cubicBezTo>
                    <a:pt x="51769" y="84992"/>
                    <a:pt x="87107" y="49654"/>
                    <a:pt x="122635" y="14698"/>
                  </a:cubicBezTo>
                  <a:cubicBezTo>
                    <a:pt x="138161" y="-542"/>
                    <a:pt x="156734" y="-3971"/>
                    <a:pt x="176928" y="4601"/>
                  </a:cubicBezTo>
                  <a:cubicBezTo>
                    <a:pt x="194644" y="12031"/>
                    <a:pt x="205503" y="29747"/>
                    <a:pt x="208170" y="50607"/>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6" name="Google Shape;326;p17"/>
            <p:cNvSpPr/>
            <p:nvPr/>
          </p:nvSpPr>
          <p:spPr>
            <a:xfrm>
              <a:off x="5516069" y="3169443"/>
              <a:ext cx="95805" cy="249555"/>
            </a:xfrm>
            <a:custGeom>
              <a:avLst/>
              <a:gdLst/>
              <a:ahLst/>
              <a:cxnLst/>
              <a:rect l="l" t="t" r="r" b="b"/>
              <a:pathLst>
                <a:path w="95805" h="249555" extrusionOk="0">
                  <a:moveTo>
                    <a:pt x="95679" y="125349"/>
                  </a:moveTo>
                  <a:cubicBezTo>
                    <a:pt x="95679" y="150400"/>
                    <a:pt x="95869" y="175356"/>
                    <a:pt x="95679" y="200406"/>
                  </a:cubicBezTo>
                  <a:cubicBezTo>
                    <a:pt x="95393" y="228981"/>
                    <a:pt x="75486" y="249460"/>
                    <a:pt x="48149" y="249555"/>
                  </a:cubicBezTo>
                  <a:cubicBezTo>
                    <a:pt x="20812" y="249651"/>
                    <a:pt x="238" y="229172"/>
                    <a:pt x="143" y="200883"/>
                  </a:cubicBezTo>
                  <a:cubicBezTo>
                    <a:pt x="-48" y="150305"/>
                    <a:pt x="-48" y="99727"/>
                    <a:pt x="143" y="49149"/>
                  </a:cubicBezTo>
                  <a:cubicBezTo>
                    <a:pt x="238" y="20670"/>
                    <a:pt x="20431" y="96"/>
                    <a:pt x="47673" y="0"/>
                  </a:cubicBezTo>
                  <a:cubicBezTo>
                    <a:pt x="75009" y="-95"/>
                    <a:pt x="95393" y="20384"/>
                    <a:pt x="95679" y="48673"/>
                  </a:cubicBezTo>
                  <a:cubicBezTo>
                    <a:pt x="95964" y="74200"/>
                    <a:pt x="95679" y="99727"/>
                    <a:pt x="95679" y="125349"/>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7" name="Google Shape;327;p17"/>
            <p:cNvSpPr/>
            <p:nvPr/>
          </p:nvSpPr>
          <p:spPr>
            <a:xfrm>
              <a:off x="4746399" y="3939222"/>
              <a:ext cx="249464" cy="95877"/>
            </a:xfrm>
            <a:custGeom>
              <a:avLst/>
              <a:gdLst/>
              <a:ahLst/>
              <a:cxnLst/>
              <a:rect l="l" t="t" r="r" b="b"/>
              <a:pathLst>
                <a:path w="249464" h="95877" extrusionOk="0">
                  <a:moveTo>
                    <a:pt x="126019" y="127"/>
                  </a:moveTo>
                  <a:cubicBezTo>
                    <a:pt x="151070" y="127"/>
                    <a:pt x="176025" y="-63"/>
                    <a:pt x="201076" y="127"/>
                  </a:cubicBezTo>
                  <a:cubicBezTo>
                    <a:pt x="229365" y="413"/>
                    <a:pt x="249653" y="20987"/>
                    <a:pt x="249463" y="48419"/>
                  </a:cubicBezTo>
                  <a:cubicBezTo>
                    <a:pt x="249272" y="75089"/>
                    <a:pt x="228984" y="95568"/>
                    <a:pt x="201647" y="95663"/>
                  </a:cubicBezTo>
                  <a:cubicBezTo>
                    <a:pt x="150593" y="95949"/>
                    <a:pt x="99444" y="95949"/>
                    <a:pt x="48390" y="95663"/>
                  </a:cubicBezTo>
                  <a:cubicBezTo>
                    <a:pt x="20291" y="95472"/>
                    <a:pt x="-283" y="74708"/>
                    <a:pt x="3" y="47371"/>
                  </a:cubicBezTo>
                  <a:cubicBezTo>
                    <a:pt x="193" y="20892"/>
                    <a:pt x="20577" y="413"/>
                    <a:pt x="47818" y="127"/>
                  </a:cubicBezTo>
                  <a:cubicBezTo>
                    <a:pt x="73917" y="-159"/>
                    <a:pt x="100015" y="127"/>
                    <a:pt x="126019" y="127"/>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28" name="Google Shape;328;p17"/>
          <p:cNvGrpSpPr/>
          <p:nvPr/>
        </p:nvGrpSpPr>
        <p:grpSpPr>
          <a:xfrm>
            <a:off x="114918" y="4528334"/>
            <a:ext cx="95680" cy="95674"/>
            <a:chOff x="1622358" y="1128641"/>
            <a:chExt cx="1705533" cy="1705416"/>
          </a:xfrm>
        </p:grpSpPr>
        <p:sp>
          <p:nvSpPr>
            <p:cNvPr id="329" name="Google Shape;329;p17"/>
            <p:cNvSpPr/>
            <p:nvPr/>
          </p:nvSpPr>
          <p:spPr>
            <a:xfrm>
              <a:off x="1622358" y="1284403"/>
              <a:ext cx="1549602" cy="1549654"/>
            </a:xfrm>
            <a:custGeom>
              <a:avLst/>
              <a:gdLst/>
              <a:ahLst/>
              <a:cxnLst/>
              <a:rect l="l" t="t" r="r" b="b"/>
              <a:pathLst>
                <a:path w="1549602" h="1549654" extrusionOk="0">
                  <a:moveTo>
                    <a:pt x="776512" y="1549569"/>
                  </a:moveTo>
                  <a:cubicBezTo>
                    <a:pt x="596299" y="1549569"/>
                    <a:pt x="415991" y="1549760"/>
                    <a:pt x="235778" y="1549569"/>
                  </a:cubicBezTo>
                  <a:cubicBezTo>
                    <a:pt x="133575" y="1549379"/>
                    <a:pt x="44802" y="1486800"/>
                    <a:pt x="13560" y="1391264"/>
                  </a:cubicBezTo>
                  <a:cubicBezTo>
                    <a:pt x="5654" y="1366975"/>
                    <a:pt x="796" y="1340496"/>
                    <a:pt x="701" y="1314969"/>
                  </a:cubicBezTo>
                  <a:cubicBezTo>
                    <a:pt x="-156" y="954447"/>
                    <a:pt x="-156" y="593831"/>
                    <a:pt x="320" y="233310"/>
                  </a:cubicBezTo>
                  <a:cubicBezTo>
                    <a:pt x="510" y="102531"/>
                    <a:pt x="103857" y="138"/>
                    <a:pt x="234540" y="42"/>
                  </a:cubicBezTo>
                  <a:cubicBezTo>
                    <a:pt x="438946" y="-53"/>
                    <a:pt x="643448" y="42"/>
                    <a:pt x="847854" y="42"/>
                  </a:cubicBezTo>
                  <a:cubicBezTo>
                    <a:pt x="895860" y="42"/>
                    <a:pt x="930150" y="32523"/>
                    <a:pt x="930055" y="77576"/>
                  </a:cubicBezTo>
                  <a:cubicBezTo>
                    <a:pt x="930055" y="122153"/>
                    <a:pt x="895194" y="155490"/>
                    <a:pt x="847569" y="155490"/>
                  </a:cubicBezTo>
                  <a:cubicBezTo>
                    <a:pt x="647353" y="155681"/>
                    <a:pt x="447138" y="156824"/>
                    <a:pt x="246922" y="154824"/>
                  </a:cubicBezTo>
                  <a:cubicBezTo>
                    <a:pt x="183676" y="154157"/>
                    <a:pt x="154815" y="197400"/>
                    <a:pt x="155006" y="246073"/>
                  </a:cubicBezTo>
                  <a:cubicBezTo>
                    <a:pt x="156054" y="598784"/>
                    <a:pt x="155577" y="951399"/>
                    <a:pt x="155577" y="1304110"/>
                  </a:cubicBezTo>
                  <a:cubicBezTo>
                    <a:pt x="155577" y="1363737"/>
                    <a:pt x="186153" y="1394121"/>
                    <a:pt x="246351" y="1394121"/>
                  </a:cubicBezTo>
                  <a:cubicBezTo>
                    <a:pt x="598966" y="1394121"/>
                    <a:pt x="951677" y="1393645"/>
                    <a:pt x="1304292" y="1394693"/>
                  </a:cubicBezTo>
                  <a:cubicBezTo>
                    <a:pt x="1353156" y="1394788"/>
                    <a:pt x="1395256" y="1364880"/>
                    <a:pt x="1394685" y="1303729"/>
                  </a:cubicBezTo>
                  <a:cubicBezTo>
                    <a:pt x="1392780" y="1103514"/>
                    <a:pt x="1393827" y="903298"/>
                    <a:pt x="1394018" y="702987"/>
                  </a:cubicBezTo>
                  <a:cubicBezTo>
                    <a:pt x="1394018" y="643075"/>
                    <a:pt x="1446310" y="604404"/>
                    <a:pt x="1499269" y="624311"/>
                  </a:cubicBezTo>
                  <a:cubicBezTo>
                    <a:pt x="1529273" y="635646"/>
                    <a:pt x="1549275" y="663173"/>
                    <a:pt x="1549275" y="695272"/>
                  </a:cubicBezTo>
                  <a:cubicBezTo>
                    <a:pt x="1549466" y="906441"/>
                    <a:pt x="1550037" y="1117515"/>
                    <a:pt x="1548990" y="1328685"/>
                  </a:cubicBezTo>
                  <a:cubicBezTo>
                    <a:pt x="1548418" y="1434793"/>
                    <a:pt x="1456978" y="1534044"/>
                    <a:pt x="1351346" y="1546331"/>
                  </a:cubicBezTo>
                  <a:cubicBezTo>
                    <a:pt x="1334011" y="1548331"/>
                    <a:pt x="1316389" y="1549474"/>
                    <a:pt x="1298958" y="1549474"/>
                  </a:cubicBezTo>
                  <a:cubicBezTo>
                    <a:pt x="1124746" y="1549665"/>
                    <a:pt x="950534" y="1549569"/>
                    <a:pt x="776322" y="1549569"/>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0" name="Google Shape;330;p17"/>
            <p:cNvSpPr/>
            <p:nvPr/>
          </p:nvSpPr>
          <p:spPr>
            <a:xfrm>
              <a:off x="2242042" y="1128641"/>
              <a:ext cx="1085849" cy="1085451"/>
            </a:xfrm>
            <a:custGeom>
              <a:avLst/>
              <a:gdLst/>
              <a:ahLst/>
              <a:cxnLst/>
              <a:rect l="l" t="t" r="r" b="b"/>
              <a:pathLst>
                <a:path w="1085849" h="1085451" extrusionOk="0">
                  <a:moveTo>
                    <a:pt x="814815" y="155615"/>
                  </a:moveTo>
                  <a:cubicBezTo>
                    <a:pt x="776715" y="155615"/>
                    <a:pt x="738615" y="155710"/>
                    <a:pt x="700611" y="155615"/>
                  </a:cubicBezTo>
                  <a:cubicBezTo>
                    <a:pt x="654319" y="155424"/>
                    <a:pt x="620124" y="122372"/>
                    <a:pt x="620219" y="78081"/>
                  </a:cubicBezTo>
                  <a:cubicBezTo>
                    <a:pt x="620315" y="34742"/>
                    <a:pt x="654128" y="548"/>
                    <a:pt x="699086" y="357"/>
                  </a:cubicBezTo>
                  <a:cubicBezTo>
                    <a:pt x="801290" y="-119"/>
                    <a:pt x="903493" y="-119"/>
                    <a:pt x="1005791" y="357"/>
                  </a:cubicBezTo>
                  <a:cubicBezTo>
                    <a:pt x="1051321" y="548"/>
                    <a:pt x="1085135" y="34171"/>
                    <a:pt x="1085420" y="79605"/>
                  </a:cubicBezTo>
                  <a:cubicBezTo>
                    <a:pt x="1085992" y="181808"/>
                    <a:pt x="1085992" y="284107"/>
                    <a:pt x="1085420" y="386310"/>
                  </a:cubicBezTo>
                  <a:cubicBezTo>
                    <a:pt x="1085135" y="432125"/>
                    <a:pt x="1050083" y="466415"/>
                    <a:pt x="1006173" y="465558"/>
                  </a:cubicBezTo>
                  <a:cubicBezTo>
                    <a:pt x="962548" y="464796"/>
                    <a:pt x="930258" y="430982"/>
                    <a:pt x="930068" y="385548"/>
                  </a:cubicBezTo>
                  <a:cubicBezTo>
                    <a:pt x="929973" y="347162"/>
                    <a:pt x="930068" y="308681"/>
                    <a:pt x="930068" y="266581"/>
                  </a:cubicBezTo>
                  <a:cubicBezTo>
                    <a:pt x="922162" y="274106"/>
                    <a:pt x="916923" y="278773"/>
                    <a:pt x="911970" y="283631"/>
                  </a:cubicBezTo>
                  <a:cubicBezTo>
                    <a:pt x="654605" y="541187"/>
                    <a:pt x="397144" y="798743"/>
                    <a:pt x="139969" y="1056584"/>
                  </a:cubicBezTo>
                  <a:cubicBezTo>
                    <a:pt x="115680" y="1080968"/>
                    <a:pt x="88153" y="1091922"/>
                    <a:pt x="54625" y="1081540"/>
                  </a:cubicBezTo>
                  <a:cubicBezTo>
                    <a:pt x="1666" y="1065157"/>
                    <a:pt x="-17289" y="1000863"/>
                    <a:pt x="17954" y="958096"/>
                  </a:cubicBezTo>
                  <a:cubicBezTo>
                    <a:pt x="22526" y="952476"/>
                    <a:pt x="27860" y="947523"/>
                    <a:pt x="33003" y="942380"/>
                  </a:cubicBezTo>
                  <a:cubicBezTo>
                    <a:pt x="288845" y="686633"/>
                    <a:pt x="544686" y="430982"/>
                    <a:pt x="800718" y="175427"/>
                  </a:cubicBezTo>
                  <a:cubicBezTo>
                    <a:pt x="806148" y="169997"/>
                    <a:pt x="813196" y="166378"/>
                    <a:pt x="819578" y="161901"/>
                  </a:cubicBezTo>
                  <a:cubicBezTo>
                    <a:pt x="817958" y="159806"/>
                    <a:pt x="816435" y="157805"/>
                    <a:pt x="814815" y="155710"/>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31" name="Google Shape;331;p17"/>
          <p:cNvGrpSpPr/>
          <p:nvPr/>
        </p:nvGrpSpPr>
        <p:grpSpPr>
          <a:xfrm>
            <a:off x="110766" y="4807634"/>
            <a:ext cx="103534" cy="103529"/>
            <a:chOff x="8458866" y="3838884"/>
            <a:chExt cx="1835717" cy="1829135"/>
          </a:xfrm>
        </p:grpSpPr>
        <p:sp>
          <p:nvSpPr>
            <p:cNvPr id="332" name="Google Shape;332;p17"/>
            <p:cNvSpPr/>
            <p:nvPr/>
          </p:nvSpPr>
          <p:spPr>
            <a:xfrm>
              <a:off x="8458866" y="3838884"/>
              <a:ext cx="990704" cy="1829135"/>
            </a:xfrm>
            <a:custGeom>
              <a:avLst/>
              <a:gdLst/>
              <a:ahLst/>
              <a:cxnLst/>
              <a:rect l="l" t="t" r="r" b="b"/>
              <a:pathLst>
                <a:path w="990704" h="1829135" extrusionOk="0">
                  <a:moveTo>
                    <a:pt x="0" y="197715"/>
                  </a:moveTo>
                  <a:cubicBezTo>
                    <a:pt x="2857" y="186952"/>
                    <a:pt x="5619" y="176189"/>
                    <a:pt x="8572" y="165425"/>
                  </a:cubicBezTo>
                  <a:cubicBezTo>
                    <a:pt x="35147" y="71414"/>
                    <a:pt x="122111" y="1500"/>
                    <a:pt x="219646" y="929"/>
                  </a:cubicBezTo>
                  <a:cubicBezTo>
                    <a:pt x="450818" y="-500"/>
                    <a:pt x="681990" y="71"/>
                    <a:pt x="913257" y="357"/>
                  </a:cubicBezTo>
                  <a:cubicBezTo>
                    <a:pt x="957548" y="357"/>
                    <a:pt x="988409" y="30837"/>
                    <a:pt x="990600" y="73223"/>
                  </a:cubicBezTo>
                  <a:cubicBezTo>
                    <a:pt x="992695" y="114371"/>
                    <a:pt x="963073" y="147233"/>
                    <a:pt x="919258" y="151900"/>
                  </a:cubicBezTo>
                  <a:cubicBezTo>
                    <a:pt x="910971" y="152757"/>
                    <a:pt x="902589" y="152852"/>
                    <a:pt x="894207" y="152852"/>
                  </a:cubicBezTo>
                  <a:cubicBezTo>
                    <a:pt x="677989" y="152852"/>
                    <a:pt x="461676" y="152852"/>
                    <a:pt x="245459" y="153043"/>
                  </a:cubicBezTo>
                  <a:cubicBezTo>
                    <a:pt x="231934" y="153043"/>
                    <a:pt x="217741" y="153805"/>
                    <a:pt x="204883" y="157520"/>
                  </a:cubicBezTo>
                  <a:cubicBezTo>
                    <a:pt x="174593" y="166187"/>
                    <a:pt x="155353" y="192286"/>
                    <a:pt x="153734" y="223623"/>
                  </a:cubicBezTo>
                  <a:cubicBezTo>
                    <a:pt x="153352" y="230195"/>
                    <a:pt x="153352" y="236768"/>
                    <a:pt x="153352" y="243340"/>
                  </a:cubicBezTo>
                  <a:cubicBezTo>
                    <a:pt x="153352" y="690824"/>
                    <a:pt x="153352" y="1138214"/>
                    <a:pt x="153543" y="1585698"/>
                  </a:cubicBezTo>
                  <a:cubicBezTo>
                    <a:pt x="153543" y="1598652"/>
                    <a:pt x="153828" y="1612368"/>
                    <a:pt x="157734" y="1624465"/>
                  </a:cubicBezTo>
                  <a:cubicBezTo>
                    <a:pt x="167354" y="1654373"/>
                    <a:pt x="188881" y="1671614"/>
                    <a:pt x="220503" y="1675043"/>
                  </a:cubicBezTo>
                  <a:cubicBezTo>
                    <a:pt x="229362" y="1675995"/>
                    <a:pt x="238410" y="1676090"/>
                    <a:pt x="247364" y="1676090"/>
                  </a:cubicBezTo>
                  <a:cubicBezTo>
                    <a:pt x="463582" y="1676090"/>
                    <a:pt x="679895" y="1676090"/>
                    <a:pt x="896112" y="1676281"/>
                  </a:cubicBezTo>
                  <a:cubicBezTo>
                    <a:pt x="908590" y="1676281"/>
                    <a:pt x="921353" y="1676471"/>
                    <a:pt x="933545" y="1679138"/>
                  </a:cubicBezTo>
                  <a:cubicBezTo>
                    <a:pt x="969359" y="1686854"/>
                    <a:pt x="993743" y="1722287"/>
                    <a:pt x="990219" y="1759434"/>
                  </a:cubicBezTo>
                  <a:cubicBezTo>
                    <a:pt x="986600" y="1797725"/>
                    <a:pt x="957834" y="1826205"/>
                    <a:pt x="920496" y="1828586"/>
                  </a:cubicBezTo>
                  <a:cubicBezTo>
                    <a:pt x="917543" y="1828776"/>
                    <a:pt x="914495" y="1829062"/>
                    <a:pt x="911543" y="1829062"/>
                  </a:cubicBezTo>
                  <a:cubicBezTo>
                    <a:pt x="680371" y="1828967"/>
                    <a:pt x="449199" y="1829633"/>
                    <a:pt x="217932" y="1828205"/>
                  </a:cubicBezTo>
                  <a:cubicBezTo>
                    <a:pt x="114395" y="1827538"/>
                    <a:pt x="21622" y="1745051"/>
                    <a:pt x="3810" y="1642848"/>
                  </a:cubicBezTo>
                  <a:cubicBezTo>
                    <a:pt x="3143" y="1638943"/>
                    <a:pt x="1334" y="1635228"/>
                    <a:pt x="95" y="1631418"/>
                  </a:cubicBezTo>
                  <a:cubicBezTo>
                    <a:pt x="95" y="1153454"/>
                    <a:pt x="95" y="675489"/>
                    <a:pt x="95" y="197620"/>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3" name="Google Shape;333;p17"/>
            <p:cNvSpPr/>
            <p:nvPr/>
          </p:nvSpPr>
          <p:spPr>
            <a:xfrm>
              <a:off x="9068261" y="4219849"/>
              <a:ext cx="1226322" cy="1067535"/>
            </a:xfrm>
            <a:custGeom>
              <a:avLst/>
              <a:gdLst/>
              <a:ahLst/>
              <a:cxnLst/>
              <a:rect l="l" t="t" r="r" b="b"/>
              <a:pathLst>
                <a:path w="1226322" h="1067535" extrusionOk="0">
                  <a:moveTo>
                    <a:pt x="961944" y="609897"/>
                  </a:moveTo>
                  <a:cubicBezTo>
                    <a:pt x="950704" y="609897"/>
                    <a:pt x="943751" y="609897"/>
                    <a:pt x="936893" y="609897"/>
                  </a:cubicBezTo>
                  <a:cubicBezTo>
                    <a:pt x="655525" y="609897"/>
                    <a:pt x="374156" y="609897"/>
                    <a:pt x="92787" y="609802"/>
                  </a:cubicBezTo>
                  <a:cubicBezTo>
                    <a:pt x="80310" y="609802"/>
                    <a:pt x="67451" y="609802"/>
                    <a:pt x="55545" y="606659"/>
                  </a:cubicBezTo>
                  <a:cubicBezTo>
                    <a:pt x="19350" y="597038"/>
                    <a:pt x="-3701" y="561605"/>
                    <a:pt x="490" y="524839"/>
                  </a:cubicBezTo>
                  <a:cubicBezTo>
                    <a:pt x="4681" y="488644"/>
                    <a:pt x="34018" y="460831"/>
                    <a:pt x="71071" y="458164"/>
                  </a:cubicBezTo>
                  <a:cubicBezTo>
                    <a:pt x="79357" y="457592"/>
                    <a:pt x="87740" y="457497"/>
                    <a:pt x="96122" y="457497"/>
                  </a:cubicBezTo>
                  <a:cubicBezTo>
                    <a:pt x="376252" y="457497"/>
                    <a:pt x="656477" y="457497"/>
                    <a:pt x="936608" y="457497"/>
                  </a:cubicBezTo>
                  <a:cubicBezTo>
                    <a:pt x="943561" y="457497"/>
                    <a:pt x="950514" y="457497"/>
                    <a:pt x="957467" y="457497"/>
                  </a:cubicBezTo>
                  <a:cubicBezTo>
                    <a:pt x="959562" y="454735"/>
                    <a:pt x="961658" y="451973"/>
                    <a:pt x="963754" y="449210"/>
                  </a:cubicBezTo>
                  <a:cubicBezTo>
                    <a:pt x="957848" y="446353"/>
                    <a:pt x="950704" y="444829"/>
                    <a:pt x="946228" y="440447"/>
                  </a:cubicBezTo>
                  <a:cubicBezTo>
                    <a:pt x="843548" y="339577"/>
                    <a:pt x="741059" y="238422"/>
                    <a:pt x="638665" y="137171"/>
                  </a:cubicBezTo>
                  <a:cubicBezTo>
                    <a:pt x="607900" y="106691"/>
                    <a:pt x="601327" y="72782"/>
                    <a:pt x="619139" y="40111"/>
                  </a:cubicBezTo>
                  <a:cubicBezTo>
                    <a:pt x="641713" y="-1132"/>
                    <a:pt x="693625" y="-12657"/>
                    <a:pt x="731344" y="15347"/>
                  </a:cubicBezTo>
                  <a:cubicBezTo>
                    <a:pt x="737535" y="19918"/>
                    <a:pt x="743250" y="25348"/>
                    <a:pt x="748774" y="30777"/>
                  </a:cubicBezTo>
                  <a:cubicBezTo>
                    <a:pt x="897174" y="177176"/>
                    <a:pt x="1045478" y="323671"/>
                    <a:pt x="1193878" y="470165"/>
                  </a:cubicBezTo>
                  <a:cubicBezTo>
                    <a:pt x="1237121" y="512837"/>
                    <a:pt x="1237121" y="554557"/>
                    <a:pt x="1193973" y="597134"/>
                  </a:cubicBezTo>
                  <a:cubicBezTo>
                    <a:pt x="1044811" y="744485"/>
                    <a:pt x="895650" y="891837"/>
                    <a:pt x="746298" y="1039093"/>
                  </a:cubicBezTo>
                  <a:cubicBezTo>
                    <a:pt x="708960" y="1075955"/>
                    <a:pt x="660383" y="1077003"/>
                    <a:pt x="629426" y="1042142"/>
                  </a:cubicBezTo>
                  <a:cubicBezTo>
                    <a:pt x="603995" y="1013471"/>
                    <a:pt x="602756" y="973942"/>
                    <a:pt x="626664" y="943748"/>
                  </a:cubicBezTo>
                  <a:cubicBezTo>
                    <a:pt x="632188" y="936795"/>
                    <a:pt x="638570" y="930413"/>
                    <a:pt x="644952" y="924127"/>
                  </a:cubicBezTo>
                  <a:cubicBezTo>
                    <a:pt x="745631" y="824591"/>
                    <a:pt x="846501" y="725245"/>
                    <a:pt x="947180" y="625709"/>
                  </a:cubicBezTo>
                  <a:cubicBezTo>
                    <a:pt x="951180" y="621708"/>
                    <a:pt x="954895" y="617422"/>
                    <a:pt x="961754" y="609992"/>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34" name="Google Shape;334;p17"/>
          <p:cNvSpPr/>
          <p:nvPr/>
        </p:nvSpPr>
        <p:spPr>
          <a:xfrm rot="10800000">
            <a:off x="7596343" y="1221204"/>
            <a:ext cx="111835" cy="90321"/>
          </a:xfrm>
          <a:custGeom>
            <a:avLst/>
            <a:gdLst/>
            <a:ahLst/>
            <a:cxnLst/>
            <a:rect l="l" t="t" r="r" b="b"/>
            <a:pathLst>
              <a:path w="1597640" h="1642206" extrusionOk="0">
                <a:moveTo>
                  <a:pt x="1020294" y="1642207"/>
                </a:moveTo>
                <a:cubicBezTo>
                  <a:pt x="1001244" y="1640873"/>
                  <a:pt x="982194" y="1638968"/>
                  <a:pt x="963049" y="1638206"/>
                </a:cubicBezTo>
                <a:cubicBezTo>
                  <a:pt x="855797" y="1633825"/>
                  <a:pt x="748355" y="1631348"/>
                  <a:pt x="641199" y="1624966"/>
                </a:cubicBezTo>
                <a:cubicBezTo>
                  <a:pt x="576810" y="1621156"/>
                  <a:pt x="512802" y="1611155"/>
                  <a:pt x="448508" y="1604583"/>
                </a:cubicBezTo>
                <a:cubicBezTo>
                  <a:pt x="441174" y="1603821"/>
                  <a:pt x="432411" y="1605535"/>
                  <a:pt x="426029" y="1609060"/>
                </a:cubicBezTo>
                <a:cubicBezTo>
                  <a:pt x="402598" y="1622014"/>
                  <a:pt x="377738" y="1629062"/>
                  <a:pt x="351068" y="1629062"/>
                </a:cubicBezTo>
                <a:cubicBezTo>
                  <a:pt x="283154" y="1629157"/>
                  <a:pt x="215241" y="1629538"/>
                  <a:pt x="147423" y="1629062"/>
                </a:cubicBezTo>
                <a:cubicBezTo>
                  <a:pt x="62746" y="1628395"/>
                  <a:pt x="643" y="1566578"/>
                  <a:pt x="357" y="1482091"/>
                </a:cubicBezTo>
                <a:cubicBezTo>
                  <a:pt x="-119" y="1298735"/>
                  <a:pt x="-119" y="1115474"/>
                  <a:pt x="357" y="932118"/>
                </a:cubicBezTo>
                <a:cubicBezTo>
                  <a:pt x="548" y="848393"/>
                  <a:pt x="58841" y="788005"/>
                  <a:pt x="143899" y="785623"/>
                </a:cubicBezTo>
                <a:cubicBezTo>
                  <a:pt x="215432" y="783623"/>
                  <a:pt x="287155" y="784576"/>
                  <a:pt x="358783" y="786100"/>
                </a:cubicBezTo>
                <a:cubicBezTo>
                  <a:pt x="379071" y="786576"/>
                  <a:pt x="399169" y="793529"/>
                  <a:pt x="421934" y="798006"/>
                </a:cubicBezTo>
                <a:cubicBezTo>
                  <a:pt x="427268" y="788481"/>
                  <a:pt x="433078" y="774574"/>
                  <a:pt x="442031" y="763049"/>
                </a:cubicBezTo>
                <a:cubicBezTo>
                  <a:pt x="462129" y="736951"/>
                  <a:pt x="483751" y="712090"/>
                  <a:pt x="504706" y="686563"/>
                </a:cubicBezTo>
                <a:cubicBezTo>
                  <a:pt x="529376" y="656464"/>
                  <a:pt x="556903" y="628270"/>
                  <a:pt x="578048" y="595885"/>
                </a:cubicBezTo>
                <a:cubicBezTo>
                  <a:pt x="658439" y="472441"/>
                  <a:pt x="717780" y="338329"/>
                  <a:pt x="770263" y="201074"/>
                </a:cubicBezTo>
                <a:cubicBezTo>
                  <a:pt x="773311" y="193168"/>
                  <a:pt x="772358" y="183358"/>
                  <a:pt x="771692" y="174499"/>
                </a:cubicBezTo>
                <a:cubicBezTo>
                  <a:pt x="768263" y="126970"/>
                  <a:pt x="769691" y="80297"/>
                  <a:pt x="796742" y="38673"/>
                </a:cubicBezTo>
                <a:cubicBezTo>
                  <a:pt x="813792" y="12479"/>
                  <a:pt x="838938" y="97"/>
                  <a:pt x="869990" y="1"/>
                </a:cubicBezTo>
                <a:cubicBezTo>
                  <a:pt x="986480" y="-380"/>
                  <a:pt x="1075634" y="84393"/>
                  <a:pt x="1084969" y="200503"/>
                </a:cubicBezTo>
                <a:cubicBezTo>
                  <a:pt x="1091255" y="278512"/>
                  <a:pt x="1072015" y="351664"/>
                  <a:pt x="1051155" y="425197"/>
                </a:cubicBezTo>
                <a:cubicBezTo>
                  <a:pt x="1036391" y="477394"/>
                  <a:pt x="1024771" y="530544"/>
                  <a:pt x="1011912" y="583217"/>
                </a:cubicBezTo>
                <a:cubicBezTo>
                  <a:pt x="1010674" y="588361"/>
                  <a:pt x="1010674" y="593790"/>
                  <a:pt x="1010388" y="599124"/>
                </a:cubicBezTo>
                <a:cubicBezTo>
                  <a:pt x="1010102" y="604363"/>
                  <a:pt x="1010388" y="609601"/>
                  <a:pt x="1010388" y="616364"/>
                </a:cubicBezTo>
                <a:cubicBezTo>
                  <a:pt x="1043345" y="610173"/>
                  <a:pt x="1074492" y="603505"/>
                  <a:pt x="1105924" y="598552"/>
                </a:cubicBezTo>
                <a:cubicBezTo>
                  <a:pt x="1202888" y="583312"/>
                  <a:pt x="1300139" y="574264"/>
                  <a:pt x="1397198" y="596552"/>
                </a:cubicBezTo>
                <a:cubicBezTo>
                  <a:pt x="1455492" y="609887"/>
                  <a:pt x="1506641" y="635414"/>
                  <a:pt x="1540264" y="688087"/>
                </a:cubicBezTo>
                <a:cubicBezTo>
                  <a:pt x="1572554" y="738570"/>
                  <a:pt x="1575221" y="792196"/>
                  <a:pt x="1557218" y="847726"/>
                </a:cubicBezTo>
                <a:cubicBezTo>
                  <a:pt x="1553980" y="857728"/>
                  <a:pt x="1554456" y="864967"/>
                  <a:pt x="1560647" y="873920"/>
                </a:cubicBezTo>
                <a:cubicBezTo>
                  <a:pt x="1609701" y="945453"/>
                  <a:pt x="1610082" y="1026987"/>
                  <a:pt x="1561124" y="1098520"/>
                </a:cubicBezTo>
                <a:cubicBezTo>
                  <a:pt x="1552456" y="1111188"/>
                  <a:pt x="1551122" y="1121665"/>
                  <a:pt x="1555123" y="1136334"/>
                </a:cubicBezTo>
                <a:cubicBezTo>
                  <a:pt x="1575983" y="1213201"/>
                  <a:pt x="1559600" y="1282638"/>
                  <a:pt x="1506450" y="1341598"/>
                </a:cubicBezTo>
                <a:cubicBezTo>
                  <a:pt x="1492163" y="1357409"/>
                  <a:pt x="1486924" y="1371316"/>
                  <a:pt x="1487114" y="1392842"/>
                </a:cubicBezTo>
                <a:cubicBezTo>
                  <a:pt x="1487781" y="1477329"/>
                  <a:pt x="1446538" y="1539051"/>
                  <a:pt x="1374815" y="1581056"/>
                </a:cubicBezTo>
                <a:cubicBezTo>
                  <a:pt x="1312235" y="1617727"/>
                  <a:pt x="1243179" y="1632301"/>
                  <a:pt x="1171932" y="1638778"/>
                </a:cubicBezTo>
                <a:cubicBezTo>
                  <a:pt x="1165169" y="1639349"/>
                  <a:pt x="1158407" y="1640873"/>
                  <a:pt x="1151739" y="1642016"/>
                </a:cubicBezTo>
                <a:lnTo>
                  <a:pt x="1020199" y="1642016"/>
                </a:lnTo>
                <a:close/>
                <a:moveTo>
                  <a:pt x="496610" y="1518001"/>
                </a:moveTo>
                <a:cubicBezTo>
                  <a:pt x="576620" y="1525049"/>
                  <a:pt x="657296" y="1535622"/>
                  <a:pt x="738164" y="1538575"/>
                </a:cubicBezTo>
                <a:cubicBezTo>
                  <a:pt x="877991" y="1543623"/>
                  <a:pt x="1017913" y="1545052"/>
                  <a:pt x="1157835" y="1545623"/>
                </a:cubicBezTo>
                <a:cubicBezTo>
                  <a:pt x="1208127" y="1545814"/>
                  <a:pt x="1257371" y="1533812"/>
                  <a:pt x="1303854" y="1513619"/>
                </a:cubicBezTo>
                <a:cubicBezTo>
                  <a:pt x="1372338" y="1483806"/>
                  <a:pt x="1403580" y="1436657"/>
                  <a:pt x="1391769" y="1371792"/>
                </a:cubicBezTo>
                <a:cubicBezTo>
                  <a:pt x="1385578" y="1337978"/>
                  <a:pt x="1395103" y="1316737"/>
                  <a:pt x="1420535" y="1295782"/>
                </a:cubicBezTo>
                <a:cubicBezTo>
                  <a:pt x="1471493" y="1254063"/>
                  <a:pt x="1484067" y="1197484"/>
                  <a:pt x="1456825" y="1137572"/>
                </a:cubicBezTo>
                <a:cubicBezTo>
                  <a:pt x="1444157" y="1109664"/>
                  <a:pt x="1449586" y="1088423"/>
                  <a:pt x="1469112" y="1066230"/>
                </a:cubicBezTo>
                <a:cubicBezTo>
                  <a:pt x="1515594" y="1013461"/>
                  <a:pt x="1516166" y="960598"/>
                  <a:pt x="1469970" y="908591"/>
                </a:cubicBezTo>
                <a:cubicBezTo>
                  <a:pt x="1449205" y="885160"/>
                  <a:pt x="1446633" y="863728"/>
                  <a:pt x="1461016" y="836201"/>
                </a:cubicBezTo>
                <a:cubicBezTo>
                  <a:pt x="1493020" y="775241"/>
                  <a:pt x="1471017" y="720187"/>
                  <a:pt x="1406342" y="695898"/>
                </a:cubicBezTo>
                <a:cubicBezTo>
                  <a:pt x="1365290" y="680467"/>
                  <a:pt x="1322046" y="677610"/>
                  <a:pt x="1278803" y="676562"/>
                </a:cubicBezTo>
                <a:cubicBezTo>
                  <a:pt x="1189458" y="674562"/>
                  <a:pt x="1102590" y="691516"/>
                  <a:pt x="1015913" y="710662"/>
                </a:cubicBezTo>
                <a:cubicBezTo>
                  <a:pt x="969716" y="720853"/>
                  <a:pt x="928759" y="694755"/>
                  <a:pt x="921234" y="648368"/>
                </a:cubicBezTo>
                <a:cubicBezTo>
                  <a:pt x="917996" y="628461"/>
                  <a:pt x="916472" y="607982"/>
                  <a:pt x="917615" y="587884"/>
                </a:cubicBezTo>
                <a:cubicBezTo>
                  <a:pt x="921139" y="525686"/>
                  <a:pt x="939141" y="466345"/>
                  <a:pt x="957620" y="407290"/>
                </a:cubicBezTo>
                <a:cubicBezTo>
                  <a:pt x="977432" y="344044"/>
                  <a:pt x="995720" y="280798"/>
                  <a:pt x="991910" y="213171"/>
                </a:cubicBezTo>
                <a:cubicBezTo>
                  <a:pt x="988195" y="147734"/>
                  <a:pt x="952286" y="105348"/>
                  <a:pt x="888468" y="93442"/>
                </a:cubicBezTo>
                <a:cubicBezTo>
                  <a:pt x="873990" y="90775"/>
                  <a:pt x="867037" y="96109"/>
                  <a:pt x="866370" y="109729"/>
                </a:cubicBezTo>
                <a:cubicBezTo>
                  <a:pt x="865418" y="129922"/>
                  <a:pt x="865799" y="150211"/>
                  <a:pt x="865227" y="170404"/>
                </a:cubicBezTo>
                <a:cubicBezTo>
                  <a:pt x="864751" y="186787"/>
                  <a:pt x="867704" y="204598"/>
                  <a:pt x="862370" y="219172"/>
                </a:cubicBezTo>
                <a:cubicBezTo>
                  <a:pt x="816364" y="344521"/>
                  <a:pt x="762262" y="466250"/>
                  <a:pt x="695968" y="582265"/>
                </a:cubicBezTo>
                <a:cubicBezTo>
                  <a:pt x="660344" y="644463"/>
                  <a:pt x="621959" y="705042"/>
                  <a:pt x="568142" y="753619"/>
                </a:cubicBezTo>
                <a:cubicBezTo>
                  <a:pt x="530900" y="787338"/>
                  <a:pt x="507754" y="829057"/>
                  <a:pt x="492609" y="875920"/>
                </a:cubicBezTo>
                <a:cubicBezTo>
                  <a:pt x="490895" y="881254"/>
                  <a:pt x="490990" y="887446"/>
                  <a:pt x="491371" y="893161"/>
                </a:cubicBezTo>
                <a:cubicBezTo>
                  <a:pt x="492800" y="911163"/>
                  <a:pt x="496229" y="929165"/>
                  <a:pt x="496229" y="947167"/>
                </a:cubicBezTo>
                <a:cubicBezTo>
                  <a:pt x="496610" y="1136239"/>
                  <a:pt x="496419" y="1325405"/>
                  <a:pt x="496419" y="1517905"/>
                </a:cubicBezTo>
                <a:close/>
                <a:moveTo>
                  <a:pt x="402693" y="1206533"/>
                </a:moveTo>
                <a:cubicBezTo>
                  <a:pt x="402693" y="1115760"/>
                  <a:pt x="402884" y="1024891"/>
                  <a:pt x="402598" y="934118"/>
                </a:cubicBezTo>
                <a:cubicBezTo>
                  <a:pt x="402503" y="896590"/>
                  <a:pt x="383738" y="878206"/>
                  <a:pt x="346305" y="878111"/>
                </a:cubicBezTo>
                <a:cubicBezTo>
                  <a:pt x="281154" y="877921"/>
                  <a:pt x="215908" y="878016"/>
                  <a:pt x="150757" y="878111"/>
                </a:cubicBezTo>
                <a:cubicBezTo>
                  <a:pt x="112847" y="878111"/>
                  <a:pt x="93416" y="897352"/>
                  <a:pt x="93416" y="935166"/>
                </a:cubicBezTo>
                <a:cubicBezTo>
                  <a:pt x="93321" y="1116236"/>
                  <a:pt x="93321" y="1297306"/>
                  <a:pt x="93416" y="1478377"/>
                </a:cubicBezTo>
                <a:cubicBezTo>
                  <a:pt x="93416" y="1516000"/>
                  <a:pt x="113514" y="1535717"/>
                  <a:pt x="150852" y="1535717"/>
                </a:cubicBezTo>
                <a:cubicBezTo>
                  <a:pt x="213908" y="1535717"/>
                  <a:pt x="276963" y="1535717"/>
                  <a:pt x="340019" y="1535717"/>
                </a:cubicBezTo>
                <a:cubicBezTo>
                  <a:pt x="385262" y="1535717"/>
                  <a:pt x="402693" y="1518096"/>
                  <a:pt x="402788" y="1472471"/>
                </a:cubicBezTo>
                <a:cubicBezTo>
                  <a:pt x="402788" y="1383793"/>
                  <a:pt x="402788" y="1295116"/>
                  <a:pt x="402788" y="1206438"/>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5" name="Google Shape;335;p17"/>
          <p:cNvSpPr/>
          <p:nvPr/>
        </p:nvSpPr>
        <p:spPr>
          <a:xfrm>
            <a:off x="7465538" y="1221203"/>
            <a:ext cx="87870" cy="90321"/>
          </a:xfrm>
          <a:custGeom>
            <a:avLst/>
            <a:gdLst/>
            <a:ahLst/>
            <a:cxnLst/>
            <a:rect l="l" t="t" r="r" b="b"/>
            <a:pathLst>
              <a:path w="1597640" h="1642206" extrusionOk="0">
                <a:moveTo>
                  <a:pt x="1020294" y="1642207"/>
                </a:moveTo>
                <a:cubicBezTo>
                  <a:pt x="1001244" y="1640873"/>
                  <a:pt x="982194" y="1638968"/>
                  <a:pt x="963049" y="1638206"/>
                </a:cubicBezTo>
                <a:cubicBezTo>
                  <a:pt x="855797" y="1633825"/>
                  <a:pt x="748355" y="1631348"/>
                  <a:pt x="641199" y="1624966"/>
                </a:cubicBezTo>
                <a:cubicBezTo>
                  <a:pt x="576810" y="1621156"/>
                  <a:pt x="512802" y="1611155"/>
                  <a:pt x="448508" y="1604583"/>
                </a:cubicBezTo>
                <a:cubicBezTo>
                  <a:pt x="441174" y="1603821"/>
                  <a:pt x="432411" y="1605535"/>
                  <a:pt x="426029" y="1609060"/>
                </a:cubicBezTo>
                <a:cubicBezTo>
                  <a:pt x="402598" y="1622014"/>
                  <a:pt x="377738" y="1629062"/>
                  <a:pt x="351068" y="1629062"/>
                </a:cubicBezTo>
                <a:cubicBezTo>
                  <a:pt x="283154" y="1629157"/>
                  <a:pt x="215241" y="1629538"/>
                  <a:pt x="147423" y="1629062"/>
                </a:cubicBezTo>
                <a:cubicBezTo>
                  <a:pt x="62746" y="1628395"/>
                  <a:pt x="643" y="1566578"/>
                  <a:pt x="357" y="1482091"/>
                </a:cubicBezTo>
                <a:cubicBezTo>
                  <a:pt x="-119" y="1298735"/>
                  <a:pt x="-119" y="1115474"/>
                  <a:pt x="357" y="932118"/>
                </a:cubicBezTo>
                <a:cubicBezTo>
                  <a:pt x="548" y="848393"/>
                  <a:pt x="58841" y="788005"/>
                  <a:pt x="143899" y="785623"/>
                </a:cubicBezTo>
                <a:cubicBezTo>
                  <a:pt x="215432" y="783623"/>
                  <a:pt x="287155" y="784576"/>
                  <a:pt x="358783" y="786100"/>
                </a:cubicBezTo>
                <a:cubicBezTo>
                  <a:pt x="379071" y="786576"/>
                  <a:pt x="399169" y="793529"/>
                  <a:pt x="421934" y="798006"/>
                </a:cubicBezTo>
                <a:cubicBezTo>
                  <a:pt x="427268" y="788481"/>
                  <a:pt x="433078" y="774574"/>
                  <a:pt x="442031" y="763049"/>
                </a:cubicBezTo>
                <a:cubicBezTo>
                  <a:pt x="462129" y="736951"/>
                  <a:pt x="483751" y="712090"/>
                  <a:pt x="504706" y="686563"/>
                </a:cubicBezTo>
                <a:cubicBezTo>
                  <a:pt x="529376" y="656464"/>
                  <a:pt x="556903" y="628270"/>
                  <a:pt x="578048" y="595885"/>
                </a:cubicBezTo>
                <a:cubicBezTo>
                  <a:pt x="658439" y="472441"/>
                  <a:pt x="717780" y="338329"/>
                  <a:pt x="770263" y="201074"/>
                </a:cubicBezTo>
                <a:cubicBezTo>
                  <a:pt x="773311" y="193168"/>
                  <a:pt x="772358" y="183358"/>
                  <a:pt x="771692" y="174499"/>
                </a:cubicBezTo>
                <a:cubicBezTo>
                  <a:pt x="768263" y="126970"/>
                  <a:pt x="769691" y="80297"/>
                  <a:pt x="796742" y="38673"/>
                </a:cubicBezTo>
                <a:cubicBezTo>
                  <a:pt x="813792" y="12479"/>
                  <a:pt x="838938" y="97"/>
                  <a:pt x="869990" y="1"/>
                </a:cubicBezTo>
                <a:cubicBezTo>
                  <a:pt x="986480" y="-380"/>
                  <a:pt x="1075634" y="84393"/>
                  <a:pt x="1084969" y="200503"/>
                </a:cubicBezTo>
                <a:cubicBezTo>
                  <a:pt x="1091255" y="278512"/>
                  <a:pt x="1072015" y="351664"/>
                  <a:pt x="1051155" y="425197"/>
                </a:cubicBezTo>
                <a:cubicBezTo>
                  <a:pt x="1036391" y="477394"/>
                  <a:pt x="1024771" y="530544"/>
                  <a:pt x="1011912" y="583217"/>
                </a:cubicBezTo>
                <a:cubicBezTo>
                  <a:pt x="1010674" y="588361"/>
                  <a:pt x="1010674" y="593790"/>
                  <a:pt x="1010388" y="599124"/>
                </a:cubicBezTo>
                <a:cubicBezTo>
                  <a:pt x="1010102" y="604363"/>
                  <a:pt x="1010388" y="609601"/>
                  <a:pt x="1010388" y="616364"/>
                </a:cubicBezTo>
                <a:cubicBezTo>
                  <a:pt x="1043345" y="610173"/>
                  <a:pt x="1074492" y="603505"/>
                  <a:pt x="1105924" y="598552"/>
                </a:cubicBezTo>
                <a:cubicBezTo>
                  <a:pt x="1202888" y="583312"/>
                  <a:pt x="1300139" y="574264"/>
                  <a:pt x="1397198" y="596552"/>
                </a:cubicBezTo>
                <a:cubicBezTo>
                  <a:pt x="1455492" y="609887"/>
                  <a:pt x="1506641" y="635414"/>
                  <a:pt x="1540264" y="688087"/>
                </a:cubicBezTo>
                <a:cubicBezTo>
                  <a:pt x="1572554" y="738570"/>
                  <a:pt x="1575221" y="792196"/>
                  <a:pt x="1557218" y="847726"/>
                </a:cubicBezTo>
                <a:cubicBezTo>
                  <a:pt x="1553980" y="857728"/>
                  <a:pt x="1554456" y="864967"/>
                  <a:pt x="1560647" y="873920"/>
                </a:cubicBezTo>
                <a:cubicBezTo>
                  <a:pt x="1609701" y="945453"/>
                  <a:pt x="1610082" y="1026987"/>
                  <a:pt x="1561124" y="1098520"/>
                </a:cubicBezTo>
                <a:cubicBezTo>
                  <a:pt x="1552456" y="1111188"/>
                  <a:pt x="1551122" y="1121665"/>
                  <a:pt x="1555123" y="1136334"/>
                </a:cubicBezTo>
                <a:cubicBezTo>
                  <a:pt x="1575983" y="1213201"/>
                  <a:pt x="1559600" y="1282638"/>
                  <a:pt x="1506450" y="1341598"/>
                </a:cubicBezTo>
                <a:cubicBezTo>
                  <a:pt x="1492163" y="1357409"/>
                  <a:pt x="1486924" y="1371316"/>
                  <a:pt x="1487114" y="1392842"/>
                </a:cubicBezTo>
                <a:cubicBezTo>
                  <a:pt x="1487781" y="1477329"/>
                  <a:pt x="1446538" y="1539051"/>
                  <a:pt x="1374815" y="1581056"/>
                </a:cubicBezTo>
                <a:cubicBezTo>
                  <a:pt x="1312235" y="1617727"/>
                  <a:pt x="1243179" y="1632301"/>
                  <a:pt x="1171932" y="1638778"/>
                </a:cubicBezTo>
                <a:cubicBezTo>
                  <a:pt x="1165169" y="1639349"/>
                  <a:pt x="1158407" y="1640873"/>
                  <a:pt x="1151739" y="1642016"/>
                </a:cubicBezTo>
                <a:lnTo>
                  <a:pt x="1020199" y="1642016"/>
                </a:lnTo>
                <a:close/>
                <a:moveTo>
                  <a:pt x="496610" y="1518001"/>
                </a:moveTo>
                <a:cubicBezTo>
                  <a:pt x="576620" y="1525049"/>
                  <a:pt x="657296" y="1535622"/>
                  <a:pt x="738164" y="1538575"/>
                </a:cubicBezTo>
                <a:cubicBezTo>
                  <a:pt x="877991" y="1543623"/>
                  <a:pt x="1017913" y="1545052"/>
                  <a:pt x="1157835" y="1545623"/>
                </a:cubicBezTo>
                <a:cubicBezTo>
                  <a:pt x="1208127" y="1545814"/>
                  <a:pt x="1257371" y="1533812"/>
                  <a:pt x="1303854" y="1513619"/>
                </a:cubicBezTo>
                <a:cubicBezTo>
                  <a:pt x="1372338" y="1483806"/>
                  <a:pt x="1403580" y="1436657"/>
                  <a:pt x="1391769" y="1371792"/>
                </a:cubicBezTo>
                <a:cubicBezTo>
                  <a:pt x="1385578" y="1337978"/>
                  <a:pt x="1395103" y="1316737"/>
                  <a:pt x="1420535" y="1295782"/>
                </a:cubicBezTo>
                <a:cubicBezTo>
                  <a:pt x="1471493" y="1254063"/>
                  <a:pt x="1484067" y="1197484"/>
                  <a:pt x="1456825" y="1137572"/>
                </a:cubicBezTo>
                <a:cubicBezTo>
                  <a:pt x="1444157" y="1109664"/>
                  <a:pt x="1449586" y="1088423"/>
                  <a:pt x="1469112" y="1066230"/>
                </a:cubicBezTo>
                <a:cubicBezTo>
                  <a:pt x="1515594" y="1013461"/>
                  <a:pt x="1516166" y="960598"/>
                  <a:pt x="1469970" y="908591"/>
                </a:cubicBezTo>
                <a:cubicBezTo>
                  <a:pt x="1449205" y="885160"/>
                  <a:pt x="1446633" y="863728"/>
                  <a:pt x="1461016" y="836201"/>
                </a:cubicBezTo>
                <a:cubicBezTo>
                  <a:pt x="1493020" y="775241"/>
                  <a:pt x="1471017" y="720187"/>
                  <a:pt x="1406342" y="695898"/>
                </a:cubicBezTo>
                <a:cubicBezTo>
                  <a:pt x="1365290" y="680467"/>
                  <a:pt x="1322046" y="677610"/>
                  <a:pt x="1278803" y="676562"/>
                </a:cubicBezTo>
                <a:cubicBezTo>
                  <a:pt x="1189458" y="674562"/>
                  <a:pt x="1102590" y="691516"/>
                  <a:pt x="1015913" y="710662"/>
                </a:cubicBezTo>
                <a:cubicBezTo>
                  <a:pt x="969716" y="720853"/>
                  <a:pt x="928759" y="694755"/>
                  <a:pt x="921234" y="648368"/>
                </a:cubicBezTo>
                <a:cubicBezTo>
                  <a:pt x="917996" y="628461"/>
                  <a:pt x="916472" y="607982"/>
                  <a:pt x="917615" y="587884"/>
                </a:cubicBezTo>
                <a:cubicBezTo>
                  <a:pt x="921139" y="525686"/>
                  <a:pt x="939141" y="466345"/>
                  <a:pt x="957620" y="407290"/>
                </a:cubicBezTo>
                <a:cubicBezTo>
                  <a:pt x="977432" y="344044"/>
                  <a:pt x="995720" y="280798"/>
                  <a:pt x="991910" y="213171"/>
                </a:cubicBezTo>
                <a:cubicBezTo>
                  <a:pt x="988195" y="147734"/>
                  <a:pt x="952286" y="105348"/>
                  <a:pt x="888468" y="93442"/>
                </a:cubicBezTo>
                <a:cubicBezTo>
                  <a:pt x="873990" y="90775"/>
                  <a:pt x="867037" y="96109"/>
                  <a:pt x="866370" y="109729"/>
                </a:cubicBezTo>
                <a:cubicBezTo>
                  <a:pt x="865418" y="129922"/>
                  <a:pt x="865799" y="150211"/>
                  <a:pt x="865227" y="170404"/>
                </a:cubicBezTo>
                <a:cubicBezTo>
                  <a:pt x="864751" y="186787"/>
                  <a:pt x="867704" y="204598"/>
                  <a:pt x="862370" y="219172"/>
                </a:cubicBezTo>
                <a:cubicBezTo>
                  <a:pt x="816364" y="344521"/>
                  <a:pt x="762262" y="466250"/>
                  <a:pt x="695968" y="582265"/>
                </a:cubicBezTo>
                <a:cubicBezTo>
                  <a:pt x="660344" y="644463"/>
                  <a:pt x="621959" y="705042"/>
                  <a:pt x="568142" y="753619"/>
                </a:cubicBezTo>
                <a:cubicBezTo>
                  <a:pt x="530900" y="787338"/>
                  <a:pt x="507754" y="829057"/>
                  <a:pt x="492609" y="875920"/>
                </a:cubicBezTo>
                <a:cubicBezTo>
                  <a:pt x="490895" y="881254"/>
                  <a:pt x="490990" y="887446"/>
                  <a:pt x="491371" y="893161"/>
                </a:cubicBezTo>
                <a:cubicBezTo>
                  <a:pt x="492800" y="911163"/>
                  <a:pt x="496229" y="929165"/>
                  <a:pt x="496229" y="947167"/>
                </a:cubicBezTo>
                <a:cubicBezTo>
                  <a:pt x="496610" y="1136239"/>
                  <a:pt x="496419" y="1325405"/>
                  <a:pt x="496419" y="1517905"/>
                </a:cubicBezTo>
                <a:close/>
                <a:moveTo>
                  <a:pt x="402693" y="1206533"/>
                </a:moveTo>
                <a:cubicBezTo>
                  <a:pt x="402693" y="1115760"/>
                  <a:pt x="402884" y="1024891"/>
                  <a:pt x="402598" y="934118"/>
                </a:cubicBezTo>
                <a:cubicBezTo>
                  <a:pt x="402503" y="896590"/>
                  <a:pt x="383738" y="878206"/>
                  <a:pt x="346305" y="878111"/>
                </a:cubicBezTo>
                <a:cubicBezTo>
                  <a:pt x="281154" y="877921"/>
                  <a:pt x="215908" y="878016"/>
                  <a:pt x="150757" y="878111"/>
                </a:cubicBezTo>
                <a:cubicBezTo>
                  <a:pt x="112847" y="878111"/>
                  <a:pt x="93416" y="897352"/>
                  <a:pt x="93416" y="935166"/>
                </a:cubicBezTo>
                <a:cubicBezTo>
                  <a:pt x="93321" y="1116236"/>
                  <a:pt x="93321" y="1297306"/>
                  <a:pt x="93416" y="1478377"/>
                </a:cubicBezTo>
                <a:cubicBezTo>
                  <a:pt x="93416" y="1516000"/>
                  <a:pt x="113514" y="1535717"/>
                  <a:pt x="150852" y="1535717"/>
                </a:cubicBezTo>
                <a:cubicBezTo>
                  <a:pt x="213908" y="1535717"/>
                  <a:pt x="276963" y="1535717"/>
                  <a:pt x="340019" y="1535717"/>
                </a:cubicBezTo>
                <a:cubicBezTo>
                  <a:pt x="385262" y="1535717"/>
                  <a:pt x="402693" y="1518096"/>
                  <a:pt x="402788" y="1472471"/>
                </a:cubicBezTo>
                <a:cubicBezTo>
                  <a:pt x="402788" y="1383793"/>
                  <a:pt x="402788" y="1295116"/>
                  <a:pt x="402788" y="1206438"/>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336" name="Google Shape;336;p17"/>
          <p:cNvGrpSpPr/>
          <p:nvPr/>
        </p:nvGrpSpPr>
        <p:grpSpPr>
          <a:xfrm>
            <a:off x="48001" y="1804069"/>
            <a:ext cx="1653735" cy="333300"/>
            <a:chOff x="47988" y="747544"/>
            <a:chExt cx="1653735" cy="333300"/>
          </a:xfrm>
        </p:grpSpPr>
        <p:grpSp>
          <p:nvGrpSpPr>
            <p:cNvPr id="337" name="Google Shape;337;p17"/>
            <p:cNvGrpSpPr/>
            <p:nvPr/>
          </p:nvGrpSpPr>
          <p:grpSpPr>
            <a:xfrm>
              <a:off x="47988" y="747544"/>
              <a:ext cx="1653735" cy="333300"/>
              <a:chOff x="83501" y="748231"/>
              <a:chExt cx="1653735" cy="333300"/>
            </a:xfrm>
          </p:grpSpPr>
          <p:sp>
            <p:nvSpPr>
              <p:cNvPr id="338" name="Google Shape;338;p17"/>
              <p:cNvSpPr/>
              <p:nvPr/>
            </p:nvSpPr>
            <p:spPr>
              <a:xfrm>
                <a:off x="83501" y="748231"/>
                <a:ext cx="1618200" cy="333300"/>
              </a:xfrm>
              <a:prstGeom prst="roundRect">
                <a:avLst>
                  <a:gd name="adj" fmla="val 16667"/>
                </a:avLst>
              </a:prstGeom>
              <a:solidFill>
                <a:srgbClr val="34354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339" name="Google Shape;339;p17"/>
              <p:cNvPicPr preferRelativeResize="0"/>
              <p:nvPr/>
            </p:nvPicPr>
            <p:blipFill rotWithShape="1">
              <a:blip r:embed="rId5">
                <a:alphaModFix/>
              </a:blip>
              <a:srcRect/>
              <a:stretch/>
            </p:blipFill>
            <p:spPr>
              <a:xfrm>
                <a:off x="141544" y="866333"/>
                <a:ext cx="119416" cy="97079"/>
              </a:xfrm>
              <a:prstGeom prst="rect">
                <a:avLst/>
              </a:prstGeom>
              <a:noFill/>
              <a:ln>
                <a:noFill/>
              </a:ln>
            </p:spPr>
          </p:pic>
          <p:sp>
            <p:nvSpPr>
              <p:cNvPr id="340" name="Google Shape;340;p17"/>
              <p:cNvSpPr txBox="1"/>
              <p:nvPr/>
            </p:nvSpPr>
            <p:spPr>
              <a:xfrm>
                <a:off x="260336" y="818720"/>
                <a:ext cx="14769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rgbClr val="ECECF1"/>
                    </a:solidFill>
                    <a:latin typeface="Source Code Pro"/>
                    <a:ea typeface="Source Code Pro"/>
                    <a:cs typeface="Source Code Pro"/>
                    <a:sym typeface="Source Code Pro"/>
                  </a:rPr>
                  <a:t>User Needs</a:t>
                </a:r>
                <a:endParaRPr sz="800">
                  <a:solidFill>
                    <a:schemeClr val="lt1"/>
                  </a:solidFill>
                  <a:latin typeface="Source Code Pro"/>
                  <a:ea typeface="Source Code Pro"/>
                  <a:cs typeface="Source Code Pro"/>
                  <a:sym typeface="Source Code Pro"/>
                </a:endParaRPr>
              </a:p>
            </p:txBody>
          </p:sp>
        </p:grpSp>
        <p:pic>
          <p:nvPicPr>
            <p:cNvPr id="341" name="Google Shape;341;p17"/>
            <p:cNvPicPr preferRelativeResize="0"/>
            <p:nvPr/>
          </p:nvPicPr>
          <p:blipFill>
            <a:blip r:embed="rId6">
              <a:alphaModFix/>
            </a:blip>
            <a:stretch>
              <a:fillRect/>
            </a:stretch>
          </p:blipFill>
          <p:spPr>
            <a:xfrm>
              <a:off x="1283875" y="798954"/>
              <a:ext cx="304475" cy="192300"/>
            </a:xfrm>
            <a:prstGeom prst="rect">
              <a:avLst/>
            </a:prstGeom>
            <a:noFill/>
            <a:ln>
              <a:noFill/>
            </a:ln>
          </p:spPr>
        </p:pic>
      </p:grpSp>
      <p:grpSp>
        <p:nvGrpSpPr>
          <p:cNvPr id="342" name="Google Shape;342;p17"/>
          <p:cNvGrpSpPr/>
          <p:nvPr/>
        </p:nvGrpSpPr>
        <p:grpSpPr>
          <a:xfrm>
            <a:off x="106044" y="2226108"/>
            <a:ext cx="1595692" cy="192300"/>
            <a:chOff x="141545" y="818720"/>
            <a:chExt cx="1595692" cy="192300"/>
          </a:xfrm>
        </p:grpSpPr>
        <p:pic>
          <p:nvPicPr>
            <p:cNvPr id="343" name="Google Shape;343;p17"/>
            <p:cNvPicPr preferRelativeResize="0"/>
            <p:nvPr/>
          </p:nvPicPr>
          <p:blipFill rotWithShape="1">
            <a:blip r:embed="rId5">
              <a:alphaModFix/>
            </a:blip>
            <a:srcRect/>
            <a:stretch/>
          </p:blipFill>
          <p:spPr>
            <a:xfrm>
              <a:off x="141544" y="866333"/>
              <a:ext cx="119416" cy="97079"/>
            </a:xfrm>
            <a:prstGeom prst="rect">
              <a:avLst/>
            </a:prstGeom>
            <a:noFill/>
            <a:ln>
              <a:noFill/>
            </a:ln>
          </p:spPr>
        </p:pic>
        <p:sp>
          <p:nvSpPr>
            <p:cNvPr id="344" name="Google Shape;344;p17"/>
            <p:cNvSpPr txBox="1"/>
            <p:nvPr/>
          </p:nvSpPr>
          <p:spPr>
            <a:xfrm>
              <a:off x="260336" y="818720"/>
              <a:ext cx="14769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rgbClr val="ECECF1"/>
                  </a:solidFill>
                  <a:latin typeface="Source Code Pro"/>
                  <a:ea typeface="Source Code Pro"/>
                  <a:cs typeface="Source Code Pro"/>
                  <a:sym typeface="Source Code Pro"/>
                </a:rPr>
                <a:t>Improvements</a:t>
              </a:r>
              <a:endParaRPr sz="800">
                <a:solidFill>
                  <a:schemeClr val="lt1"/>
                </a:solidFill>
                <a:latin typeface="Source Code Pro"/>
                <a:ea typeface="Source Code Pro"/>
                <a:cs typeface="Source Code Pro"/>
                <a:sym typeface="Source Code Pro"/>
              </a:endParaRPr>
            </a:p>
          </p:txBody>
        </p:sp>
      </p:grpSp>
      <p:grpSp>
        <p:nvGrpSpPr>
          <p:cNvPr id="345" name="Google Shape;345;p17"/>
          <p:cNvGrpSpPr/>
          <p:nvPr/>
        </p:nvGrpSpPr>
        <p:grpSpPr>
          <a:xfrm>
            <a:off x="106057" y="2578283"/>
            <a:ext cx="1595692" cy="192300"/>
            <a:chOff x="141545" y="818720"/>
            <a:chExt cx="1595692" cy="192300"/>
          </a:xfrm>
        </p:grpSpPr>
        <p:pic>
          <p:nvPicPr>
            <p:cNvPr id="346" name="Google Shape;346;p17"/>
            <p:cNvPicPr preferRelativeResize="0"/>
            <p:nvPr/>
          </p:nvPicPr>
          <p:blipFill rotWithShape="1">
            <a:blip r:embed="rId5">
              <a:alphaModFix/>
            </a:blip>
            <a:srcRect/>
            <a:stretch/>
          </p:blipFill>
          <p:spPr>
            <a:xfrm>
              <a:off x="141544" y="866333"/>
              <a:ext cx="119416" cy="97079"/>
            </a:xfrm>
            <a:prstGeom prst="rect">
              <a:avLst/>
            </a:prstGeom>
            <a:noFill/>
            <a:ln>
              <a:noFill/>
            </a:ln>
          </p:spPr>
        </p:pic>
        <p:sp>
          <p:nvSpPr>
            <p:cNvPr id="347" name="Google Shape;347;p17"/>
            <p:cNvSpPr txBox="1"/>
            <p:nvPr/>
          </p:nvSpPr>
          <p:spPr>
            <a:xfrm>
              <a:off x="260336" y="818720"/>
              <a:ext cx="14769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rgbClr val="ECECF1"/>
                  </a:solidFill>
                  <a:latin typeface="Source Code Pro"/>
                  <a:ea typeface="Source Code Pro"/>
                  <a:cs typeface="Source Code Pro"/>
                  <a:sym typeface="Source Code Pro"/>
                </a:rPr>
                <a:t>Suggestions</a:t>
              </a:r>
              <a:endParaRPr sz="800">
                <a:solidFill>
                  <a:schemeClr val="lt1"/>
                </a:solidFill>
                <a:latin typeface="Source Code Pro"/>
                <a:ea typeface="Source Code Pro"/>
                <a:cs typeface="Source Code Pro"/>
                <a:sym typeface="Source Code Pro"/>
              </a:endParaRPr>
            </a:p>
          </p:txBody>
        </p:sp>
      </p:grpSp>
      <p:grpSp>
        <p:nvGrpSpPr>
          <p:cNvPr id="348" name="Google Shape;348;p17"/>
          <p:cNvGrpSpPr/>
          <p:nvPr/>
        </p:nvGrpSpPr>
        <p:grpSpPr>
          <a:xfrm>
            <a:off x="106032" y="2930470"/>
            <a:ext cx="1595692" cy="192300"/>
            <a:chOff x="141545" y="818720"/>
            <a:chExt cx="1595692" cy="192300"/>
          </a:xfrm>
        </p:grpSpPr>
        <p:pic>
          <p:nvPicPr>
            <p:cNvPr id="349" name="Google Shape;349;p17"/>
            <p:cNvPicPr preferRelativeResize="0"/>
            <p:nvPr/>
          </p:nvPicPr>
          <p:blipFill rotWithShape="1">
            <a:blip r:embed="rId5">
              <a:alphaModFix/>
            </a:blip>
            <a:srcRect/>
            <a:stretch/>
          </p:blipFill>
          <p:spPr>
            <a:xfrm>
              <a:off x="141544" y="866333"/>
              <a:ext cx="119416" cy="97079"/>
            </a:xfrm>
            <a:prstGeom prst="rect">
              <a:avLst/>
            </a:prstGeom>
            <a:noFill/>
            <a:ln>
              <a:noFill/>
            </a:ln>
          </p:spPr>
        </p:pic>
        <p:sp>
          <p:nvSpPr>
            <p:cNvPr id="350" name="Google Shape;350;p17"/>
            <p:cNvSpPr txBox="1"/>
            <p:nvPr/>
          </p:nvSpPr>
          <p:spPr>
            <a:xfrm>
              <a:off x="260336" y="818720"/>
              <a:ext cx="14769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rgbClr val="ECECF1"/>
                  </a:solidFill>
                  <a:latin typeface="Source Code Pro"/>
                  <a:ea typeface="Source Code Pro"/>
                  <a:cs typeface="Source Code Pro"/>
                  <a:sym typeface="Source Code Pro"/>
                </a:rPr>
                <a:t>Conclusion</a:t>
              </a:r>
              <a:endParaRPr sz="800">
                <a:solidFill>
                  <a:schemeClr val="lt1"/>
                </a:solidFill>
                <a:latin typeface="Source Code Pro"/>
                <a:ea typeface="Source Code Pro"/>
                <a:cs typeface="Source Code Pro"/>
                <a:sym typeface="Source Code Pro"/>
              </a:endParaRPr>
            </a:p>
          </p:txBody>
        </p:sp>
      </p:grpSp>
      <p:grpSp>
        <p:nvGrpSpPr>
          <p:cNvPr id="351" name="Google Shape;351;p17"/>
          <p:cNvGrpSpPr/>
          <p:nvPr/>
        </p:nvGrpSpPr>
        <p:grpSpPr>
          <a:xfrm>
            <a:off x="106032" y="818045"/>
            <a:ext cx="1595692" cy="192300"/>
            <a:chOff x="141545" y="818720"/>
            <a:chExt cx="1595692" cy="192300"/>
          </a:xfrm>
        </p:grpSpPr>
        <p:pic>
          <p:nvPicPr>
            <p:cNvPr id="352" name="Google Shape;352;p17"/>
            <p:cNvPicPr preferRelativeResize="0"/>
            <p:nvPr/>
          </p:nvPicPr>
          <p:blipFill rotWithShape="1">
            <a:blip r:embed="rId5">
              <a:alphaModFix/>
            </a:blip>
            <a:srcRect/>
            <a:stretch/>
          </p:blipFill>
          <p:spPr>
            <a:xfrm>
              <a:off x="141544" y="866333"/>
              <a:ext cx="119416" cy="97079"/>
            </a:xfrm>
            <a:prstGeom prst="rect">
              <a:avLst/>
            </a:prstGeom>
            <a:noFill/>
            <a:ln>
              <a:noFill/>
            </a:ln>
          </p:spPr>
        </p:pic>
        <p:sp>
          <p:nvSpPr>
            <p:cNvPr id="353" name="Google Shape;353;p17"/>
            <p:cNvSpPr txBox="1"/>
            <p:nvPr/>
          </p:nvSpPr>
          <p:spPr>
            <a:xfrm>
              <a:off x="260336" y="818720"/>
              <a:ext cx="14769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rgbClr val="ECECF1"/>
                  </a:solidFill>
                  <a:latin typeface="Source Code Pro"/>
                  <a:ea typeface="Source Code Pro"/>
                  <a:cs typeface="Source Code Pro"/>
                  <a:sym typeface="Source Code Pro"/>
                </a:rPr>
                <a:t>Introduction</a:t>
              </a:r>
              <a:endParaRPr sz="800">
                <a:solidFill>
                  <a:schemeClr val="lt1"/>
                </a:solidFill>
                <a:latin typeface="Source Code Pro"/>
                <a:ea typeface="Source Code Pro"/>
                <a:cs typeface="Source Code Pro"/>
                <a:sym typeface="Source Code Pro"/>
              </a:endParaRPr>
            </a:p>
          </p:txBody>
        </p:sp>
      </p:grpSp>
      <p:grpSp>
        <p:nvGrpSpPr>
          <p:cNvPr id="354" name="Google Shape;354;p17"/>
          <p:cNvGrpSpPr/>
          <p:nvPr/>
        </p:nvGrpSpPr>
        <p:grpSpPr>
          <a:xfrm>
            <a:off x="106044" y="1170220"/>
            <a:ext cx="1595692" cy="192300"/>
            <a:chOff x="141545" y="818720"/>
            <a:chExt cx="1595692" cy="192300"/>
          </a:xfrm>
        </p:grpSpPr>
        <p:pic>
          <p:nvPicPr>
            <p:cNvPr id="355" name="Google Shape;355;p17"/>
            <p:cNvPicPr preferRelativeResize="0"/>
            <p:nvPr/>
          </p:nvPicPr>
          <p:blipFill rotWithShape="1">
            <a:blip r:embed="rId5">
              <a:alphaModFix/>
            </a:blip>
            <a:srcRect/>
            <a:stretch/>
          </p:blipFill>
          <p:spPr>
            <a:xfrm>
              <a:off x="141544" y="866333"/>
              <a:ext cx="119416" cy="97079"/>
            </a:xfrm>
            <a:prstGeom prst="rect">
              <a:avLst/>
            </a:prstGeom>
            <a:noFill/>
            <a:ln>
              <a:noFill/>
            </a:ln>
          </p:spPr>
        </p:pic>
        <p:sp>
          <p:nvSpPr>
            <p:cNvPr id="356" name="Google Shape;356;p17"/>
            <p:cNvSpPr txBox="1"/>
            <p:nvPr/>
          </p:nvSpPr>
          <p:spPr>
            <a:xfrm>
              <a:off x="260336" y="818720"/>
              <a:ext cx="14769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rgbClr val="ECECF1"/>
                  </a:solidFill>
                  <a:latin typeface="Source Code Pro"/>
                  <a:ea typeface="Source Code Pro"/>
                  <a:cs typeface="Source Code Pro"/>
                  <a:sym typeface="Source Code Pro"/>
                </a:rPr>
                <a:t>Easter Eggs</a:t>
              </a:r>
              <a:endParaRPr sz="800">
                <a:solidFill>
                  <a:schemeClr val="lt1"/>
                </a:solidFill>
                <a:latin typeface="Source Code Pro"/>
                <a:ea typeface="Source Code Pro"/>
                <a:cs typeface="Source Code Pro"/>
                <a:sym typeface="Source Code Pro"/>
              </a:endParaRPr>
            </a:p>
          </p:txBody>
        </p:sp>
      </p:grpSp>
      <p:grpSp>
        <p:nvGrpSpPr>
          <p:cNvPr id="357" name="Google Shape;357;p17"/>
          <p:cNvGrpSpPr/>
          <p:nvPr/>
        </p:nvGrpSpPr>
        <p:grpSpPr>
          <a:xfrm>
            <a:off x="106032" y="1522383"/>
            <a:ext cx="1595692" cy="192300"/>
            <a:chOff x="141545" y="818720"/>
            <a:chExt cx="1595692" cy="192300"/>
          </a:xfrm>
        </p:grpSpPr>
        <p:pic>
          <p:nvPicPr>
            <p:cNvPr id="358" name="Google Shape;358;p17"/>
            <p:cNvPicPr preferRelativeResize="0"/>
            <p:nvPr/>
          </p:nvPicPr>
          <p:blipFill rotWithShape="1">
            <a:blip r:embed="rId5">
              <a:alphaModFix/>
            </a:blip>
            <a:srcRect/>
            <a:stretch/>
          </p:blipFill>
          <p:spPr>
            <a:xfrm>
              <a:off x="141544" y="866333"/>
              <a:ext cx="119416" cy="97079"/>
            </a:xfrm>
            <a:prstGeom prst="rect">
              <a:avLst/>
            </a:prstGeom>
            <a:noFill/>
            <a:ln>
              <a:noFill/>
            </a:ln>
          </p:spPr>
        </p:pic>
        <p:sp>
          <p:nvSpPr>
            <p:cNvPr id="359" name="Google Shape;359;p17"/>
            <p:cNvSpPr txBox="1"/>
            <p:nvPr/>
          </p:nvSpPr>
          <p:spPr>
            <a:xfrm>
              <a:off x="260336" y="818720"/>
              <a:ext cx="14769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rgbClr val="ECECF1"/>
                  </a:solidFill>
                  <a:latin typeface="Source Code Pro"/>
                  <a:ea typeface="Source Code Pro"/>
                  <a:cs typeface="Source Code Pro"/>
                  <a:sym typeface="Source Code Pro"/>
                </a:rPr>
                <a:t>Topic Ranks</a:t>
              </a:r>
              <a:endParaRPr sz="800">
                <a:solidFill>
                  <a:schemeClr val="lt1"/>
                </a:solidFill>
                <a:latin typeface="Source Code Pro"/>
                <a:ea typeface="Source Code Pro"/>
                <a:cs typeface="Source Code Pro"/>
                <a:sym typeface="Source Code Pro"/>
              </a:endParaRPr>
            </a:p>
          </p:txBody>
        </p:sp>
      </p:grpSp>
      <p:grpSp>
        <p:nvGrpSpPr>
          <p:cNvPr id="360" name="Google Shape;360;p17"/>
          <p:cNvGrpSpPr/>
          <p:nvPr/>
        </p:nvGrpSpPr>
        <p:grpSpPr>
          <a:xfrm>
            <a:off x="2576163" y="282243"/>
            <a:ext cx="4338275" cy="403157"/>
            <a:chOff x="2683975" y="262418"/>
            <a:chExt cx="4338275" cy="403157"/>
          </a:xfrm>
        </p:grpSpPr>
        <p:sp>
          <p:nvSpPr>
            <p:cNvPr id="361" name="Google Shape;361;p17"/>
            <p:cNvSpPr txBox="1"/>
            <p:nvPr/>
          </p:nvSpPr>
          <p:spPr>
            <a:xfrm>
              <a:off x="2912550" y="473275"/>
              <a:ext cx="4109700" cy="192300"/>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SzPts val="1100"/>
                <a:buNone/>
              </a:pPr>
              <a:r>
                <a:rPr lang="en" sz="800">
                  <a:solidFill>
                    <a:srgbClr val="EFEFEF"/>
                  </a:solidFill>
                  <a:latin typeface="Source Code Pro"/>
                  <a:ea typeface="Source Code Pro"/>
                  <a:cs typeface="Source Code Pro"/>
                  <a:sym typeface="Source Code Pro"/>
                </a:rPr>
                <a:t>We want to understand the sentiment and desires of our customers.</a:t>
              </a:r>
              <a:endParaRPr sz="800">
                <a:solidFill>
                  <a:schemeClr val="lt1"/>
                </a:solidFill>
                <a:latin typeface="Source Code Pro"/>
                <a:ea typeface="Source Code Pro"/>
                <a:cs typeface="Source Code Pro"/>
                <a:sym typeface="Source Code Pro"/>
              </a:endParaRPr>
            </a:p>
          </p:txBody>
        </p:sp>
        <p:pic>
          <p:nvPicPr>
            <p:cNvPr id="362" name="Google Shape;362;p17"/>
            <p:cNvPicPr preferRelativeResize="0"/>
            <p:nvPr/>
          </p:nvPicPr>
          <p:blipFill>
            <a:blip r:embed="rId7">
              <a:alphaModFix/>
            </a:blip>
            <a:stretch>
              <a:fillRect/>
            </a:stretch>
          </p:blipFill>
          <p:spPr>
            <a:xfrm>
              <a:off x="2683975" y="262425"/>
              <a:ext cx="192301" cy="192301"/>
            </a:xfrm>
            <a:prstGeom prst="rect">
              <a:avLst/>
            </a:prstGeom>
            <a:noFill/>
            <a:ln>
              <a:noFill/>
            </a:ln>
          </p:spPr>
        </p:pic>
        <p:sp>
          <p:nvSpPr>
            <p:cNvPr id="363" name="Google Shape;363;p17"/>
            <p:cNvSpPr txBox="1"/>
            <p:nvPr/>
          </p:nvSpPr>
          <p:spPr>
            <a:xfrm>
              <a:off x="2912549" y="262418"/>
              <a:ext cx="13131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b="1">
                  <a:solidFill>
                    <a:schemeClr val="lt1"/>
                  </a:solidFill>
                  <a:latin typeface="Source Code Pro"/>
                  <a:ea typeface="Source Code Pro"/>
                  <a:cs typeface="Source Code Pro"/>
                  <a:sym typeface="Source Code Pro"/>
                </a:rPr>
                <a:t>Scotiabank</a:t>
              </a:r>
              <a:endParaRPr sz="800" b="1">
                <a:solidFill>
                  <a:schemeClr val="lt1"/>
                </a:solidFill>
                <a:latin typeface="Source Code Pro"/>
                <a:ea typeface="Source Code Pro"/>
                <a:cs typeface="Source Code Pro"/>
                <a:sym typeface="Source Code Pro"/>
              </a:endParaRPr>
            </a:p>
          </p:txBody>
        </p:sp>
      </p:grpSp>
      <p:grpSp>
        <p:nvGrpSpPr>
          <p:cNvPr id="364" name="Google Shape;364;p17"/>
          <p:cNvGrpSpPr/>
          <p:nvPr/>
        </p:nvGrpSpPr>
        <p:grpSpPr>
          <a:xfrm>
            <a:off x="2617812" y="961150"/>
            <a:ext cx="4459775" cy="1358850"/>
            <a:chOff x="2683975" y="966625"/>
            <a:chExt cx="4459775" cy="1358850"/>
          </a:xfrm>
        </p:grpSpPr>
        <p:sp>
          <p:nvSpPr>
            <p:cNvPr id="365" name="Google Shape;365;p17"/>
            <p:cNvSpPr txBox="1"/>
            <p:nvPr/>
          </p:nvSpPr>
          <p:spPr>
            <a:xfrm>
              <a:off x="2912550" y="1172575"/>
              <a:ext cx="4231200" cy="11529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rgbClr val="EFEFEF"/>
                  </a:solidFill>
                  <a:latin typeface="Source Code Pro"/>
                  <a:ea typeface="Source Code Pro"/>
                  <a:cs typeface="Source Code Pro"/>
                  <a:sym typeface="Source Code Pro"/>
                </a:rPr>
                <a:t>You can obtain the reviews’ sentiment by processing them through SetFit, or an open source LLM like Mixtral8x7B. Then you can plot the positive to negative ratio per category. To understand the desires, you can use few-shot learning method along with SetFit to find reviews where customers mentioned their needs and desires and then select topics sorted by likes.</a:t>
              </a:r>
              <a:endParaRPr sz="800">
                <a:solidFill>
                  <a:srgbClr val="EFEFEF"/>
                </a:solidFill>
                <a:latin typeface="Source Code Pro"/>
                <a:ea typeface="Source Code Pro"/>
                <a:cs typeface="Source Code Pro"/>
                <a:sym typeface="Source Code Pro"/>
              </a:endParaRPr>
            </a:p>
            <a:p>
              <a:pPr marL="0" marR="0" lvl="0" indent="0" algn="l" rtl="0">
                <a:lnSpc>
                  <a:spcPct val="130000"/>
                </a:lnSpc>
                <a:spcBef>
                  <a:spcPts val="0"/>
                </a:spcBef>
                <a:spcAft>
                  <a:spcPts val="0"/>
                </a:spcAft>
                <a:buNone/>
              </a:pPr>
              <a:endParaRPr sz="800">
                <a:solidFill>
                  <a:srgbClr val="EFEFEF"/>
                </a:solidFill>
                <a:latin typeface="Source Code Pro"/>
                <a:ea typeface="Source Code Pro"/>
                <a:cs typeface="Source Code Pro"/>
                <a:sym typeface="Source Code Pro"/>
              </a:endParaRPr>
            </a:p>
          </p:txBody>
        </p:sp>
        <p:pic>
          <p:nvPicPr>
            <p:cNvPr id="366" name="Google Shape;366;p17"/>
            <p:cNvPicPr preferRelativeResize="0"/>
            <p:nvPr/>
          </p:nvPicPr>
          <p:blipFill>
            <a:blip r:embed="rId8">
              <a:alphaModFix/>
            </a:blip>
            <a:stretch>
              <a:fillRect/>
            </a:stretch>
          </p:blipFill>
          <p:spPr>
            <a:xfrm>
              <a:off x="2683975" y="966625"/>
              <a:ext cx="192300" cy="192300"/>
            </a:xfrm>
            <a:prstGeom prst="rect">
              <a:avLst/>
            </a:prstGeom>
            <a:noFill/>
            <a:ln>
              <a:noFill/>
            </a:ln>
          </p:spPr>
        </p:pic>
        <p:sp>
          <p:nvSpPr>
            <p:cNvPr id="367" name="Google Shape;367;p17"/>
            <p:cNvSpPr txBox="1"/>
            <p:nvPr/>
          </p:nvSpPr>
          <p:spPr>
            <a:xfrm>
              <a:off x="2912550" y="966625"/>
              <a:ext cx="35841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b="1">
                  <a:solidFill>
                    <a:schemeClr val="lt1"/>
                  </a:solidFill>
                  <a:latin typeface="Source Code Pro"/>
                  <a:ea typeface="Source Code Pro"/>
                  <a:cs typeface="Source Code Pro"/>
                  <a:sym typeface="Source Code Pro"/>
                </a:rPr>
                <a:t>Team Alpha</a:t>
              </a:r>
              <a:endParaRPr sz="800" b="1">
                <a:solidFill>
                  <a:schemeClr val="lt1"/>
                </a:solidFill>
                <a:latin typeface="Source Code Pro"/>
                <a:ea typeface="Source Code Pro"/>
                <a:cs typeface="Source Code Pro"/>
                <a:sym typeface="Source Code Pro"/>
              </a:endParaRPr>
            </a:p>
          </p:txBody>
        </p:sp>
      </p:grpSp>
      <p:pic>
        <p:nvPicPr>
          <p:cNvPr id="368" name="Google Shape;368;p17"/>
          <p:cNvPicPr preferRelativeResize="0"/>
          <p:nvPr/>
        </p:nvPicPr>
        <p:blipFill>
          <a:blip r:embed="rId9">
            <a:alphaModFix/>
          </a:blip>
          <a:stretch>
            <a:fillRect/>
          </a:stretch>
        </p:blipFill>
        <p:spPr>
          <a:xfrm>
            <a:off x="2617800" y="2246475"/>
            <a:ext cx="2706594" cy="2255500"/>
          </a:xfrm>
          <a:prstGeom prst="rect">
            <a:avLst/>
          </a:prstGeom>
          <a:noFill/>
          <a:ln>
            <a:noFill/>
          </a:ln>
        </p:spPr>
      </p:pic>
      <p:pic>
        <p:nvPicPr>
          <p:cNvPr id="369" name="Google Shape;369;p17"/>
          <p:cNvPicPr preferRelativeResize="0"/>
          <p:nvPr/>
        </p:nvPicPr>
        <p:blipFill>
          <a:blip r:embed="rId10">
            <a:alphaModFix/>
          </a:blip>
          <a:stretch>
            <a:fillRect/>
          </a:stretch>
        </p:blipFill>
        <p:spPr>
          <a:xfrm>
            <a:off x="5324400" y="2480637"/>
            <a:ext cx="3336400" cy="20178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444654"/>
            </a:gs>
            <a:gs pos="66000">
              <a:srgbClr val="444654"/>
            </a:gs>
            <a:gs pos="100000">
              <a:srgbClr val="343541"/>
            </a:gs>
          </a:gsLst>
          <a:lin ang="5400012" scaled="0"/>
        </a:gradFill>
        <a:effectLst/>
      </p:bgPr>
    </p:bg>
    <p:spTree>
      <p:nvGrpSpPr>
        <p:cNvPr id="1" name="Shape 373"/>
        <p:cNvGrpSpPr/>
        <p:nvPr/>
      </p:nvGrpSpPr>
      <p:grpSpPr>
        <a:xfrm>
          <a:off x="0" y="0"/>
          <a:ext cx="0" cy="0"/>
          <a:chOff x="0" y="0"/>
          <a:chExt cx="0" cy="0"/>
        </a:xfrm>
      </p:grpSpPr>
      <p:sp>
        <p:nvSpPr>
          <p:cNvPr id="374" name="Google Shape;374;p18"/>
          <p:cNvSpPr/>
          <p:nvPr/>
        </p:nvSpPr>
        <p:spPr>
          <a:xfrm>
            <a:off x="1666325" y="200900"/>
            <a:ext cx="7477800" cy="668700"/>
          </a:xfrm>
          <a:prstGeom prst="rect">
            <a:avLst/>
          </a:prstGeom>
          <a:solidFill>
            <a:srgbClr val="343541"/>
          </a:solidFill>
          <a:ln w="9525" cap="flat" cmpd="sng">
            <a:solidFill>
              <a:srgbClr val="1F2027"/>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75" name="Google Shape;375;p18"/>
          <p:cNvSpPr/>
          <p:nvPr/>
        </p:nvSpPr>
        <p:spPr>
          <a:xfrm>
            <a:off x="0" y="0"/>
            <a:ext cx="1714200" cy="5143500"/>
          </a:xfrm>
          <a:prstGeom prst="rect">
            <a:avLst/>
          </a:prstGeom>
          <a:solidFill>
            <a:srgbClr val="20212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76" name="Google Shape;376;p18"/>
          <p:cNvSpPr/>
          <p:nvPr/>
        </p:nvSpPr>
        <p:spPr>
          <a:xfrm>
            <a:off x="48001" y="357188"/>
            <a:ext cx="1618200" cy="333300"/>
          </a:xfrm>
          <a:prstGeom prst="roundRect">
            <a:avLst>
              <a:gd name="adj" fmla="val 16667"/>
            </a:avLst>
          </a:prstGeom>
          <a:noFill/>
          <a:ln w="12700" cap="flat" cmpd="sng">
            <a:solidFill>
              <a:srgbClr val="444654"/>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77" name="Google Shape;377;p18"/>
          <p:cNvSpPr/>
          <p:nvPr/>
        </p:nvSpPr>
        <p:spPr>
          <a:xfrm>
            <a:off x="2617799" y="4548884"/>
            <a:ext cx="5181300" cy="333300"/>
          </a:xfrm>
          <a:prstGeom prst="roundRect">
            <a:avLst>
              <a:gd name="adj" fmla="val 16667"/>
            </a:avLst>
          </a:prstGeom>
          <a:solidFill>
            <a:srgbClr val="444654"/>
          </a:solidFill>
          <a:ln>
            <a:noFill/>
          </a:ln>
          <a:effectLst>
            <a:outerShdw blurRad="63500" sx="101000" sy="101000" algn="ctr" rotWithShape="0">
              <a:srgbClr val="000000">
                <a:alpha val="98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378" name="Google Shape;378;p18"/>
          <p:cNvSpPr/>
          <p:nvPr/>
        </p:nvSpPr>
        <p:spPr>
          <a:xfrm>
            <a:off x="4635908" y="4216503"/>
            <a:ext cx="1145100" cy="267900"/>
          </a:xfrm>
          <a:prstGeom prst="roundRect">
            <a:avLst>
              <a:gd name="adj" fmla="val 16667"/>
            </a:avLst>
          </a:prstGeom>
          <a:solidFill>
            <a:srgbClr val="343541"/>
          </a:solidFill>
          <a:ln w="9525" cap="flat" cmpd="sng">
            <a:solidFill>
              <a:srgbClr val="65687D"/>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379" name="Google Shape;379;p18"/>
          <p:cNvSpPr txBox="1"/>
          <p:nvPr/>
        </p:nvSpPr>
        <p:spPr>
          <a:xfrm>
            <a:off x="4774425" y="4273896"/>
            <a:ext cx="1220858" cy="189252"/>
          </a:xfrm>
          <a:prstGeom prst="rect">
            <a:avLst/>
          </a:prstGeom>
          <a:noFill/>
          <a:ln>
            <a:noFill/>
          </a:ln>
        </p:spPr>
        <p:txBody>
          <a:bodyPr spcFirstLastPara="1" wrap="square" lIns="68575" tIns="34275" rIns="68575" bIns="34275" anchor="t" anchorCtr="0">
            <a:spAutoFit/>
          </a:bodyPr>
          <a:lstStyle/>
          <a:p>
            <a:pPr marL="0" marR="0" lvl="0" indent="0" rtl="0">
              <a:lnSpc>
                <a:spcPct val="130000"/>
              </a:lnSpc>
              <a:spcBef>
                <a:spcPts val="0"/>
              </a:spcBef>
              <a:spcAft>
                <a:spcPts val="0"/>
              </a:spcAft>
              <a:buNone/>
            </a:pPr>
            <a:r>
              <a:rPr lang="en" sz="600" dirty="0">
                <a:solidFill>
                  <a:schemeClr val="lt1"/>
                </a:solidFill>
                <a:latin typeface="Source Code Pro"/>
                <a:ea typeface="Source Code Pro"/>
                <a:cs typeface="Source Code Pro"/>
                <a:sym typeface="Source Code Pro"/>
              </a:rPr>
              <a:t>Regenerate response</a:t>
            </a:r>
            <a:endParaRPr sz="600" dirty="0">
              <a:solidFill>
                <a:schemeClr val="lt1"/>
              </a:solidFill>
              <a:latin typeface="Source Code Pro"/>
              <a:ea typeface="Source Code Pro"/>
              <a:cs typeface="Source Code Pro"/>
              <a:sym typeface="Source Code Pro"/>
            </a:endParaRPr>
          </a:p>
        </p:txBody>
      </p:sp>
      <p:grpSp>
        <p:nvGrpSpPr>
          <p:cNvPr id="380" name="Google Shape;380;p18"/>
          <p:cNvGrpSpPr/>
          <p:nvPr/>
        </p:nvGrpSpPr>
        <p:grpSpPr>
          <a:xfrm>
            <a:off x="4720741" y="4309272"/>
            <a:ext cx="81229" cy="80063"/>
            <a:chOff x="5224539" y="2571760"/>
            <a:chExt cx="1739377" cy="1714421"/>
          </a:xfrm>
        </p:grpSpPr>
        <p:sp>
          <p:nvSpPr>
            <p:cNvPr id="381" name="Google Shape;381;p18"/>
            <p:cNvSpPr/>
            <p:nvPr/>
          </p:nvSpPr>
          <p:spPr>
            <a:xfrm>
              <a:off x="5279040" y="2571760"/>
              <a:ext cx="1684876" cy="668353"/>
            </a:xfrm>
            <a:custGeom>
              <a:avLst/>
              <a:gdLst/>
              <a:ahLst/>
              <a:cxnLst/>
              <a:rect l="l" t="t" r="r" b="b"/>
              <a:pathLst>
                <a:path w="1684876" h="668353" extrusionOk="0">
                  <a:moveTo>
                    <a:pt x="1684781" y="322887"/>
                  </a:moveTo>
                  <a:cubicBezTo>
                    <a:pt x="1670018" y="377942"/>
                    <a:pt x="1655254" y="432996"/>
                    <a:pt x="1640585" y="488051"/>
                  </a:cubicBezTo>
                  <a:cubicBezTo>
                    <a:pt x="1633632" y="514245"/>
                    <a:pt x="1627251" y="540629"/>
                    <a:pt x="1620011" y="566823"/>
                  </a:cubicBezTo>
                  <a:cubicBezTo>
                    <a:pt x="1609153" y="606351"/>
                    <a:pt x="1574863" y="627306"/>
                    <a:pt x="1535239" y="617305"/>
                  </a:cubicBezTo>
                  <a:cubicBezTo>
                    <a:pt x="1452467" y="596445"/>
                    <a:pt x="1369885" y="575014"/>
                    <a:pt x="1287398" y="553107"/>
                  </a:cubicBezTo>
                  <a:cubicBezTo>
                    <a:pt x="1249489" y="543010"/>
                    <a:pt x="1228343" y="507196"/>
                    <a:pt x="1237202" y="470811"/>
                  </a:cubicBezTo>
                  <a:cubicBezTo>
                    <a:pt x="1246155" y="434044"/>
                    <a:pt x="1282160" y="412613"/>
                    <a:pt x="1321307" y="421662"/>
                  </a:cubicBezTo>
                  <a:cubicBezTo>
                    <a:pt x="1348739" y="427948"/>
                    <a:pt x="1375790" y="435568"/>
                    <a:pt x="1405699" y="439188"/>
                  </a:cubicBezTo>
                  <a:cubicBezTo>
                    <a:pt x="1387982" y="417471"/>
                    <a:pt x="1371409" y="394801"/>
                    <a:pt x="1352454" y="374227"/>
                  </a:cubicBezTo>
                  <a:cubicBezTo>
                    <a:pt x="1228058" y="238686"/>
                    <a:pt x="1074610" y="158581"/>
                    <a:pt x="891444" y="139245"/>
                  </a:cubicBezTo>
                  <a:cubicBezTo>
                    <a:pt x="555021" y="103717"/>
                    <a:pt x="249650" y="296503"/>
                    <a:pt x="134397" y="615210"/>
                  </a:cubicBezTo>
                  <a:cubicBezTo>
                    <a:pt x="115728" y="666835"/>
                    <a:pt x="62198" y="684552"/>
                    <a:pt x="23717" y="651786"/>
                  </a:cubicBezTo>
                  <a:cubicBezTo>
                    <a:pt x="1047" y="632450"/>
                    <a:pt x="-5811" y="604256"/>
                    <a:pt x="5048" y="573109"/>
                  </a:cubicBezTo>
                  <a:cubicBezTo>
                    <a:pt x="37433" y="480431"/>
                    <a:pt x="84010" y="395373"/>
                    <a:pt x="145922" y="319173"/>
                  </a:cubicBezTo>
                  <a:cubicBezTo>
                    <a:pt x="289559" y="142770"/>
                    <a:pt x="473963" y="34280"/>
                    <a:pt x="699611" y="7515"/>
                  </a:cubicBezTo>
                  <a:cubicBezTo>
                    <a:pt x="1040034" y="-32871"/>
                    <a:pt x="1313211" y="90001"/>
                    <a:pt x="1518189" y="364702"/>
                  </a:cubicBezTo>
                  <a:cubicBezTo>
                    <a:pt x="1520856" y="368322"/>
                    <a:pt x="1523523" y="371941"/>
                    <a:pt x="1528381" y="378609"/>
                  </a:cubicBezTo>
                  <a:cubicBezTo>
                    <a:pt x="1533810" y="357844"/>
                    <a:pt x="1538573" y="339651"/>
                    <a:pt x="1543335" y="321554"/>
                  </a:cubicBezTo>
                  <a:cubicBezTo>
                    <a:pt x="1545907" y="311743"/>
                    <a:pt x="1548383" y="301837"/>
                    <a:pt x="1551336" y="292122"/>
                  </a:cubicBezTo>
                  <a:cubicBezTo>
                    <a:pt x="1560385" y="262023"/>
                    <a:pt x="1583531" y="242877"/>
                    <a:pt x="1612296" y="241353"/>
                  </a:cubicBezTo>
                  <a:cubicBezTo>
                    <a:pt x="1643538" y="239734"/>
                    <a:pt x="1668875" y="256308"/>
                    <a:pt x="1680972" y="286502"/>
                  </a:cubicBezTo>
                  <a:cubicBezTo>
                    <a:pt x="1682210" y="289645"/>
                    <a:pt x="1683543" y="292693"/>
                    <a:pt x="1684877" y="295741"/>
                  </a:cubicBezTo>
                  <a:lnTo>
                    <a:pt x="1684877" y="322887"/>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2" name="Google Shape;382;p18"/>
            <p:cNvSpPr/>
            <p:nvPr/>
          </p:nvSpPr>
          <p:spPr>
            <a:xfrm>
              <a:off x="5224539" y="3616176"/>
              <a:ext cx="1683925" cy="670005"/>
            </a:xfrm>
            <a:custGeom>
              <a:avLst/>
              <a:gdLst/>
              <a:ahLst/>
              <a:cxnLst/>
              <a:rect l="l" t="t" r="r" b="b"/>
              <a:pathLst>
                <a:path w="1683925" h="670005" extrusionOk="0">
                  <a:moveTo>
                    <a:pt x="155847" y="291454"/>
                  </a:moveTo>
                  <a:cubicBezTo>
                    <a:pt x="147941" y="320982"/>
                    <a:pt x="141083" y="349938"/>
                    <a:pt x="132510" y="378322"/>
                  </a:cubicBezTo>
                  <a:cubicBezTo>
                    <a:pt x="121366" y="415470"/>
                    <a:pt x="84314" y="435091"/>
                    <a:pt x="48309" y="424042"/>
                  </a:cubicBezTo>
                  <a:cubicBezTo>
                    <a:pt x="13067" y="413279"/>
                    <a:pt x="-6936" y="379084"/>
                    <a:pt x="2208" y="342794"/>
                  </a:cubicBezTo>
                  <a:cubicBezTo>
                    <a:pt x="22687" y="261736"/>
                    <a:pt x="43547" y="180678"/>
                    <a:pt x="64883" y="99811"/>
                  </a:cubicBezTo>
                  <a:cubicBezTo>
                    <a:pt x="74884" y="62092"/>
                    <a:pt x="109460" y="41042"/>
                    <a:pt x="147465" y="50567"/>
                  </a:cubicBezTo>
                  <a:cubicBezTo>
                    <a:pt x="231856" y="71713"/>
                    <a:pt x="316152" y="93525"/>
                    <a:pt x="400163" y="116290"/>
                  </a:cubicBezTo>
                  <a:cubicBezTo>
                    <a:pt x="437025" y="126291"/>
                    <a:pt x="456741" y="162581"/>
                    <a:pt x="447502" y="198586"/>
                  </a:cubicBezTo>
                  <a:cubicBezTo>
                    <a:pt x="438549" y="233923"/>
                    <a:pt x="403306" y="255259"/>
                    <a:pt x="365873" y="246973"/>
                  </a:cubicBezTo>
                  <a:cubicBezTo>
                    <a:pt x="337869" y="240686"/>
                    <a:pt x="310152" y="232971"/>
                    <a:pt x="277862" y="224779"/>
                  </a:cubicBezTo>
                  <a:cubicBezTo>
                    <a:pt x="283101" y="232685"/>
                    <a:pt x="285958" y="237543"/>
                    <a:pt x="289387" y="242019"/>
                  </a:cubicBezTo>
                  <a:cubicBezTo>
                    <a:pt x="403782" y="392895"/>
                    <a:pt x="553992" y="488050"/>
                    <a:pt x="740015" y="521293"/>
                  </a:cubicBezTo>
                  <a:cubicBezTo>
                    <a:pt x="1094821" y="584729"/>
                    <a:pt x="1426863" y="391181"/>
                    <a:pt x="1550402" y="52377"/>
                  </a:cubicBezTo>
                  <a:cubicBezTo>
                    <a:pt x="1563070" y="17706"/>
                    <a:pt x="1588407" y="-1439"/>
                    <a:pt x="1619363" y="85"/>
                  </a:cubicBezTo>
                  <a:cubicBezTo>
                    <a:pt x="1650796" y="1609"/>
                    <a:pt x="1677275" y="22754"/>
                    <a:pt x="1682799" y="53996"/>
                  </a:cubicBezTo>
                  <a:cubicBezTo>
                    <a:pt x="1684990" y="66760"/>
                    <a:pt x="1684038" y="81714"/>
                    <a:pt x="1679466" y="93715"/>
                  </a:cubicBezTo>
                  <a:cubicBezTo>
                    <a:pt x="1567166" y="391372"/>
                    <a:pt x="1358283" y="584729"/>
                    <a:pt x="1046053" y="649499"/>
                  </a:cubicBezTo>
                  <a:cubicBezTo>
                    <a:pt x="723156" y="716365"/>
                    <a:pt x="447597" y="618257"/>
                    <a:pt x="223760" y="376417"/>
                  </a:cubicBezTo>
                  <a:cubicBezTo>
                    <a:pt x="199662" y="350414"/>
                    <a:pt x="179278" y="320886"/>
                    <a:pt x="155847" y="291454"/>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pic>
        <p:nvPicPr>
          <p:cNvPr id="383" name="Google Shape;383;p18"/>
          <p:cNvPicPr preferRelativeResize="0"/>
          <p:nvPr/>
        </p:nvPicPr>
        <p:blipFill rotWithShape="1">
          <a:blip r:embed="rId3">
            <a:alphaModFix/>
          </a:blip>
          <a:srcRect/>
          <a:stretch/>
        </p:blipFill>
        <p:spPr>
          <a:xfrm>
            <a:off x="7553402" y="4659119"/>
            <a:ext cx="130815" cy="112907"/>
          </a:xfrm>
          <a:prstGeom prst="rect">
            <a:avLst/>
          </a:prstGeom>
          <a:noFill/>
          <a:ln>
            <a:noFill/>
          </a:ln>
        </p:spPr>
      </p:pic>
      <p:sp>
        <p:nvSpPr>
          <p:cNvPr id="384" name="Google Shape;384;p18"/>
          <p:cNvSpPr txBox="1"/>
          <p:nvPr/>
        </p:nvSpPr>
        <p:spPr>
          <a:xfrm>
            <a:off x="2137875" y="4929075"/>
            <a:ext cx="6141600" cy="146100"/>
          </a:xfrm>
          <a:prstGeom prst="rect">
            <a:avLst/>
          </a:prstGeom>
          <a:noFill/>
          <a:ln>
            <a:noFill/>
          </a:ln>
        </p:spPr>
        <p:txBody>
          <a:bodyPr spcFirstLastPara="1" wrap="square" lIns="68575" tIns="34275" rIns="68575" bIns="34275" anchor="t" anchorCtr="0">
            <a:spAutoFit/>
          </a:bodyPr>
          <a:lstStyle/>
          <a:p>
            <a:pPr marL="0" marR="0" lvl="0" indent="0" algn="ctr" rtl="0">
              <a:lnSpc>
                <a:spcPct val="130000"/>
              </a:lnSpc>
              <a:spcBef>
                <a:spcPts val="0"/>
              </a:spcBef>
              <a:spcAft>
                <a:spcPts val="0"/>
              </a:spcAft>
              <a:buNone/>
            </a:pPr>
            <a:r>
              <a:rPr lang="en" sz="500">
                <a:solidFill>
                  <a:srgbClr val="898C9F"/>
                </a:solidFill>
                <a:latin typeface="Source Code Pro"/>
                <a:ea typeface="Source Code Pro"/>
                <a:cs typeface="Source Code Pro"/>
                <a:sym typeface="Source Code Pro"/>
              </a:rPr>
              <a:t>ChatGPT Jan 9 Version. Free Research Preview. Our goal is to make AI systems more natural and safe to interact with. Your feedback will help us improve.</a:t>
            </a:r>
            <a:endParaRPr sz="500">
              <a:solidFill>
                <a:srgbClr val="898C9F"/>
              </a:solidFill>
              <a:latin typeface="Source Code Pro"/>
              <a:ea typeface="Source Code Pro"/>
              <a:cs typeface="Source Code Pro"/>
              <a:sym typeface="Source Code Pro"/>
            </a:endParaRPr>
          </a:p>
        </p:txBody>
      </p:sp>
      <p:sp>
        <p:nvSpPr>
          <p:cNvPr id="385" name="Google Shape;385;p18"/>
          <p:cNvSpPr txBox="1"/>
          <p:nvPr/>
        </p:nvSpPr>
        <p:spPr>
          <a:xfrm>
            <a:off x="2912552" y="2613082"/>
            <a:ext cx="42312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endParaRPr sz="800">
              <a:solidFill>
                <a:schemeClr val="lt1"/>
              </a:solidFill>
              <a:latin typeface="Source Code Pro"/>
              <a:ea typeface="Source Code Pro"/>
              <a:cs typeface="Source Code Pro"/>
              <a:sym typeface="Source Code Pro"/>
            </a:endParaRPr>
          </a:p>
        </p:txBody>
      </p:sp>
      <p:sp>
        <p:nvSpPr>
          <p:cNvPr id="386" name="Google Shape;386;p18"/>
          <p:cNvSpPr txBox="1"/>
          <p:nvPr/>
        </p:nvSpPr>
        <p:spPr>
          <a:xfrm>
            <a:off x="260962" y="415832"/>
            <a:ext cx="7665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chemeClr val="lt1"/>
                </a:solidFill>
                <a:latin typeface="Source Code Pro"/>
                <a:ea typeface="Source Code Pro"/>
                <a:cs typeface="Source Code Pro"/>
                <a:sym typeface="Source Code Pro"/>
              </a:rPr>
              <a:t>New Chat</a:t>
            </a:r>
            <a:endParaRPr sz="800">
              <a:solidFill>
                <a:schemeClr val="lt1"/>
              </a:solidFill>
              <a:latin typeface="Source Code Pro"/>
              <a:ea typeface="Source Code Pro"/>
              <a:cs typeface="Source Code Pro"/>
              <a:sym typeface="Source Code Pro"/>
            </a:endParaRPr>
          </a:p>
        </p:txBody>
      </p:sp>
      <p:pic>
        <p:nvPicPr>
          <p:cNvPr id="387" name="Google Shape;387;p18"/>
          <p:cNvPicPr preferRelativeResize="0"/>
          <p:nvPr/>
        </p:nvPicPr>
        <p:blipFill rotWithShape="1">
          <a:blip r:embed="rId4">
            <a:alphaModFix/>
          </a:blip>
          <a:srcRect/>
          <a:stretch/>
        </p:blipFill>
        <p:spPr>
          <a:xfrm>
            <a:off x="141544" y="472645"/>
            <a:ext cx="102461" cy="102461"/>
          </a:xfrm>
          <a:prstGeom prst="rect">
            <a:avLst/>
          </a:prstGeom>
          <a:noFill/>
          <a:ln>
            <a:noFill/>
          </a:ln>
        </p:spPr>
      </p:pic>
      <p:sp>
        <p:nvSpPr>
          <p:cNvPr id="388" name="Google Shape;388;p18"/>
          <p:cNvSpPr txBox="1"/>
          <p:nvPr/>
        </p:nvSpPr>
        <p:spPr>
          <a:xfrm>
            <a:off x="275249" y="3644843"/>
            <a:ext cx="13131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chemeClr val="lt1"/>
                </a:solidFill>
                <a:latin typeface="Source Code Pro"/>
                <a:ea typeface="Source Code Pro"/>
                <a:cs typeface="Source Code Pro"/>
                <a:sym typeface="Source Code Pro"/>
              </a:rPr>
              <a:t>Clear conversations</a:t>
            </a:r>
            <a:endParaRPr sz="800">
              <a:solidFill>
                <a:schemeClr val="lt1"/>
              </a:solidFill>
              <a:latin typeface="Source Code Pro"/>
              <a:ea typeface="Source Code Pro"/>
              <a:cs typeface="Source Code Pro"/>
              <a:sym typeface="Source Code Pro"/>
            </a:endParaRPr>
          </a:p>
        </p:txBody>
      </p:sp>
      <p:sp>
        <p:nvSpPr>
          <p:cNvPr id="389" name="Google Shape;389;p18"/>
          <p:cNvSpPr txBox="1"/>
          <p:nvPr/>
        </p:nvSpPr>
        <p:spPr>
          <a:xfrm>
            <a:off x="275249" y="3922994"/>
            <a:ext cx="13131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chemeClr val="lt1"/>
                </a:solidFill>
                <a:latin typeface="Source Code Pro"/>
                <a:ea typeface="Source Code Pro"/>
                <a:cs typeface="Source Code Pro"/>
                <a:sym typeface="Source Code Pro"/>
              </a:rPr>
              <a:t>Light Mode</a:t>
            </a:r>
            <a:endParaRPr sz="800">
              <a:solidFill>
                <a:schemeClr val="lt1"/>
              </a:solidFill>
              <a:latin typeface="Source Code Pro"/>
              <a:ea typeface="Source Code Pro"/>
              <a:cs typeface="Source Code Pro"/>
              <a:sym typeface="Source Code Pro"/>
            </a:endParaRPr>
          </a:p>
        </p:txBody>
      </p:sp>
      <p:sp>
        <p:nvSpPr>
          <p:cNvPr id="390" name="Google Shape;390;p18"/>
          <p:cNvSpPr txBox="1"/>
          <p:nvPr/>
        </p:nvSpPr>
        <p:spPr>
          <a:xfrm>
            <a:off x="275249" y="4201145"/>
            <a:ext cx="13131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chemeClr val="lt1"/>
                </a:solidFill>
                <a:latin typeface="Source Code Pro"/>
                <a:ea typeface="Source Code Pro"/>
                <a:cs typeface="Source Code Pro"/>
                <a:sym typeface="Source Code Pro"/>
              </a:rPr>
              <a:t>OpenAI Discord</a:t>
            </a:r>
            <a:endParaRPr sz="800">
              <a:solidFill>
                <a:schemeClr val="lt1"/>
              </a:solidFill>
              <a:latin typeface="Source Code Pro"/>
              <a:ea typeface="Source Code Pro"/>
              <a:cs typeface="Source Code Pro"/>
              <a:sym typeface="Source Code Pro"/>
            </a:endParaRPr>
          </a:p>
        </p:txBody>
      </p:sp>
      <p:sp>
        <p:nvSpPr>
          <p:cNvPr id="391" name="Google Shape;391;p18"/>
          <p:cNvSpPr txBox="1"/>
          <p:nvPr/>
        </p:nvSpPr>
        <p:spPr>
          <a:xfrm>
            <a:off x="275249" y="4479296"/>
            <a:ext cx="13131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chemeClr val="lt1"/>
                </a:solidFill>
                <a:latin typeface="Source Code Pro"/>
                <a:ea typeface="Source Code Pro"/>
                <a:cs typeface="Source Code Pro"/>
                <a:sym typeface="Source Code Pro"/>
              </a:rPr>
              <a:t>Updates and FAQ</a:t>
            </a:r>
            <a:endParaRPr sz="800">
              <a:solidFill>
                <a:schemeClr val="lt1"/>
              </a:solidFill>
              <a:latin typeface="Source Code Pro"/>
              <a:ea typeface="Source Code Pro"/>
              <a:cs typeface="Source Code Pro"/>
              <a:sym typeface="Source Code Pro"/>
            </a:endParaRPr>
          </a:p>
        </p:txBody>
      </p:sp>
      <p:sp>
        <p:nvSpPr>
          <p:cNvPr id="392" name="Google Shape;392;p18"/>
          <p:cNvSpPr txBox="1"/>
          <p:nvPr/>
        </p:nvSpPr>
        <p:spPr>
          <a:xfrm>
            <a:off x="275249" y="4757449"/>
            <a:ext cx="13131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chemeClr val="lt1"/>
                </a:solidFill>
                <a:latin typeface="Source Code Pro"/>
                <a:ea typeface="Source Code Pro"/>
                <a:cs typeface="Source Code Pro"/>
                <a:sym typeface="Source Code Pro"/>
              </a:rPr>
              <a:t>Log out</a:t>
            </a:r>
            <a:endParaRPr sz="800">
              <a:solidFill>
                <a:schemeClr val="lt1"/>
              </a:solidFill>
              <a:latin typeface="Source Code Pro"/>
              <a:ea typeface="Source Code Pro"/>
              <a:cs typeface="Source Code Pro"/>
              <a:sym typeface="Source Code Pro"/>
            </a:endParaRPr>
          </a:p>
        </p:txBody>
      </p:sp>
      <p:grpSp>
        <p:nvGrpSpPr>
          <p:cNvPr id="393" name="Google Shape;393;p18"/>
          <p:cNvGrpSpPr/>
          <p:nvPr/>
        </p:nvGrpSpPr>
        <p:grpSpPr>
          <a:xfrm>
            <a:off x="112538" y="3685381"/>
            <a:ext cx="100209" cy="100196"/>
            <a:chOff x="9681685" y="971513"/>
            <a:chExt cx="1329031" cy="1399389"/>
          </a:xfrm>
        </p:grpSpPr>
        <p:sp>
          <p:nvSpPr>
            <p:cNvPr id="394" name="Google Shape;394;p18"/>
            <p:cNvSpPr/>
            <p:nvPr/>
          </p:nvSpPr>
          <p:spPr>
            <a:xfrm>
              <a:off x="9681685" y="971513"/>
              <a:ext cx="1329031" cy="1399389"/>
            </a:xfrm>
            <a:custGeom>
              <a:avLst/>
              <a:gdLst/>
              <a:ahLst/>
              <a:cxnLst/>
              <a:rect l="l" t="t" r="r" b="b"/>
              <a:pathLst>
                <a:path w="1329031" h="1399389" extrusionOk="0">
                  <a:moveTo>
                    <a:pt x="407289" y="204728"/>
                  </a:moveTo>
                  <a:cubicBezTo>
                    <a:pt x="408813" y="171296"/>
                    <a:pt x="407003" y="139958"/>
                    <a:pt x="412242" y="109859"/>
                  </a:cubicBezTo>
                  <a:cubicBezTo>
                    <a:pt x="423196" y="47090"/>
                    <a:pt x="477869" y="1751"/>
                    <a:pt x="541877" y="893"/>
                  </a:cubicBezTo>
                  <a:cubicBezTo>
                    <a:pt x="623316" y="-250"/>
                    <a:pt x="704850" y="-345"/>
                    <a:pt x="786289" y="893"/>
                  </a:cubicBezTo>
                  <a:cubicBezTo>
                    <a:pt x="861441" y="2036"/>
                    <a:pt x="919448" y="62615"/>
                    <a:pt x="919829" y="137863"/>
                  </a:cubicBezTo>
                  <a:cubicBezTo>
                    <a:pt x="919925" y="159580"/>
                    <a:pt x="919829" y="181297"/>
                    <a:pt x="919829" y="204728"/>
                  </a:cubicBezTo>
                  <a:cubicBezTo>
                    <a:pt x="926878" y="204728"/>
                    <a:pt x="932593" y="204728"/>
                    <a:pt x="938213" y="204728"/>
                  </a:cubicBezTo>
                  <a:cubicBezTo>
                    <a:pt x="1049464" y="204824"/>
                    <a:pt x="1160812" y="205014"/>
                    <a:pt x="1272064" y="205014"/>
                  </a:cubicBezTo>
                  <a:cubicBezTo>
                    <a:pt x="1293972" y="205014"/>
                    <a:pt x="1311593" y="212634"/>
                    <a:pt x="1322547" y="232351"/>
                  </a:cubicBezTo>
                  <a:cubicBezTo>
                    <a:pt x="1339977" y="263688"/>
                    <a:pt x="1320546" y="303598"/>
                    <a:pt x="1284827" y="306836"/>
                  </a:cubicBezTo>
                  <a:cubicBezTo>
                    <a:pt x="1258442" y="309218"/>
                    <a:pt x="1231582" y="308646"/>
                    <a:pt x="1205103" y="307884"/>
                  </a:cubicBezTo>
                  <a:cubicBezTo>
                    <a:pt x="1192053" y="307503"/>
                    <a:pt x="1189006" y="312456"/>
                    <a:pt x="1188244" y="324267"/>
                  </a:cubicBezTo>
                  <a:cubicBezTo>
                    <a:pt x="1179766" y="467618"/>
                    <a:pt x="1171004" y="611065"/>
                    <a:pt x="1162050" y="754416"/>
                  </a:cubicBezTo>
                  <a:cubicBezTo>
                    <a:pt x="1152620" y="905197"/>
                    <a:pt x="1143381" y="1056073"/>
                    <a:pt x="1133380" y="1206758"/>
                  </a:cubicBezTo>
                  <a:cubicBezTo>
                    <a:pt x="1126427" y="1311248"/>
                    <a:pt x="1037177" y="1397354"/>
                    <a:pt x="931640" y="1398211"/>
                  </a:cubicBezTo>
                  <a:cubicBezTo>
                    <a:pt x="754380" y="1399735"/>
                    <a:pt x="577025" y="1399830"/>
                    <a:pt x="399764" y="1398211"/>
                  </a:cubicBezTo>
                  <a:cubicBezTo>
                    <a:pt x="291369" y="1397258"/>
                    <a:pt x="203549" y="1307723"/>
                    <a:pt x="197739" y="1200186"/>
                  </a:cubicBezTo>
                  <a:cubicBezTo>
                    <a:pt x="192024" y="1095030"/>
                    <a:pt x="183642" y="989969"/>
                    <a:pt x="176689" y="884909"/>
                  </a:cubicBezTo>
                  <a:cubicBezTo>
                    <a:pt x="170783" y="795755"/>
                    <a:pt x="165354" y="706505"/>
                    <a:pt x="159639" y="617351"/>
                  </a:cubicBezTo>
                  <a:cubicBezTo>
                    <a:pt x="153257" y="518577"/>
                    <a:pt x="146590" y="419898"/>
                    <a:pt x="140494" y="321124"/>
                  </a:cubicBezTo>
                  <a:cubicBezTo>
                    <a:pt x="139827" y="310456"/>
                    <a:pt x="135445" y="307789"/>
                    <a:pt x="125635" y="307979"/>
                  </a:cubicBezTo>
                  <a:cubicBezTo>
                    <a:pt x="102775" y="308551"/>
                    <a:pt x="79820" y="308360"/>
                    <a:pt x="56959" y="308075"/>
                  </a:cubicBezTo>
                  <a:cubicBezTo>
                    <a:pt x="22574" y="307598"/>
                    <a:pt x="95" y="287310"/>
                    <a:pt x="0" y="257021"/>
                  </a:cubicBezTo>
                  <a:cubicBezTo>
                    <a:pt x="0" y="225874"/>
                    <a:pt x="22860" y="205109"/>
                    <a:pt x="57912" y="205109"/>
                  </a:cubicBezTo>
                  <a:cubicBezTo>
                    <a:pt x="168687" y="204919"/>
                    <a:pt x="279368" y="204919"/>
                    <a:pt x="390144" y="204728"/>
                  </a:cubicBezTo>
                  <a:cubicBezTo>
                    <a:pt x="395859" y="204728"/>
                    <a:pt x="401574" y="204728"/>
                    <a:pt x="407479" y="204728"/>
                  </a:cubicBezTo>
                  <a:close/>
                  <a:moveTo>
                    <a:pt x="1086422" y="311123"/>
                  </a:moveTo>
                  <a:lnTo>
                    <a:pt x="246602" y="311123"/>
                  </a:lnTo>
                  <a:cubicBezTo>
                    <a:pt x="246602" y="322076"/>
                    <a:pt x="246031" y="332649"/>
                    <a:pt x="246602" y="343222"/>
                  </a:cubicBezTo>
                  <a:cubicBezTo>
                    <a:pt x="251365" y="424470"/>
                    <a:pt x="256508" y="505718"/>
                    <a:pt x="261366" y="586967"/>
                  </a:cubicBezTo>
                  <a:cubicBezTo>
                    <a:pt x="267176" y="685741"/>
                    <a:pt x="272605" y="784515"/>
                    <a:pt x="278416" y="883385"/>
                  </a:cubicBezTo>
                  <a:cubicBezTo>
                    <a:pt x="284321" y="982730"/>
                    <a:pt x="291179" y="1081981"/>
                    <a:pt x="296227" y="1181327"/>
                  </a:cubicBezTo>
                  <a:cubicBezTo>
                    <a:pt x="299942" y="1255336"/>
                    <a:pt x="340423" y="1295627"/>
                    <a:pt x="414433" y="1295722"/>
                  </a:cubicBezTo>
                  <a:cubicBezTo>
                    <a:pt x="494252" y="1295722"/>
                    <a:pt x="574167" y="1295722"/>
                    <a:pt x="653986" y="1295722"/>
                  </a:cubicBezTo>
                  <a:cubicBezTo>
                    <a:pt x="742379" y="1295722"/>
                    <a:pt x="830770" y="1296103"/>
                    <a:pt x="919163" y="1295627"/>
                  </a:cubicBezTo>
                  <a:cubicBezTo>
                    <a:pt x="986600" y="1295246"/>
                    <a:pt x="1028985" y="1252383"/>
                    <a:pt x="1032129" y="1185422"/>
                  </a:cubicBezTo>
                  <a:cubicBezTo>
                    <a:pt x="1035653" y="1110461"/>
                    <a:pt x="1041082" y="1035689"/>
                    <a:pt x="1045750" y="960823"/>
                  </a:cubicBezTo>
                  <a:cubicBezTo>
                    <a:pt x="1051655" y="866335"/>
                    <a:pt x="1057751" y="771847"/>
                    <a:pt x="1063657" y="677264"/>
                  </a:cubicBezTo>
                  <a:cubicBezTo>
                    <a:pt x="1068610" y="598682"/>
                    <a:pt x="1073562" y="520101"/>
                    <a:pt x="1078420" y="441520"/>
                  </a:cubicBezTo>
                  <a:cubicBezTo>
                    <a:pt x="1081088" y="399134"/>
                    <a:pt x="1083564" y="356747"/>
                    <a:pt x="1086326" y="311123"/>
                  </a:cubicBezTo>
                  <a:close/>
                  <a:moveTo>
                    <a:pt x="817721" y="203871"/>
                  </a:moveTo>
                  <a:cubicBezTo>
                    <a:pt x="817721" y="183011"/>
                    <a:pt x="817912" y="162914"/>
                    <a:pt x="817721" y="142911"/>
                  </a:cubicBezTo>
                  <a:cubicBezTo>
                    <a:pt x="817436" y="119099"/>
                    <a:pt x="806291" y="107859"/>
                    <a:pt x="782384" y="107573"/>
                  </a:cubicBezTo>
                  <a:cubicBezTo>
                    <a:pt x="748855" y="107192"/>
                    <a:pt x="715423" y="107478"/>
                    <a:pt x="681894" y="107478"/>
                  </a:cubicBezTo>
                  <a:cubicBezTo>
                    <a:pt x="636651" y="107478"/>
                    <a:pt x="591502" y="107288"/>
                    <a:pt x="546259" y="107573"/>
                  </a:cubicBezTo>
                  <a:cubicBezTo>
                    <a:pt x="525780" y="107669"/>
                    <a:pt x="512636" y="117289"/>
                    <a:pt x="511587" y="135005"/>
                  </a:cubicBezTo>
                  <a:cubicBezTo>
                    <a:pt x="510254" y="157675"/>
                    <a:pt x="511302" y="180440"/>
                    <a:pt x="511302" y="203871"/>
                  </a:cubicBezTo>
                  <a:lnTo>
                    <a:pt x="817816" y="203871"/>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5" name="Google Shape;395;p18"/>
            <p:cNvSpPr/>
            <p:nvPr/>
          </p:nvSpPr>
          <p:spPr>
            <a:xfrm>
              <a:off x="10090522" y="1449700"/>
              <a:ext cx="102168" cy="647074"/>
            </a:xfrm>
            <a:custGeom>
              <a:avLst/>
              <a:gdLst/>
              <a:ahLst/>
              <a:cxnLst/>
              <a:rect l="l" t="t" r="r" b="b"/>
              <a:pathLst>
                <a:path w="102168" h="647074" extrusionOk="0">
                  <a:moveTo>
                    <a:pt x="101989" y="322045"/>
                  </a:moveTo>
                  <a:cubicBezTo>
                    <a:pt x="101989" y="413009"/>
                    <a:pt x="101989" y="503973"/>
                    <a:pt x="101989" y="594841"/>
                  </a:cubicBezTo>
                  <a:cubicBezTo>
                    <a:pt x="101989" y="621321"/>
                    <a:pt x="83891" y="642752"/>
                    <a:pt x="59127" y="646467"/>
                  </a:cubicBezTo>
                  <a:cubicBezTo>
                    <a:pt x="33600" y="650277"/>
                    <a:pt x="10168" y="635894"/>
                    <a:pt x="2262" y="610938"/>
                  </a:cubicBezTo>
                  <a:cubicBezTo>
                    <a:pt x="548" y="605509"/>
                    <a:pt x="72" y="599508"/>
                    <a:pt x="72" y="593698"/>
                  </a:cubicBezTo>
                  <a:cubicBezTo>
                    <a:pt x="-24" y="413390"/>
                    <a:pt x="-24" y="233082"/>
                    <a:pt x="72" y="52869"/>
                  </a:cubicBezTo>
                  <a:cubicBezTo>
                    <a:pt x="72" y="21912"/>
                    <a:pt x="22074" y="-376"/>
                    <a:pt x="51602" y="5"/>
                  </a:cubicBezTo>
                  <a:cubicBezTo>
                    <a:pt x="80367" y="291"/>
                    <a:pt x="102084" y="22484"/>
                    <a:pt x="102084" y="52488"/>
                  </a:cubicBezTo>
                  <a:cubicBezTo>
                    <a:pt x="102275" y="142404"/>
                    <a:pt x="102084" y="232224"/>
                    <a:pt x="102084" y="322140"/>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6" name="Google Shape;396;p18"/>
            <p:cNvSpPr/>
            <p:nvPr/>
          </p:nvSpPr>
          <p:spPr>
            <a:xfrm>
              <a:off x="10295024" y="1449797"/>
              <a:ext cx="102179" cy="647102"/>
            </a:xfrm>
            <a:custGeom>
              <a:avLst/>
              <a:gdLst/>
              <a:ahLst/>
              <a:cxnLst/>
              <a:rect l="l" t="t" r="r" b="b"/>
              <a:pathLst>
                <a:path w="102179" h="647102" extrusionOk="0">
                  <a:moveTo>
                    <a:pt x="101989" y="323377"/>
                  </a:moveTo>
                  <a:cubicBezTo>
                    <a:pt x="101989" y="413769"/>
                    <a:pt x="101989" y="504161"/>
                    <a:pt x="101989" y="594648"/>
                  </a:cubicBezTo>
                  <a:cubicBezTo>
                    <a:pt x="101989" y="621223"/>
                    <a:pt x="83986" y="642654"/>
                    <a:pt x="59317" y="646465"/>
                  </a:cubicBezTo>
                  <a:cubicBezTo>
                    <a:pt x="33790" y="650370"/>
                    <a:pt x="10263" y="636082"/>
                    <a:pt x="2358" y="611127"/>
                  </a:cubicBezTo>
                  <a:cubicBezTo>
                    <a:pt x="452" y="605221"/>
                    <a:pt x="71" y="598649"/>
                    <a:pt x="71" y="592362"/>
                  </a:cubicBezTo>
                  <a:cubicBezTo>
                    <a:pt x="-24" y="413102"/>
                    <a:pt x="-24" y="233937"/>
                    <a:pt x="71" y="54676"/>
                  </a:cubicBezTo>
                  <a:cubicBezTo>
                    <a:pt x="71" y="22196"/>
                    <a:pt x="21312" y="-283"/>
                    <a:pt x="51411" y="3"/>
                  </a:cubicBezTo>
                  <a:cubicBezTo>
                    <a:pt x="81320" y="193"/>
                    <a:pt x="102084" y="22863"/>
                    <a:pt x="102179" y="55438"/>
                  </a:cubicBezTo>
                  <a:cubicBezTo>
                    <a:pt x="102179" y="144783"/>
                    <a:pt x="102179" y="234127"/>
                    <a:pt x="102179" y="323472"/>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7" name="Google Shape;397;p18"/>
            <p:cNvSpPr/>
            <p:nvPr/>
          </p:nvSpPr>
          <p:spPr>
            <a:xfrm>
              <a:off x="10499269" y="1449700"/>
              <a:ext cx="102055" cy="647109"/>
            </a:xfrm>
            <a:custGeom>
              <a:avLst/>
              <a:gdLst/>
              <a:ahLst/>
              <a:cxnLst/>
              <a:rect l="l" t="t" r="r" b="b"/>
              <a:pathLst>
                <a:path w="102055" h="647109" extrusionOk="0">
                  <a:moveTo>
                    <a:pt x="42" y="323759"/>
                  </a:moveTo>
                  <a:cubicBezTo>
                    <a:pt x="42" y="234415"/>
                    <a:pt x="42" y="145070"/>
                    <a:pt x="42" y="55726"/>
                  </a:cubicBezTo>
                  <a:cubicBezTo>
                    <a:pt x="42" y="22674"/>
                    <a:pt x="20330" y="386"/>
                    <a:pt x="50334" y="5"/>
                  </a:cubicBezTo>
                  <a:cubicBezTo>
                    <a:pt x="80815" y="-376"/>
                    <a:pt x="102055" y="22484"/>
                    <a:pt x="102055" y="56012"/>
                  </a:cubicBezTo>
                  <a:cubicBezTo>
                    <a:pt x="102055" y="235272"/>
                    <a:pt x="102055" y="414437"/>
                    <a:pt x="102055" y="593698"/>
                  </a:cubicBezTo>
                  <a:cubicBezTo>
                    <a:pt x="102055" y="621320"/>
                    <a:pt x="84148" y="642942"/>
                    <a:pt x="58812" y="646562"/>
                  </a:cubicBezTo>
                  <a:cubicBezTo>
                    <a:pt x="33380" y="650181"/>
                    <a:pt x="9758" y="635608"/>
                    <a:pt x="2138" y="610652"/>
                  </a:cubicBezTo>
                  <a:cubicBezTo>
                    <a:pt x="137" y="604175"/>
                    <a:pt x="42" y="597032"/>
                    <a:pt x="42" y="590269"/>
                  </a:cubicBezTo>
                  <a:cubicBezTo>
                    <a:pt x="-53" y="501496"/>
                    <a:pt x="42" y="412628"/>
                    <a:pt x="42" y="323855"/>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98" name="Google Shape;398;p18"/>
          <p:cNvSpPr/>
          <p:nvPr/>
        </p:nvSpPr>
        <p:spPr>
          <a:xfrm>
            <a:off x="105694" y="4258269"/>
            <a:ext cx="115516" cy="84019"/>
          </a:xfrm>
          <a:custGeom>
            <a:avLst/>
            <a:gdLst/>
            <a:ahLst/>
            <a:cxnLst/>
            <a:rect l="l" t="t" r="r" b="b"/>
            <a:pathLst>
              <a:path w="1400197" h="960220" extrusionOk="0">
                <a:moveTo>
                  <a:pt x="518637" y="13626"/>
                </a:moveTo>
                <a:cubicBezTo>
                  <a:pt x="411386" y="40677"/>
                  <a:pt x="309849" y="80015"/>
                  <a:pt x="222600" y="150405"/>
                </a:cubicBezTo>
                <a:cubicBezTo>
                  <a:pt x="536830" y="12483"/>
                  <a:pt x="849726" y="14197"/>
                  <a:pt x="1161670" y="157358"/>
                </a:cubicBezTo>
                <a:cubicBezTo>
                  <a:pt x="1162337" y="156215"/>
                  <a:pt x="1163099" y="154977"/>
                  <a:pt x="1163765" y="153834"/>
                </a:cubicBezTo>
                <a:cubicBezTo>
                  <a:pt x="1134524" y="135641"/>
                  <a:pt x="1105949" y="116020"/>
                  <a:pt x="1075754" y="99637"/>
                </a:cubicBezTo>
                <a:cubicBezTo>
                  <a:pt x="1044512" y="82777"/>
                  <a:pt x="1012032" y="67728"/>
                  <a:pt x="979171" y="54298"/>
                </a:cubicBezTo>
                <a:cubicBezTo>
                  <a:pt x="946881" y="40963"/>
                  <a:pt x="913353" y="30581"/>
                  <a:pt x="879920" y="18769"/>
                </a:cubicBezTo>
                <a:cubicBezTo>
                  <a:pt x="886588" y="6101"/>
                  <a:pt x="896494" y="481"/>
                  <a:pt x="911829" y="1720"/>
                </a:cubicBezTo>
                <a:cubicBezTo>
                  <a:pt x="1063562" y="13531"/>
                  <a:pt x="1181482" y="82968"/>
                  <a:pt x="1265397" y="209460"/>
                </a:cubicBezTo>
                <a:cubicBezTo>
                  <a:pt x="1305593" y="269944"/>
                  <a:pt x="1325786" y="339190"/>
                  <a:pt x="1346645" y="407771"/>
                </a:cubicBezTo>
                <a:cubicBezTo>
                  <a:pt x="1374268" y="498448"/>
                  <a:pt x="1393699" y="591032"/>
                  <a:pt x="1399700" y="685710"/>
                </a:cubicBezTo>
                <a:cubicBezTo>
                  <a:pt x="1404843" y="767053"/>
                  <a:pt x="1369982" y="830585"/>
                  <a:pt x="1302545" y="874591"/>
                </a:cubicBezTo>
                <a:cubicBezTo>
                  <a:pt x="1223773" y="925930"/>
                  <a:pt x="1136524" y="952315"/>
                  <a:pt x="1042226" y="953458"/>
                </a:cubicBezTo>
                <a:cubicBezTo>
                  <a:pt x="1035083" y="953458"/>
                  <a:pt x="1025748" y="949267"/>
                  <a:pt x="1021176" y="943837"/>
                </a:cubicBezTo>
                <a:cubicBezTo>
                  <a:pt x="997935" y="916977"/>
                  <a:pt x="975932" y="889069"/>
                  <a:pt x="952025" y="859827"/>
                </a:cubicBezTo>
                <a:cubicBezTo>
                  <a:pt x="1033273" y="834490"/>
                  <a:pt x="1104806" y="798296"/>
                  <a:pt x="1157765" y="732192"/>
                </a:cubicBezTo>
                <a:cubicBezTo>
                  <a:pt x="1147382" y="738098"/>
                  <a:pt x="1137000" y="743908"/>
                  <a:pt x="1126713" y="749908"/>
                </a:cubicBezTo>
                <a:cubicBezTo>
                  <a:pt x="1030892" y="805344"/>
                  <a:pt x="928879" y="843253"/>
                  <a:pt x="818675" y="856493"/>
                </a:cubicBezTo>
                <a:cubicBezTo>
                  <a:pt x="709137" y="869638"/>
                  <a:pt x="601124" y="858303"/>
                  <a:pt x="494729" y="830204"/>
                </a:cubicBezTo>
                <a:cubicBezTo>
                  <a:pt x="406337" y="806868"/>
                  <a:pt x="319946" y="777912"/>
                  <a:pt x="237650" y="736669"/>
                </a:cubicBezTo>
                <a:cubicBezTo>
                  <a:pt x="246127" y="756576"/>
                  <a:pt x="284036" y="792485"/>
                  <a:pt x="326327" y="815726"/>
                </a:cubicBezTo>
                <a:cubicBezTo>
                  <a:pt x="360998" y="834776"/>
                  <a:pt x="397765" y="850302"/>
                  <a:pt x="433865" y="867542"/>
                </a:cubicBezTo>
                <a:cubicBezTo>
                  <a:pt x="411100" y="896022"/>
                  <a:pt x="387002" y="926407"/>
                  <a:pt x="362427" y="956315"/>
                </a:cubicBezTo>
                <a:cubicBezTo>
                  <a:pt x="360046" y="959173"/>
                  <a:pt x="353950" y="960221"/>
                  <a:pt x="349664" y="960221"/>
                </a:cubicBezTo>
                <a:cubicBezTo>
                  <a:pt x="254699" y="958887"/>
                  <a:pt x="166593" y="933169"/>
                  <a:pt x="88679" y="879163"/>
                </a:cubicBezTo>
                <a:cubicBezTo>
                  <a:pt x="19622" y="831252"/>
                  <a:pt x="-6952" y="762005"/>
                  <a:pt x="1525" y="679138"/>
                </a:cubicBezTo>
                <a:cubicBezTo>
                  <a:pt x="14955" y="547407"/>
                  <a:pt x="44197" y="419296"/>
                  <a:pt x="92393" y="295947"/>
                </a:cubicBezTo>
                <a:cubicBezTo>
                  <a:pt x="154306" y="137451"/>
                  <a:pt x="269939" y="41439"/>
                  <a:pt x="435960" y="6101"/>
                </a:cubicBezTo>
                <a:cubicBezTo>
                  <a:pt x="455582" y="1910"/>
                  <a:pt x="476060" y="577"/>
                  <a:pt x="496158" y="5"/>
                </a:cubicBezTo>
                <a:cubicBezTo>
                  <a:pt x="504159" y="-185"/>
                  <a:pt x="512446" y="5053"/>
                  <a:pt x="520542" y="7911"/>
                </a:cubicBezTo>
                <a:cubicBezTo>
                  <a:pt x="519875" y="9816"/>
                  <a:pt x="519209" y="11721"/>
                  <a:pt x="518637" y="13626"/>
                </a:cubicBezTo>
                <a:close/>
                <a:moveTo>
                  <a:pt x="1038988" y="548740"/>
                </a:moveTo>
                <a:cubicBezTo>
                  <a:pt x="1038988" y="479780"/>
                  <a:pt x="982314" y="420534"/>
                  <a:pt x="916401" y="420629"/>
                </a:cubicBezTo>
                <a:cubicBezTo>
                  <a:pt x="850869" y="420629"/>
                  <a:pt x="794100" y="479494"/>
                  <a:pt x="794195" y="547216"/>
                </a:cubicBezTo>
                <a:cubicBezTo>
                  <a:pt x="794291" y="616463"/>
                  <a:pt x="850869" y="675518"/>
                  <a:pt x="916687" y="675328"/>
                </a:cubicBezTo>
                <a:cubicBezTo>
                  <a:pt x="982124" y="675137"/>
                  <a:pt x="1038893" y="616368"/>
                  <a:pt x="1038893" y="548645"/>
                </a:cubicBezTo>
                <a:close/>
                <a:moveTo>
                  <a:pt x="599504" y="543216"/>
                </a:moveTo>
                <a:cubicBezTo>
                  <a:pt x="597409" y="477208"/>
                  <a:pt x="543783" y="419867"/>
                  <a:pt x="475108" y="421296"/>
                </a:cubicBezTo>
                <a:cubicBezTo>
                  <a:pt x="404909" y="422725"/>
                  <a:pt x="350521" y="485018"/>
                  <a:pt x="355474" y="555789"/>
                </a:cubicBezTo>
                <a:cubicBezTo>
                  <a:pt x="360713" y="629322"/>
                  <a:pt x="420339" y="677042"/>
                  <a:pt x="481299" y="674756"/>
                </a:cubicBezTo>
                <a:cubicBezTo>
                  <a:pt x="549593" y="672184"/>
                  <a:pt x="603314" y="610367"/>
                  <a:pt x="599409" y="543216"/>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399" name="Google Shape;399;p18"/>
          <p:cNvGrpSpPr/>
          <p:nvPr/>
        </p:nvGrpSpPr>
        <p:grpSpPr>
          <a:xfrm>
            <a:off x="98521" y="3959141"/>
            <a:ext cx="128196" cy="128219"/>
            <a:chOff x="4746399" y="3169443"/>
            <a:chExt cx="1635159" cy="1635442"/>
          </a:xfrm>
        </p:grpSpPr>
        <p:sp>
          <p:nvSpPr>
            <p:cNvPr id="400" name="Google Shape;400;p18"/>
            <p:cNvSpPr/>
            <p:nvPr/>
          </p:nvSpPr>
          <p:spPr>
            <a:xfrm>
              <a:off x="6131999" y="3938704"/>
              <a:ext cx="249559" cy="96832"/>
            </a:xfrm>
            <a:custGeom>
              <a:avLst/>
              <a:gdLst/>
              <a:ahLst/>
              <a:cxnLst/>
              <a:rect l="l" t="t" r="r" b="b"/>
              <a:pathLst>
                <a:path w="249559" h="96832" extrusionOk="0">
                  <a:moveTo>
                    <a:pt x="249560" y="61224"/>
                  </a:moveTo>
                  <a:cubicBezTo>
                    <a:pt x="237463" y="88656"/>
                    <a:pt x="216318" y="97800"/>
                    <a:pt x="186980" y="96752"/>
                  </a:cubicBezTo>
                  <a:cubicBezTo>
                    <a:pt x="141832" y="95133"/>
                    <a:pt x="96493" y="96371"/>
                    <a:pt x="51249" y="96276"/>
                  </a:cubicBezTo>
                  <a:cubicBezTo>
                    <a:pt x="20484" y="96276"/>
                    <a:pt x="-376" y="76273"/>
                    <a:pt x="5" y="47603"/>
                  </a:cubicBezTo>
                  <a:cubicBezTo>
                    <a:pt x="386" y="19885"/>
                    <a:pt x="21150" y="645"/>
                    <a:pt x="51249" y="550"/>
                  </a:cubicBezTo>
                  <a:cubicBezTo>
                    <a:pt x="97064" y="454"/>
                    <a:pt x="142880" y="1693"/>
                    <a:pt x="188505" y="73"/>
                  </a:cubicBezTo>
                  <a:cubicBezTo>
                    <a:pt x="217556" y="-974"/>
                    <a:pt x="237653" y="9122"/>
                    <a:pt x="249560" y="35602"/>
                  </a:cubicBezTo>
                  <a:lnTo>
                    <a:pt x="249560" y="61129"/>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1" name="Google Shape;401;p18"/>
            <p:cNvSpPr/>
            <p:nvPr/>
          </p:nvSpPr>
          <p:spPr>
            <a:xfrm>
              <a:off x="5515568" y="4555230"/>
              <a:ext cx="96729" cy="249655"/>
            </a:xfrm>
            <a:custGeom>
              <a:avLst/>
              <a:gdLst/>
              <a:ahLst/>
              <a:cxnLst/>
              <a:rect l="l" t="t" r="r" b="b"/>
              <a:pathLst>
                <a:path w="96729" h="249655" extrusionOk="0">
                  <a:moveTo>
                    <a:pt x="35601" y="249656"/>
                  </a:moveTo>
                  <a:cubicBezTo>
                    <a:pt x="9217" y="237749"/>
                    <a:pt x="-975" y="217651"/>
                    <a:pt x="73" y="188600"/>
                  </a:cubicBezTo>
                  <a:cubicBezTo>
                    <a:pt x="1692" y="142880"/>
                    <a:pt x="454" y="97065"/>
                    <a:pt x="549" y="51250"/>
                  </a:cubicBezTo>
                  <a:cubicBezTo>
                    <a:pt x="549" y="20484"/>
                    <a:pt x="20551" y="-376"/>
                    <a:pt x="49126" y="5"/>
                  </a:cubicBezTo>
                  <a:cubicBezTo>
                    <a:pt x="76844" y="386"/>
                    <a:pt x="96085" y="21151"/>
                    <a:pt x="96180" y="51250"/>
                  </a:cubicBezTo>
                  <a:cubicBezTo>
                    <a:pt x="96275" y="97065"/>
                    <a:pt x="95037" y="142880"/>
                    <a:pt x="96656" y="188600"/>
                  </a:cubicBezTo>
                  <a:cubicBezTo>
                    <a:pt x="97704" y="217651"/>
                    <a:pt x="87608" y="237749"/>
                    <a:pt x="61128" y="249656"/>
                  </a:cubicBezTo>
                  <a:lnTo>
                    <a:pt x="35601" y="2496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2" name="Google Shape;402;p18"/>
            <p:cNvSpPr/>
            <p:nvPr/>
          </p:nvSpPr>
          <p:spPr>
            <a:xfrm>
              <a:off x="5156262" y="3579390"/>
              <a:ext cx="815340" cy="815549"/>
            </a:xfrm>
            <a:custGeom>
              <a:avLst/>
              <a:gdLst/>
              <a:ahLst/>
              <a:cxnLst/>
              <a:rect l="l" t="t" r="r" b="b"/>
              <a:pathLst>
                <a:path w="815340" h="815549" extrusionOk="0">
                  <a:moveTo>
                    <a:pt x="815340" y="407870"/>
                  </a:moveTo>
                  <a:cubicBezTo>
                    <a:pt x="815150" y="632184"/>
                    <a:pt x="629793" y="817064"/>
                    <a:pt x="406718" y="815540"/>
                  </a:cubicBezTo>
                  <a:cubicBezTo>
                    <a:pt x="182118" y="814016"/>
                    <a:pt x="-285" y="631041"/>
                    <a:pt x="0" y="407584"/>
                  </a:cubicBezTo>
                  <a:cubicBezTo>
                    <a:pt x="286" y="183175"/>
                    <a:pt x="185452" y="-1515"/>
                    <a:pt x="408623" y="9"/>
                  </a:cubicBezTo>
                  <a:cubicBezTo>
                    <a:pt x="633222" y="1533"/>
                    <a:pt x="815531" y="184318"/>
                    <a:pt x="815340" y="407870"/>
                  </a:cubicBezTo>
                  <a:close/>
                  <a:moveTo>
                    <a:pt x="407480" y="97164"/>
                  </a:moveTo>
                  <a:cubicBezTo>
                    <a:pt x="235554" y="97260"/>
                    <a:pt x="97441" y="235277"/>
                    <a:pt x="97155" y="407203"/>
                  </a:cubicBezTo>
                  <a:cubicBezTo>
                    <a:pt x="96870" y="579701"/>
                    <a:pt x="235458" y="718575"/>
                    <a:pt x="407861" y="718385"/>
                  </a:cubicBezTo>
                  <a:cubicBezTo>
                    <a:pt x="579692" y="718290"/>
                    <a:pt x="717900" y="580272"/>
                    <a:pt x="718185" y="408346"/>
                  </a:cubicBezTo>
                  <a:cubicBezTo>
                    <a:pt x="718471" y="235753"/>
                    <a:pt x="579978" y="97069"/>
                    <a:pt x="407480" y="97164"/>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3" name="Google Shape;403;p18"/>
            <p:cNvSpPr/>
            <p:nvPr/>
          </p:nvSpPr>
          <p:spPr>
            <a:xfrm>
              <a:off x="4971243" y="4374171"/>
              <a:ext cx="205899" cy="205639"/>
            </a:xfrm>
            <a:custGeom>
              <a:avLst/>
              <a:gdLst/>
              <a:ahLst/>
              <a:cxnLst/>
              <a:rect l="l" t="t" r="r" b="b"/>
              <a:pathLst>
                <a:path w="205899" h="205639" extrusionOk="0">
                  <a:moveTo>
                    <a:pt x="53765" y="205639"/>
                  </a:moveTo>
                  <a:cubicBezTo>
                    <a:pt x="29000" y="204306"/>
                    <a:pt x="13665" y="196209"/>
                    <a:pt x="5283" y="178017"/>
                  </a:cubicBezTo>
                  <a:cubicBezTo>
                    <a:pt x="-3290" y="159443"/>
                    <a:pt x="-1766" y="140679"/>
                    <a:pt x="12331" y="126106"/>
                  </a:cubicBezTo>
                  <a:cubicBezTo>
                    <a:pt x="49574" y="87529"/>
                    <a:pt x="87388" y="49429"/>
                    <a:pt x="126060" y="12377"/>
                  </a:cubicBezTo>
                  <a:cubicBezTo>
                    <a:pt x="144634" y="-5435"/>
                    <a:pt x="172923" y="-3339"/>
                    <a:pt x="190925" y="14282"/>
                  </a:cubicBezTo>
                  <a:cubicBezTo>
                    <a:pt x="208832" y="31903"/>
                    <a:pt x="211690" y="60478"/>
                    <a:pt x="193973" y="79052"/>
                  </a:cubicBezTo>
                  <a:cubicBezTo>
                    <a:pt x="156635" y="118295"/>
                    <a:pt x="118154" y="156395"/>
                    <a:pt x="79102" y="193828"/>
                  </a:cubicBezTo>
                  <a:cubicBezTo>
                    <a:pt x="71672" y="200972"/>
                    <a:pt x="59575" y="203163"/>
                    <a:pt x="53860" y="205639"/>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4" name="Google Shape;404;p18"/>
            <p:cNvSpPr/>
            <p:nvPr/>
          </p:nvSpPr>
          <p:spPr>
            <a:xfrm>
              <a:off x="5950784" y="4374118"/>
              <a:ext cx="205793" cy="205730"/>
            </a:xfrm>
            <a:custGeom>
              <a:avLst/>
              <a:gdLst/>
              <a:ahLst/>
              <a:cxnLst/>
              <a:rect l="l" t="t" r="r" b="b"/>
              <a:pathLst>
                <a:path w="205793" h="205730" extrusionOk="0">
                  <a:moveTo>
                    <a:pt x="205794" y="151495"/>
                  </a:moveTo>
                  <a:cubicBezTo>
                    <a:pt x="204175" y="177212"/>
                    <a:pt x="195983" y="192548"/>
                    <a:pt x="177600" y="200739"/>
                  </a:cubicBezTo>
                  <a:cubicBezTo>
                    <a:pt x="158931" y="209026"/>
                    <a:pt x="140262" y="207311"/>
                    <a:pt x="125689" y="193215"/>
                  </a:cubicBezTo>
                  <a:cubicBezTo>
                    <a:pt x="87493" y="156353"/>
                    <a:pt x="49869" y="118824"/>
                    <a:pt x="13008" y="80629"/>
                  </a:cubicBezTo>
                  <a:cubicBezTo>
                    <a:pt x="-5471" y="61484"/>
                    <a:pt x="-3661" y="32814"/>
                    <a:pt x="14627" y="14525"/>
                  </a:cubicBezTo>
                  <a:cubicBezTo>
                    <a:pt x="32820" y="-3763"/>
                    <a:pt x="61490" y="-5382"/>
                    <a:pt x="80731" y="13097"/>
                  </a:cubicBezTo>
                  <a:cubicBezTo>
                    <a:pt x="118640" y="49482"/>
                    <a:pt x="155787" y="86725"/>
                    <a:pt x="192078" y="124730"/>
                  </a:cubicBezTo>
                  <a:cubicBezTo>
                    <a:pt x="199888" y="132921"/>
                    <a:pt x="202936" y="145685"/>
                    <a:pt x="205794" y="151495"/>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5" name="Google Shape;405;p18"/>
            <p:cNvSpPr/>
            <p:nvPr/>
          </p:nvSpPr>
          <p:spPr>
            <a:xfrm>
              <a:off x="4971192" y="3394335"/>
              <a:ext cx="205843" cy="205864"/>
            </a:xfrm>
            <a:custGeom>
              <a:avLst/>
              <a:gdLst/>
              <a:ahLst/>
              <a:cxnLst/>
              <a:rect l="l" t="t" r="r" b="b"/>
              <a:pathLst>
                <a:path w="205843" h="205864" extrusionOk="0">
                  <a:moveTo>
                    <a:pt x="0" y="53809"/>
                  </a:moveTo>
                  <a:cubicBezTo>
                    <a:pt x="1619" y="28282"/>
                    <a:pt x="10096" y="13233"/>
                    <a:pt x="28385" y="5041"/>
                  </a:cubicBezTo>
                  <a:cubicBezTo>
                    <a:pt x="46482" y="-3055"/>
                    <a:pt x="64865" y="-1817"/>
                    <a:pt x="78962" y="11804"/>
                  </a:cubicBezTo>
                  <a:cubicBezTo>
                    <a:pt x="118015" y="49333"/>
                    <a:pt x="156496" y="87528"/>
                    <a:pt x="193834" y="126676"/>
                  </a:cubicBezTo>
                  <a:cubicBezTo>
                    <a:pt x="211550" y="145345"/>
                    <a:pt x="208883" y="173824"/>
                    <a:pt x="190976" y="191445"/>
                  </a:cubicBezTo>
                  <a:cubicBezTo>
                    <a:pt x="173069" y="209162"/>
                    <a:pt x="144780" y="211353"/>
                    <a:pt x="126111" y="193541"/>
                  </a:cubicBezTo>
                  <a:cubicBezTo>
                    <a:pt x="87344" y="156489"/>
                    <a:pt x="49530" y="118389"/>
                    <a:pt x="12478" y="79717"/>
                  </a:cubicBezTo>
                  <a:cubicBezTo>
                    <a:pt x="5048" y="71907"/>
                    <a:pt x="2572" y="59334"/>
                    <a:pt x="0" y="53809"/>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6" name="Google Shape;406;p18"/>
            <p:cNvSpPr/>
            <p:nvPr/>
          </p:nvSpPr>
          <p:spPr>
            <a:xfrm>
              <a:off x="5950885" y="3394490"/>
              <a:ext cx="208264" cy="205396"/>
            </a:xfrm>
            <a:custGeom>
              <a:avLst/>
              <a:gdLst/>
              <a:ahLst/>
              <a:cxnLst/>
              <a:rect l="l" t="t" r="r" b="b"/>
              <a:pathLst>
                <a:path w="208264" h="205396" extrusionOk="0">
                  <a:moveTo>
                    <a:pt x="208265" y="50702"/>
                  </a:moveTo>
                  <a:cubicBezTo>
                    <a:pt x="201978" y="61942"/>
                    <a:pt x="197692" y="75086"/>
                    <a:pt x="189024" y="84040"/>
                  </a:cubicBezTo>
                  <a:cubicBezTo>
                    <a:pt x="154925" y="119758"/>
                    <a:pt x="119683" y="154429"/>
                    <a:pt x="84535" y="189005"/>
                  </a:cubicBezTo>
                  <a:cubicBezTo>
                    <a:pt x="63104" y="210151"/>
                    <a:pt x="34624" y="210722"/>
                    <a:pt x="14812" y="191386"/>
                  </a:cubicBezTo>
                  <a:cubicBezTo>
                    <a:pt x="-5476" y="171574"/>
                    <a:pt x="-5000" y="142523"/>
                    <a:pt x="16717" y="120520"/>
                  </a:cubicBezTo>
                  <a:cubicBezTo>
                    <a:pt x="51769" y="84992"/>
                    <a:pt x="87107" y="49654"/>
                    <a:pt x="122635" y="14698"/>
                  </a:cubicBezTo>
                  <a:cubicBezTo>
                    <a:pt x="138161" y="-542"/>
                    <a:pt x="156734" y="-3971"/>
                    <a:pt x="176928" y="4601"/>
                  </a:cubicBezTo>
                  <a:cubicBezTo>
                    <a:pt x="194644" y="12031"/>
                    <a:pt x="205503" y="29747"/>
                    <a:pt x="208170" y="50607"/>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7" name="Google Shape;407;p18"/>
            <p:cNvSpPr/>
            <p:nvPr/>
          </p:nvSpPr>
          <p:spPr>
            <a:xfrm>
              <a:off x="5516069" y="3169443"/>
              <a:ext cx="95805" cy="249555"/>
            </a:xfrm>
            <a:custGeom>
              <a:avLst/>
              <a:gdLst/>
              <a:ahLst/>
              <a:cxnLst/>
              <a:rect l="l" t="t" r="r" b="b"/>
              <a:pathLst>
                <a:path w="95805" h="249555" extrusionOk="0">
                  <a:moveTo>
                    <a:pt x="95679" y="125349"/>
                  </a:moveTo>
                  <a:cubicBezTo>
                    <a:pt x="95679" y="150400"/>
                    <a:pt x="95869" y="175356"/>
                    <a:pt x="95679" y="200406"/>
                  </a:cubicBezTo>
                  <a:cubicBezTo>
                    <a:pt x="95393" y="228981"/>
                    <a:pt x="75486" y="249460"/>
                    <a:pt x="48149" y="249555"/>
                  </a:cubicBezTo>
                  <a:cubicBezTo>
                    <a:pt x="20812" y="249651"/>
                    <a:pt x="238" y="229172"/>
                    <a:pt x="143" y="200883"/>
                  </a:cubicBezTo>
                  <a:cubicBezTo>
                    <a:pt x="-48" y="150305"/>
                    <a:pt x="-48" y="99727"/>
                    <a:pt x="143" y="49149"/>
                  </a:cubicBezTo>
                  <a:cubicBezTo>
                    <a:pt x="238" y="20670"/>
                    <a:pt x="20431" y="96"/>
                    <a:pt x="47673" y="0"/>
                  </a:cubicBezTo>
                  <a:cubicBezTo>
                    <a:pt x="75009" y="-95"/>
                    <a:pt x="95393" y="20384"/>
                    <a:pt x="95679" y="48673"/>
                  </a:cubicBezTo>
                  <a:cubicBezTo>
                    <a:pt x="95964" y="74200"/>
                    <a:pt x="95679" y="99727"/>
                    <a:pt x="95679" y="125349"/>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8" name="Google Shape;408;p18"/>
            <p:cNvSpPr/>
            <p:nvPr/>
          </p:nvSpPr>
          <p:spPr>
            <a:xfrm>
              <a:off x="4746399" y="3939222"/>
              <a:ext cx="249464" cy="95877"/>
            </a:xfrm>
            <a:custGeom>
              <a:avLst/>
              <a:gdLst/>
              <a:ahLst/>
              <a:cxnLst/>
              <a:rect l="l" t="t" r="r" b="b"/>
              <a:pathLst>
                <a:path w="249464" h="95877" extrusionOk="0">
                  <a:moveTo>
                    <a:pt x="126019" y="127"/>
                  </a:moveTo>
                  <a:cubicBezTo>
                    <a:pt x="151070" y="127"/>
                    <a:pt x="176025" y="-63"/>
                    <a:pt x="201076" y="127"/>
                  </a:cubicBezTo>
                  <a:cubicBezTo>
                    <a:pt x="229365" y="413"/>
                    <a:pt x="249653" y="20987"/>
                    <a:pt x="249463" y="48419"/>
                  </a:cubicBezTo>
                  <a:cubicBezTo>
                    <a:pt x="249272" y="75089"/>
                    <a:pt x="228984" y="95568"/>
                    <a:pt x="201647" y="95663"/>
                  </a:cubicBezTo>
                  <a:cubicBezTo>
                    <a:pt x="150593" y="95949"/>
                    <a:pt x="99444" y="95949"/>
                    <a:pt x="48390" y="95663"/>
                  </a:cubicBezTo>
                  <a:cubicBezTo>
                    <a:pt x="20291" y="95472"/>
                    <a:pt x="-283" y="74708"/>
                    <a:pt x="3" y="47371"/>
                  </a:cubicBezTo>
                  <a:cubicBezTo>
                    <a:pt x="193" y="20892"/>
                    <a:pt x="20577" y="413"/>
                    <a:pt x="47818" y="127"/>
                  </a:cubicBezTo>
                  <a:cubicBezTo>
                    <a:pt x="73917" y="-159"/>
                    <a:pt x="100015" y="127"/>
                    <a:pt x="126019" y="127"/>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409" name="Google Shape;409;p18"/>
          <p:cNvGrpSpPr/>
          <p:nvPr/>
        </p:nvGrpSpPr>
        <p:grpSpPr>
          <a:xfrm>
            <a:off x="114918" y="4528334"/>
            <a:ext cx="95680" cy="95674"/>
            <a:chOff x="1622358" y="1128641"/>
            <a:chExt cx="1705533" cy="1705416"/>
          </a:xfrm>
        </p:grpSpPr>
        <p:sp>
          <p:nvSpPr>
            <p:cNvPr id="410" name="Google Shape;410;p18"/>
            <p:cNvSpPr/>
            <p:nvPr/>
          </p:nvSpPr>
          <p:spPr>
            <a:xfrm>
              <a:off x="1622358" y="1284403"/>
              <a:ext cx="1549602" cy="1549654"/>
            </a:xfrm>
            <a:custGeom>
              <a:avLst/>
              <a:gdLst/>
              <a:ahLst/>
              <a:cxnLst/>
              <a:rect l="l" t="t" r="r" b="b"/>
              <a:pathLst>
                <a:path w="1549602" h="1549654" extrusionOk="0">
                  <a:moveTo>
                    <a:pt x="776512" y="1549569"/>
                  </a:moveTo>
                  <a:cubicBezTo>
                    <a:pt x="596299" y="1549569"/>
                    <a:pt x="415991" y="1549760"/>
                    <a:pt x="235778" y="1549569"/>
                  </a:cubicBezTo>
                  <a:cubicBezTo>
                    <a:pt x="133575" y="1549379"/>
                    <a:pt x="44802" y="1486800"/>
                    <a:pt x="13560" y="1391264"/>
                  </a:cubicBezTo>
                  <a:cubicBezTo>
                    <a:pt x="5654" y="1366975"/>
                    <a:pt x="796" y="1340496"/>
                    <a:pt x="701" y="1314969"/>
                  </a:cubicBezTo>
                  <a:cubicBezTo>
                    <a:pt x="-156" y="954447"/>
                    <a:pt x="-156" y="593831"/>
                    <a:pt x="320" y="233310"/>
                  </a:cubicBezTo>
                  <a:cubicBezTo>
                    <a:pt x="510" y="102531"/>
                    <a:pt x="103857" y="138"/>
                    <a:pt x="234540" y="42"/>
                  </a:cubicBezTo>
                  <a:cubicBezTo>
                    <a:pt x="438946" y="-53"/>
                    <a:pt x="643448" y="42"/>
                    <a:pt x="847854" y="42"/>
                  </a:cubicBezTo>
                  <a:cubicBezTo>
                    <a:pt x="895860" y="42"/>
                    <a:pt x="930150" y="32523"/>
                    <a:pt x="930055" y="77576"/>
                  </a:cubicBezTo>
                  <a:cubicBezTo>
                    <a:pt x="930055" y="122153"/>
                    <a:pt x="895194" y="155490"/>
                    <a:pt x="847569" y="155490"/>
                  </a:cubicBezTo>
                  <a:cubicBezTo>
                    <a:pt x="647353" y="155681"/>
                    <a:pt x="447138" y="156824"/>
                    <a:pt x="246922" y="154824"/>
                  </a:cubicBezTo>
                  <a:cubicBezTo>
                    <a:pt x="183676" y="154157"/>
                    <a:pt x="154815" y="197400"/>
                    <a:pt x="155006" y="246073"/>
                  </a:cubicBezTo>
                  <a:cubicBezTo>
                    <a:pt x="156054" y="598784"/>
                    <a:pt x="155577" y="951399"/>
                    <a:pt x="155577" y="1304110"/>
                  </a:cubicBezTo>
                  <a:cubicBezTo>
                    <a:pt x="155577" y="1363737"/>
                    <a:pt x="186153" y="1394121"/>
                    <a:pt x="246351" y="1394121"/>
                  </a:cubicBezTo>
                  <a:cubicBezTo>
                    <a:pt x="598966" y="1394121"/>
                    <a:pt x="951677" y="1393645"/>
                    <a:pt x="1304292" y="1394693"/>
                  </a:cubicBezTo>
                  <a:cubicBezTo>
                    <a:pt x="1353156" y="1394788"/>
                    <a:pt x="1395256" y="1364880"/>
                    <a:pt x="1394685" y="1303729"/>
                  </a:cubicBezTo>
                  <a:cubicBezTo>
                    <a:pt x="1392780" y="1103514"/>
                    <a:pt x="1393827" y="903298"/>
                    <a:pt x="1394018" y="702987"/>
                  </a:cubicBezTo>
                  <a:cubicBezTo>
                    <a:pt x="1394018" y="643075"/>
                    <a:pt x="1446310" y="604404"/>
                    <a:pt x="1499269" y="624311"/>
                  </a:cubicBezTo>
                  <a:cubicBezTo>
                    <a:pt x="1529273" y="635646"/>
                    <a:pt x="1549275" y="663173"/>
                    <a:pt x="1549275" y="695272"/>
                  </a:cubicBezTo>
                  <a:cubicBezTo>
                    <a:pt x="1549466" y="906441"/>
                    <a:pt x="1550037" y="1117515"/>
                    <a:pt x="1548990" y="1328685"/>
                  </a:cubicBezTo>
                  <a:cubicBezTo>
                    <a:pt x="1548418" y="1434793"/>
                    <a:pt x="1456978" y="1534044"/>
                    <a:pt x="1351346" y="1546331"/>
                  </a:cubicBezTo>
                  <a:cubicBezTo>
                    <a:pt x="1334011" y="1548331"/>
                    <a:pt x="1316389" y="1549474"/>
                    <a:pt x="1298958" y="1549474"/>
                  </a:cubicBezTo>
                  <a:cubicBezTo>
                    <a:pt x="1124746" y="1549665"/>
                    <a:pt x="950534" y="1549569"/>
                    <a:pt x="776322" y="1549569"/>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1" name="Google Shape;411;p18"/>
            <p:cNvSpPr/>
            <p:nvPr/>
          </p:nvSpPr>
          <p:spPr>
            <a:xfrm>
              <a:off x="2242042" y="1128641"/>
              <a:ext cx="1085849" cy="1085451"/>
            </a:xfrm>
            <a:custGeom>
              <a:avLst/>
              <a:gdLst/>
              <a:ahLst/>
              <a:cxnLst/>
              <a:rect l="l" t="t" r="r" b="b"/>
              <a:pathLst>
                <a:path w="1085849" h="1085451" extrusionOk="0">
                  <a:moveTo>
                    <a:pt x="814815" y="155615"/>
                  </a:moveTo>
                  <a:cubicBezTo>
                    <a:pt x="776715" y="155615"/>
                    <a:pt x="738615" y="155710"/>
                    <a:pt x="700611" y="155615"/>
                  </a:cubicBezTo>
                  <a:cubicBezTo>
                    <a:pt x="654319" y="155424"/>
                    <a:pt x="620124" y="122372"/>
                    <a:pt x="620219" y="78081"/>
                  </a:cubicBezTo>
                  <a:cubicBezTo>
                    <a:pt x="620315" y="34742"/>
                    <a:pt x="654128" y="548"/>
                    <a:pt x="699086" y="357"/>
                  </a:cubicBezTo>
                  <a:cubicBezTo>
                    <a:pt x="801290" y="-119"/>
                    <a:pt x="903493" y="-119"/>
                    <a:pt x="1005791" y="357"/>
                  </a:cubicBezTo>
                  <a:cubicBezTo>
                    <a:pt x="1051321" y="548"/>
                    <a:pt x="1085135" y="34171"/>
                    <a:pt x="1085420" y="79605"/>
                  </a:cubicBezTo>
                  <a:cubicBezTo>
                    <a:pt x="1085992" y="181808"/>
                    <a:pt x="1085992" y="284107"/>
                    <a:pt x="1085420" y="386310"/>
                  </a:cubicBezTo>
                  <a:cubicBezTo>
                    <a:pt x="1085135" y="432125"/>
                    <a:pt x="1050083" y="466415"/>
                    <a:pt x="1006173" y="465558"/>
                  </a:cubicBezTo>
                  <a:cubicBezTo>
                    <a:pt x="962548" y="464796"/>
                    <a:pt x="930258" y="430982"/>
                    <a:pt x="930068" y="385548"/>
                  </a:cubicBezTo>
                  <a:cubicBezTo>
                    <a:pt x="929973" y="347162"/>
                    <a:pt x="930068" y="308681"/>
                    <a:pt x="930068" y="266581"/>
                  </a:cubicBezTo>
                  <a:cubicBezTo>
                    <a:pt x="922162" y="274106"/>
                    <a:pt x="916923" y="278773"/>
                    <a:pt x="911970" y="283631"/>
                  </a:cubicBezTo>
                  <a:cubicBezTo>
                    <a:pt x="654605" y="541187"/>
                    <a:pt x="397144" y="798743"/>
                    <a:pt x="139969" y="1056584"/>
                  </a:cubicBezTo>
                  <a:cubicBezTo>
                    <a:pt x="115680" y="1080968"/>
                    <a:pt x="88153" y="1091922"/>
                    <a:pt x="54625" y="1081540"/>
                  </a:cubicBezTo>
                  <a:cubicBezTo>
                    <a:pt x="1666" y="1065157"/>
                    <a:pt x="-17289" y="1000863"/>
                    <a:pt x="17954" y="958096"/>
                  </a:cubicBezTo>
                  <a:cubicBezTo>
                    <a:pt x="22526" y="952476"/>
                    <a:pt x="27860" y="947523"/>
                    <a:pt x="33003" y="942380"/>
                  </a:cubicBezTo>
                  <a:cubicBezTo>
                    <a:pt x="288845" y="686633"/>
                    <a:pt x="544686" y="430982"/>
                    <a:pt x="800718" y="175427"/>
                  </a:cubicBezTo>
                  <a:cubicBezTo>
                    <a:pt x="806148" y="169997"/>
                    <a:pt x="813196" y="166378"/>
                    <a:pt x="819578" y="161901"/>
                  </a:cubicBezTo>
                  <a:cubicBezTo>
                    <a:pt x="817958" y="159806"/>
                    <a:pt x="816435" y="157805"/>
                    <a:pt x="814815" y="155710"/>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412" name="Google Shape;412;p18"/>
          <p:cNvGrpSpPr/>
          <p:nvPr/>
        </p:nvGrpSpPr>
        <p:grpSpPr>
          <a:xfrm>
            <a:off x="110766" y="4807634"/>
            <a:ext cx="103534" cy="103529"/>
            <a:chOff x="8458866" y="3838884"/>
            <a:chExt cx="1835717" cy="1829135"/>
          </a:xfrm>
        </p:grpSpPr>
        <p:sp>
          <p:nvSpPr>
            <p:cNvPr id="413" name="Google Shape;413;p18"/>
            <p:cNvSpPr/>
            <p:nvPr/>
          </p:nvSpPr>
          <p:spPr>
            <a:xfrm>
              <a:off x="8458866" y="3838884"/>
              <a:ext cx="990704" cy="1829135"/>
            </a:xfrm>
            <a:custGeom>
              <a:avLst/>
              <a:gdLst/>
              <a:ahLst/>
              <a:cxnLst/>
              <a:rect l="l" t="t" r="r" b="b"/>
              <a:pathLst>
                <a:path w="990704" h="1829135" extrusionOk="0">
                  <a:moveTo>
                    <a:pt x="0" y="197715"/>
                  </a:moveTo>
                  <a:cubicBezTo>
                    <a:pt x="2857" y="186952"/>
                    <a:pt x="5619" y="176189"/>
                    <a:pt x="8572" y="165425"/>
                  </a:cubicBezTo>
                  <a:cubicBezTo>
                    <a:pt x="35147" y="71414"/>
                    <a:pt x="122111" y="1500"/>
                    <a:pt x="219646" y="929"/>
                  </a:cubicBezTo>
                  <a:cubicBezTo>
                    <a:pt x="450818" y="-500"/>
                    <a:pt x="681990" y="71"/>
                    <a:pt x="913257" y="357"/>
                  </a:cubicBezTo>
                  <a:cubicBezTo>
                    <a:pt x="957548" y="357"/>
                    <a:pt x="988409" y="30837"/>
                    <a:pt x="990600" y="73223"/>
                  </a:cubicBezTo>
                  <a:cubicBezTo>
                    <a:pt x="992695" y="114371"/>
                    <a:pt x="963073" y="147233"/>
                    <a:pt x="919258" y="151900"/>
                  </a:cubicBezTo>
                  <a:cubicBezTo>
                    <a:pt x="910971" y="152757"/>
                    <a:pt x="902589" y="152852"/>
                    <a:pt x="894207" y="152852"/>
                  </a:cubicBezTo>
                  <a:cubicBezTo>
                    <a:pt x="677989" y="152852"/>
                    <a:pt x="461676" y="152852"/>
                    <a:pt x="245459" y="153043"/>
                  </a:cubicBezTo>
                  <a:cubicBezTo>
                    <a:pt x="231934" y="153043"/>
                    <a:pt x="217741" y="153805"/>
                    <a:pt x="204883" y="157520"/>
                  </a:cubicBezTo>
                  <a:cubicBezTo>
                    <a:pt x="174593" y="166187"/>
                    <a:pt x="155353" y="192286"/>
                    <a:pt x="153734" y="223623"/>
                  </a:cubicBezTo>
                  <a:cubicBezTo>
                    <a:pt x="153352" y="230195"/>
                    <a:pt x="153352" y="236768"/>
                    <a:pt x="153352" y="243340"/>
                  </a:cubicBezTo>
                  <a:cubicBezTo>
                    <a:pt x="153352" y="690824"/>
                    <a:pt x="153352" y="1138214"/>
                    <a:pt x="153543" y="1585698"/>
                  </a:cubicBezTo>
                  <a:cubicBezTo>
                    <a:pt x="153543" y="1598652"/>
                    <a:pt x="153828" y="1612368"/>
                    <a:pt x="157734" y="1624465"/>
                  </a:cubicBezTo>
                  <a:cubicBezTo>
                    <a:pt x="167354" y="1654373"/>
                    <a:pt x="188881" y="1671614"/>
                    <a:pt x="220503" y="1675043"/>
                  </a:cubicBezTo>
                  <a:cubicBezTo>
                    <a:pt x="229362" y="1675995"/>
                    <a:pt x="238410" y="1676090"/>
                    <a:pt x="247364" y="1676090"/>
                  </a:cubicBezTo>
                  <a:cubicBezTo>
                    <a:pt x="463582" y="1676090"/>
                    <a:pt x="679895" y="1676090"/>
                    <a:pt x="896112" y="1676281"/>
                  </a:cubicBezTo>
                  <a:cubicBezTo>
                    <a:pt x="908590" y="1676281"/>
                    <a:pt x="921353" y="1676471"/>
                    <a:pt x="933545" y="1679138"/>
                  </a:cubicBezTo>
                  <a:cubicBezTo>
                    <a:pt x="969359" y="1686854"/>
                    <a:pt x="993743" y="1722287"/>
                    <a:pt x="990219" y="1759434"/>
                  </a:cubicBezTo>
                  <a:cubicBezTo>
                    <a:pt x="986600" y="1797725"/>
                    <a:pt x="957834" y="1826205"/>
                    <a:pt x="920496" y="1828586"/>
                  </a:cubicBezTo>
                  <a:cubicBezTo>
                    <a:pt x="917543" y="1828776"/>
                    <a:pt x="914495" y="1829062"/>
                    <a:pt x="911543" y="1829062"/>
                  </a:cubicBezTo>
                  <a:cubicBezTo>
                    <a:pt x="680371" y="1828967"/>
                    <a:pt x="449199" y="1829633"/>
                    <a:pt x="217932" y="1828205"/>
                  </a:cubicBezTo>
                  <a:cubicBezTo>
                    <a:pt x="114395" y="1827538"/>
                    <a:pt x="21622" y="1745051"/>
                    <a:pt x="3810" y="1642848"/>
                  </a:cubicBezTo>
                  <a:cubicBezTo>
                    <a:pt x="3143" y="1638943"/>
                    <a:pt x="1334" y="1635228"/>
                    <a:pt x="95" y="1631418"/>
                  </a:cubicBezTo>
                  <a:cubicBezTo>
                    <a:pt x="95" y="1153454"/>
                    <a:pt x="95" y="675489"/>
                    <a:pt x="95" y="197620"/>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4" name="Google Shape;414;p18"/>
            <p:cNvSpPr/>
            <p:nvPr/>
          </p:nvSpPr>
          <p:spPr>
            <a:xfrm>
              <a:off x="9068261" y="4219849"/>
              <a:ext cx="1226322" cy="1067535"/>
            </a:xfrm>
            <a:custGeom>
              <a:avLst/>
              <a:gdLst/>
              <a:ahLst/>
              <a:cxnLst/>
              <a:rect l="l" t="t" r="r" b="b"/>
              <a:pathLst>
                <a:path w="1226322" h="1067535" extrusionOk="0">
                  <a:moveTo>
                    <a:pt x="961944" y="609897"/>
                  </a:moveTo>
                  <a:cubicBezTo>
                    <a:pt x="950704" y="609897"/>
                    <a:pt x="943751" y="609897"/>
                    <a:pt x="936893" y="609897"/>
                  </a:cubicBezTo>
                  <a:cubicBezTo>
                    <a:pt x="655525" y="609897"/>
                    <a:pt x="374156" y="609897"/>
                    <a:pt x="92787" y="609802"/>
                  </a:cubicBezTo>
                  <a:cubicBezTo>
                    <a:pt x="80310" y="609802"/>
                    <a:pt x="67451" y="609802"/>
                    <a:pt x="55545" y="606659"/>
                  </a:cubicBezTo>
                  <a:cubicBezTo>
                    <a:pt x="19350" y="597038"/>
                    <a:pt x="-3701" y="561605"/>
                    <a:pt x="490" y="524839"/>
                  </a:cubicBezTo>
                  <a:cubicBezTo>
                    <a:pt x="4681" y="488644"/>
                    <a:pt x="34018" y="460831"/>
                    <a:pt x="71071" y="458164"/>
                  </a:cubicBezTo>
                  <a:cubicBezTo>
                    <a:pt x="79357" y="457592"/>
                    <a:pt x="87740" y="457497"/>
                    <a:pt x="96122" y="457497"/>
                  </a:cubicBezTo>
                  <a:cubicBezTo>
                    <a:pt x="376252" y="457497"/>
                    <a:pt x="656477" y="457497"/>
                    <a:pt x="936608" y="457497"/>
                  </a:cubicBezTo>
                  <a:cubicBezTo>
                    <a:pt x="943561" y="457497"/>
                    <a:pt x="950514" y="457497"/>
                    <a:pt x="957467" y="457497"/>
                  </a:cubicBezTo>
                  <a:cubicBezTo>
                    <a:pt x="959562" y="454735"/>
                    <a:pt x="961658" y="451973"/>
                    <a:pt x="963754" y="449210"/>
                  </a:cubicBezTo>
                  <a:cubicBezTo>
                    <a:pt x="957848" y="446353"/>
                    <a:pt x="950704" y="444829"/>
                    <a:pt x="946228" y="440447"/>
                  </a:cubicBezTo>
                  <a:cubicBezTo>
                    <a:pt x="843548" y="339577"/>
                    <a:pt x="741059" y="238422"/>
                    <a:pt x="638665" y="137171"/>
                  </a:cubicBezTo>
                  <a:cubicBezTo>
                    <a:pt x="607900" y="106691"/>
                    <a:pt x="601327" y="72782"/>
                    <a:pt x="619139" y="40111"/>
                  </a:cubicBezTo>
                  <a:cubicBezTo>
                    <a:pt x="641713" y="-1132"/>
                    <a:pt x="693625" y="-12657"/>
                    <a:pt x="731344" y="15347"/>
                  </a:cubicBezTo>
                  <a:cubicBezTo>
                    <a:pt x="737535" y="19918"/>
                    <a:pt x="743250" y="25348"/>
                    <a:pt x="748774" y="30777"/>
                  </a:cubicBezTo>
                  <a:cubicBezTo>
                    <a:pt x="897174" y="177176"/>
                    <a:pt x="1045478" y="323671"/>
                    <a:pt x="1193878" y="470165"/>
                  </a:cubicBezTo>
                  <a:cubicBezTo>
                    <a:pt x="1237121" y="512837"/>
                    <a:pt x="1237121" y="554557"/>
                    <a:pt x="1193973" y="597134"/>
                  </a:cubicBezTo>
                  <a:cubicBezTo>
                    <a:pt x="1044811" y="744485"/>
                    <a:pt x="895650" y="891837"/>
                    <a:pt x="746298" y="1039093"/>
                  </a:cubicBezTo>
                  <a:cubicBezTo>
                    <a:pt x="708960" y="1075955"/>
                    <a:pt x="660383" y="1077003"/>
                    <a:pt x="629426" y="1042142"/>
                  </a:cubicBezTo>
                  <a:cubicBezTo>
                    <a:pt x="603995" y="1013471"/>
                    <a:pt x="602756" y="973942"/>
                    <a:pt x="626664" y="943748"/>
                  </a:cubicBezTo>
                  <a:cubicBezTo>
                    <a:pt x="632188" y="936795"/>
                    <a:pt x="638570" y="930413"/>
                    <a:pt x="644952" y="924127"/>
                  </a:cubicBezTo>
                  <a:cubicBezTo>
                    <a:pt x="745631" y="824591"/>
                    <a:pt x="846501" y="725245"/>
                    <a:pt x="947180" y="625709"/>
                  </a:cubicBezTo>
                  <a:cubicBezTo>
                    <a:pt x="951180" y="621708"/>
                    <a:pt x="954895" y="617422"/>
                    <a:pt x="961754" y="609992"/>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415" name="Google Shape;415;p18"/>
          <p:cNvSpPr/>
          <p:nvPr/>
        </p:nvSpPr>
        <p:spPr>
          <a:xfrm rot="10800000">
            <a:off x="7596343" y="1221204"/>
            <a:ext cx="111835" cy="90321"/>
          </a:xfrm>
          <a:custGeom>
            <a:avLst/>
            <a:gdLst/>
            <a:ahLst/>
            <a:cxnLst/>
            <a:rect l="l" t="t" r="r" b="b"/>
            <a:pathLst>
              <a:path w="1597640" h="1642206" extrusionOk="0">
                <a:moveTo>
                  <a:pt x="1020294" y="1642207"/>
                </a:moveTo>
                <a:cubicBezTo>
                  <a:pt x="1001244" y="1640873"/>
                  <a:pt x="982194" y="1638968"/>
                  <a:pt x="963049" y="1638206"/>
                </a:cubicBezTo>
                <a:cubicBezTo>
                  <a:pt x="855797" y="1633825"/>
                  <a:pt x="748355" y="1631348"/>
                  <a:pt x="641199" y="1624966"/>
                </a:cubicBezTo>
                <a:cubicBezTo>
                  <a:pt x="576810" y="1621156"/>
                  <a:pt x="512802" y="1611155"/>
                  <a:pt x="448508" y="1604583"/>
                </a:cubicBezTo>
                <a:cubicBezTo>
                  <a:pt x="441174" y="1603821"/>
                  <a:pt x="432411" y="1605535"/>
                  <a:pt x="426029" y="1609060"/>
                </a:cubicBezTo>
                <a:cubicBezTo>
                  <a:pt x="402598" y="1622014"/>
                  <a:pt x="377738" y="1629062"/>
                  <a:pt x="351068" y="1629062"/>
                </a:cubicBezTo>
                <a:cubicBezTo>
                  <a:pt x="283154" y="1629157"/>
                  <a:pt x="215241" y="1629538"/>
                  <a:pt x="147423" y="1629062"/>
                </a:cubicBezTo>
                <a:cubicBezTo>
                  <a:pt x="62746" y="1628395"/>
                  <a:pt x="643" y="1566578"/>
                  <a:pt x="357" y="1482091"/>
                </a:cubicBezTo>
                <a:cubicBezTo>
                  <a:pt x="-119" y="1298735"/>
                  <a:pt x="-119" y="1115474"/>
                  <a:pt x="357" y="932118"/>
                </a:cubicBezTo>
                <a:cubicBezTo>
                  <a:pt x="548" y="848393"/>
                  <a:pt x="58841" y="788005"/>
                  <a:pt x="143899" y="785623"/>
                </a:cubicBezTo>
                <a:cubicBezTo>
                  <a:pt x="215432" y="783623"/>
                  <a:pt x="287155" y="784576"/>
                  <a:pt x="358783" y="786100"/>
                </a:cubicBezTo>
                <a:cubicBezTo>
                  <a:pt x="379071" y="786576"/>
                  <a:pt x="399169" y="793529"/>
                  <a:pt x="421934" y="798006"/>
                </a:cubicBezTo>
                <a:cubicBezTo>
                  <a:pt x="427268" y="788481"/>
                  <a:pt x="433078" y="774574"/>
                  <a:pt x="442031" y="763049"/>
                </a:cubicBezTo>
                <a:cubicBezTo>
                  <a:pt x="462129" y="736951"/>
                  <a:pt x="483751" y="712090"/>
                  <a:pt x="504706" y="686563"/>
                </a:cubicBezTo>
                <a:cubicBezTo>
                  <a:pt x="529376" y="656464"/>
                  <a:pt x="556903" y="628270"/>
                  <a:pt x="578048" y="595885"/>
                </a:cubicBezTo>
                <a:cubicBezTo>
                  <a:pt x="658439" y="472441"/>
                  <a:pt x="717780" y="338329"/>
                  <a:pt x="770263" y="201074"/>
                </a:cubicBezTo>
                <a:cubicBezTo>
                  <a:pt x="773311" y="193168"/>
                  <a:pt x="772358" y="183358"/>
                  <a:pt x="771692" y="174499"/>
                </a:cubicBezTo>
                <a:cubicBezTo>
                  <a:pt x="768263" y="126970"/>
                  <a:pt x="769691" y="80297"/>
                  <a:pt x="796742" y="38673"/>
                </a:cubicBezTo>
                <a:cubicBezTo>
                  <a:pt x="813792" y="12479"/>
                  <a:pt x="838938" y="97"/>
                  <a:pt x="869990" y="1"/>
                </a:cubicBezTo>
                <a:cubicBezTo>
                  <a:pt x="986480" y="-380"/>
                  <a:pt x="1075634" y="84393"/>
                  <a:pt x="1084969" y="200503"/>
                </a:cubicBezTo>
                <a:cubicBezTo>
                  <a:pt x="1091255" y="278512"/>
                  <a:pt x="1072015" y="351664"/>
                  <a:pt x="1051155" y="425197"/>
                </a:cubicBezTo>
                <a:cubicBezTo>
                  <a:pt x="1036391" y="477394"/>
                  <a:pt x="1024771" y="530544"/>
                  <a:pt x="1011912" y="583217"/>
                </a:cubicBezTo>
                <a:cubicBezTo>
                  <a:pt x="1010674" y="588361"/>
                  <a:pt x="1010674" y="593790"/>
                  <a:pt x="1010388" y="599124"/>
                </a:cubicBezTo>
                <a:cubicBezTo>
                  <a:pt x="1010102" y="604363"/>
                  <a:pt x="1010388" y="609601"/>
                  <a:pt x="1010388" y="616364"/>
                </a:cubicBezTo>
                <a:cubicBezTo>
                  <a:pt x="1043345" y="610173"/>
                  <a:pt x="1074492" y="603505"/>
                  <a:pt x="1105924" y="598552"/>
                </a:cubicBezTo>
                <a:cubicBezTo>
                  <a:pt x="1202888" y="583312"/>
                  <a:pt x="1300139" y="574264"/>
                  <a:pt x="1397198" y="596552"/>
                </a:cubicBezTo>
                <a:cubicBezTo>
                  <a:pt x="1455492" y="609887"/>
                  <a:pt x="1506641" y="635414"/>
                  <a:pt x="1540264" y="688087"/>
                </a:cubicBezTo>
                <a:cubicBezTo>
                  <a:pt x="1572554" y="738570"/>
                  <a:pt x="1575221" y="792196"/>
                  <a:pt x="1557218" y="847726"/>
                </a:cubicBezTo>
                <a:cubicBezTo>
                  <a:pt x="1553980" y="857728"/>
                  <a:pt x="1554456" y="864967"/>
                  <a:pt x="1560647" y="873920"/>
                </a:cubicBezTo>
                <a:cubicBezTo>
                  <a:pt x="1609701" y="945453"/>
                  <a:pt x="1610082" y="1026987"/>
                  <a:pt x="1561124" y="1098520"/>
                </a:cubicBezTo>
                <a:cubicBezTo>
                  <a:pt x="1552456" y="1111188"/>
                  <a:pt x="1551122" y="1121665"/>
                  <a:pt x="1555123" y="1136334"/>
                </a:cubicBezTo>
                <a:cubicBezTo>
                  <a:pt x="1575983" y="1213201"/>
                  <a:pt x="1559600" y="1282638"/>
                  <a:pt x="1506450" y="1341598"/>
                </a:cubicBezTo>
                <a:cubicBezTo>
                  <a:pt x="1492163" y="1357409"/>
                  <a:pt x="1486924" y="1371316"/>
                  <a:pt x="1487114" y="1392842"/>
                </a:cubicBezTo>
                <a:cubicBezTo>
                  <a:pt x="1487781" y="1477329"/>
                  <a:pt x="1446538" y="1539051"/>
                  <a:pt x="1374815" y="1581056"/>
                </a:cubicBezTo>
                <a:cubicBezTo>
                  <a:pt x="1312235" y="1617727"/>
                  <a:pt x="1243179" y="1632301"/>
                  <a:pt x="1171932" y="1638778"/>
                </a:cubicBezTo>
                <a:cubicBezTo>
                  <a:pt x="1165169" y="1639349"/>
                  <a:pt x="1158407" y="1640873"/>
                  <a:pt x="1151739" y="1642016"/>
                </a:cubicBezTo>
                <a:lnTo>
                  <a:pt x="1020199" y="1642016"/>
                </a:lnTo>
                <a:close/>
                <a:moveTo>
                  <a:pt x="496610" y="1518001"/>
                </a:moveTo>
                <a:cubicBezTo>
                  <a:pt x="576620" y="1525049"/>
                  <a:pt x="657296" y="1535622"/>
                  <a:pt x="738164" y="1538575"/>
                </a:cubicBezTo>
                <a:cubicBezTo>
                  <a:pt x="877991" y="1543623"/>
                  <a:pt x="1017913" y="1545052"/>
                  <a:pt x="1157835" y="1545623"/>
                </a:cubicBezTo>
                <a:cubicBezTo>
                  <a:pt x="1208127" y="1545814"/>
                  <a:pt x="1257371" y="1533812"/>
                  <a:pt x="1303854" y="1513619"/>
                </a:cubicBezTo>
                <a:cubicBezTo>
                  <a:pt x="1372338" y="1483806"/>
                  <a:pt x="1403580" y="1436657"/>
                  <a:pt x="1391769" y="1371792"/>
                </a:cubicBezTo>
                <a:cubicBezTo>
                  <a:pt x="1385578" y="1337978"/>
                  <a:pt x="1395103" y="1316737"/>
                  <a:pt x="1420535" y="1295782"/>
                </a:cubicBezTo>
                <a:cubicBezTo>
                  <a:pt x="1471493" y="1254063"/>
                  <a:pt x="1484067" y="1197484"/>
                  <a:pt x="1456825" y="1137572"/>
                </a:cubicBezTo>
                <a:cubicBezTo>
                  <a:pt x="1444157" y="1109664"/>
                  <a:pt x="1449586" y="1088423"/>
                  <a:pt x="1469112" y="1066230"/>
                </a:cubicBezTo>
                <a:cubicBezTo>
                  <a:pt x="1515594" y="1013461"/>
                  <a:pt x="1516166" y="960598"/>
                  <a:pt x="1469970" y="908591"/>
                </a:cubicBezTo>
                <a:cubicBezTo>
                  <a:pt x="1449205" y="885160"/>
                  <a:pt x="1446633" y="863728"/>
                  <a:pt x="1461016" y="836201"/>
                </a:cubicBezTo>
                <a:cubicBezTo>
                  <a:pt x="1493020" y="775241"/>
                  <a:pt x="1471017" y="720187"/>
                  <a:pt x="1406342" y="695898"/>
                </a:cubicBezTo>
                <a:cubicBezTo>
                  <a:pt x="1365290" y="680467"/>
                  <a:pt x="1322046" y="677610"/>
                  <a:pt x="1278803" y="676562"/>
                </a:cubicBezTo>
                <a:cubicBezTo>
                  <a:pt x="1189458" y="674562"/>
                  <a:pt x="1102590" y="691516"/>
                  <a:pt x="1015913" y="710662"/>
                </a:cubicBezTo>
                <a:cubicBezTo>
                  <a:pt x="969716" y="720853"/>
                  <a:pt x="928759" y="694755"/>
                  <a:pt x="921234" y="648368"/>
                </a:cubicBezTo>
                <a:cubicBezTo>
                  <a:pt x="917996" y="628461"/>
                  <a:pt x="916472" y="607982"/>
                  <a:pt x="917615" y="587884"/>
                </a:cubicBezTo>
                <a:cubicBezTo>
                  <a:pt x="921139" y="525686"/>
                  <a:pt x="939141" y="466345"/>
                  <a:pt x="957620" y="407290"/>
                </a:cubicBezTo>
                <a:cubicBezTo>
                  <a:pt x="977432" y="344044"/>
                  <a:pt x="995720" y="280798"/>
                  <a:pt x="991910" y="213171"/>
                </a:cubicBezTo>
                <a:cubicBezTo>
                  <a:pt x="988195" y="147734"/>
                  <a:pt x="952286" y="105348"/>
                  <a:pt x="888468" y="93442"/>
                </a:cubicBezTo>
                <a:cubicBezTo>
                  <a:pt x="873990" y="90775"/>
                  <a:pt x="867037" y="96109"/>
                  <a:pt x="866370" y="109729"/>
                </a:cubicBezTo>
                <a:cubicBezTo>
                  <a:pt x="865418" y="129922"/>
                  <a:pt x="865799" y="150211"/>
                  <a:pt x="865227" y="170404"/>
                </a:cubicBezTo>
                <a:cubicBezTo>
                  <a:pt x="864751" y="186787"/>
                  <a:pt x="867704" y="204598"/>
                  <a:pt x="862370" y="219172"/>
                </a:cubicBezTo>
                <a:cubicBezTo>
                  <a:pt x="816364" y="344521"/>
                  <a:pt x="762262" y="466250"/>
                  <a:pt x="695968" y="582265"/>
                </a:cubicBezTo>
                <a:cubicBezTo>
                  <a:pt x="660344" y="644463"/>
                  <a:pt x="621959" y="705042"/>
                  <a:pt x="568142" y="753619"/>
                </a:cubicBezTo>
                <a:cubicBezTo>
                  <a:pt x="530900" y="787338"/>
                  <a:pt x="507754" y="829057"/>
                  <a:pt x="492609" y="875920"/>
                </a:cubicBezTo>
                <a:cubicBezTo>
                  <a:pt x="490895" y="881254"/>
                  <a:pt x="490990" y="887446"/>
                  <a:pt x="491371" y="893161"/>
                </a:cubicBezTo>
                <a:cubicBezTo>
                  <a:pt x="492800" y="911163"/>
                  <a:pt x="496229" y="929165"/>
                  <a:pt x="496229" y="947167"/>
                </a:cubicBezTo>
                <a:cubicBezTo>
                  <a:pt x="496610" y="1136239"/>
                  <a:pt x="496419" y="1325405"/>
                  <a:pt x="496419" y="1517905"/>
                </a:cubicBezTo>
                <a:close/>
                <a:moveTo>
                  <a:pt x="402693" y="1206533"/>
                </a:moveTo>
                <a:cubicBezTo>
                  <a:pt x="402693" y="1115760"/>
                  <a:pt x="402884" y="1024891"/>
                  <a:pt x="402598" y="934118"/>
                </a:cubicBezTo>
                <a:cubicBezTo>
                  <a:pt x="402503" y="896590"/>
                  <a:pt x="383738" y="878206"/>
                  <a:pt x="346305" y="878111"/>
                </a:cubicBezTo>
                <a:cubicBezTo>
                  <a:pt x="281154" y="877921"/>
                  <a:pt x="215908" y="878016"/>
                  <a:pt x="150757" y="878111"/>
                </a:cubicBezTo>
                <a:cubicBezTo>
                  <a:pt x="112847" y="878111"/>
                  <a:pt x="93416" y="897352"/>
                  <a:pt x="93416" y="935166"/>
                </a:cubicBezTo>
                <a:cubicBezTo>
                  <a:pt x="93321" y="1116236"/>
                  <a:pt x="93321" y="1297306"/>
                  <a:pt x="93416" y="1478377"/>
                </a:cubicBezTo>
                <a:cubicBezTo>
                  <a:pt x="93416" y="1516000"/>
                  <a:pt x="113514" y="1535717"/>
                  <a:pt x="150852" y="1535717"/>
                </a:cubicBezTo>
                <a:cubicBezTo>
                  <a:pt x="213908" y="1535717"/>
                  <a:pt x="276963" y="1535717"/>
                  <a:pt x="340019" y="1535717"/>
                </a:cubicBezTo>
                <a:cubicBezTo>
                  <a:pt x="385262" y="1535717"/>
                  <a:pt x="402693" y="1518096"/>
                  <a:pt x="402788" y="1472471"/>
                </a:cubicBezTo>
                <a:cubicBezTo>
                  <a:pt x="402788" y="1383793"/>
                  <a:pt x="402788" y="1295116"/>
                  <a:pt x="402788" y="1206438"/>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6" name="Google Shape;416;p18"/>
          <p:cNvSpPr/>
          <p:nvPr/>
        </p:nvSpPr>
        <p:spPr>
          <a:xfrm>
            <a:off x="7465538" y="1221203"/>
            <a:ext cx="87870" cy="90321"/>
          </a:xfrm>
          <a:custGeom>
            <a:avLst/>
            <a:gdLst/>
            <a:ahLst/>
            <a:cxnLst/>
            <a:rect l="l" t="t" r="r" b="b"/>
            <a:pathLst>
              <a:path w="1597640" h="1642206" extrusionOk="0">
                <a:moveTo>
                  <a:pt x="1020294" y="1642207"/>
                </a:moveTo>
                <a:cubicBezTo>
                  <a:pt x="1001244" y="1640873"/>
                  <a:pt x="982194" y="1638968"/>
                  <a:pt x="963049" y="1638206"/>
                </a:cubicBezTo>
                <a:cubicBezTo>
                  <a:pt x="855797" y="1633825"/>
                  <a:pt x="748355" y="1631348"/>
                  <a:pt x="641199" y="1624966"/>
                </a:cubicBezTo>
                <a:cubicBezTo>
                  <a:pt x="576810" y="1621156"/>
                  <a:pt x="512802" y="1611155"/>
                  <a:pt x="448508" y="1604583"/>
                </a:cubicBezTo>
                <a:cubicBezTo>
                  <a:pt x="441174" y="1603821"/>
                  <a:pt x="432411" y="1605535"/>
                  <a:pt x="426029" y="1609060"/>
                </a:cubicBezTo>
                <a:cubicBezTo>
                  <a:pt x="402598" y="1622014"/>
                  <a:pt x="377738" y="1629062"/>
                  <a:pt x="351068" y="1629062"/>
                </a:cubicBezTo>
                <a:cubicBezTo>
                  <a:pt x="283154" y="1629157"/>
                  <a:pt x="215241" y="1629538"/>
                  <a:pt x="147423" y="1629062"/>
                </a:cubicBezTo>
                <a:cubicBezTo>
                  <a:pt x="62746" y="1628395"/>
                  <a:pt x="643" y="1566578"/>
                  <a:pt x="357" y="1482091"/>
                </a:cubicBezTo>
                <a:cubicBezTo>
                  <a:pt x="-119" y="1298735"/>
                  <a:pt x="-119" y="1115474"/>
                  <a:pt x="357" y="932118"/>
                </a:cubicBezTo>
                <a:cubicBezTo>
                  <a:pt x="548" y="848393"/>
                  <a:pt x="58841" y="788005"/>
                  <a:pt x="143899" y="785623"/>
                </a:cubicBezTo>
                <a:cubicBezTo>
                  <a:pt x="215432" y="783623"/>
                  <a:pt x="287155" y="784576"/>
                  <a:pt x="358783" y="786100"/>
                </a:cubicBezTo>
                <a:cubicBezTo>
                  <a:pt x="379071" y="786576"/>
                  <a:pt x="399169" y="793529"/>
                  <a:pt x="421934" y="798006"/>
                </a:cubicBezTo>
                <a:cubicBezTo>
                  <a:pt x="427268" y="788481"/>
                  <a:pt x="433078" y="774574"/>
                  <a:pt x="442031" y="763049"/>
                </a:cubicBezTo>
                <a:cubicBezTo>
                  <a:pt x="462129" y="736951"/>
                  <a:pt x="483751" y="712090"/>
                  <a:pt x="504706" y="686563"/>
                </a:cubicBezTo>
                <a:cubicBezTo>
                  <a:pt x="529376" y="656464"/>
                  <a:pt x="556903" y="628270"/>
                  <a:pt x="578048" y="595885"/>
                </a:cubicBezTo>
                <a:cubicBezTo>
                  <a:pt x="658439" y="472441"/>
                  <a:pt x="717780" y="338329"/>
                  <a:pt x="770263" y="201074"/>
                </a:cubicBezTo>
                <a:cubicBezTo>
                  <a:pt x="773311" y="193168"/>
                  <a:pt x="772358" y="183358"/>
                  <a:pt x="771692" y="174499"/>
                </a:cubicBezTo>
                <a:cubicBezTo>
                  <a:pt x="768263" y="126970"/>
                  <a:pt x="769691" y="80297"/>
                  <a:pt x="796742" y="38673"/>
                </a:cubicBezTo>
                <a:cubicBezTo>
                  <a:pt x="813792" y="12479"/>
                  <a:pt x="838938" y="97"/>
                  <a:pt x="869990" y="1"/>
                </a:cubicBezTo>
                <a:cubicBezTo>
                  <a:pt x="986480" y="-380"/>
                  <a:pt x="1075634" y="84393"/>
                  <a:pt x="1084969" y="200503"/>
                </a:cubicBezTo>
                <a:cubicBezTo>
                  <a:pt x="1091255" y="278512"/>
                  <a:pt x="1072015" y="351664"/>
                  <a:pt x="1051155" y="425197"/>
                </a:cubicBezTo>
                <a:cubicBezTo>
                  <a:pt x="1036391" y="477394"/>
                  <a:pt x="1024771" y="530544"/>
                  <a:pt x="1011912" y="583217"/>
                </a:cubicBezTo>
                <a:cubicBezTo>
                  <a:pt x="1010674" y="588361"/>
                  <a:pt x="1010674" y="593790"/>
                  <a:pt x="1010388" y="599124"/>
                </a:cubicBezTo>
                <a:cubicBezTo>
                  <a:pt x="1010102" y="604363"/>
                  <a:pt x="1010388" y="609601"/>
                  <a:pt x="1010388" y="616364"/>
                </a:cubicBezTo>
                <a:cubicBezTo>
                  <a:pt x="1043345" y="610173"/>
                  <a:pt x="1074492" y="603505"/>
                  <a:pt x="1105924" y="598552"/>
                </a:cubicBezTo>
                <a:cubicBezTo>
                  <a:pt x="1202888" y="583312"/>
                  <a:pt x="1300139" y="574264"/>
                  <a:pt x="1397198" y="596552"/>
                </a:cubicBezTo>
                <a:cubicBezTo>
                  <a:pt x="1455492" y="609887"/>
                  <a:pt x="1506641" y="635414"/>
                  <a:pt x="1540264" y="688087"/>
                </a:cubicBezTo>
                <a:cubicBezTo>
                  <a:pt x="1572554" y="738570"/>
                  <a:pt x="1575221" y="792196"/>
                  <a:pt x="1557218" y="847726"/>
                </a:cubicBezTo>
                <a:cubicBezTo>
                  <a:pt x="1553980" y="857728"/>
                  <a:pt x="1554456" y="864967"/>
                  <a:pt x="1560647" y="873920"/>
                </a:cubicBezTo>
                <a:cubicBezTo>
                  <a:pt x="1609701" y="945453"/>
                  <a:pt x="1610082" y="1026987"/>
                  <a:pt x="1561124" y="1098520"/>
                </a:cubicBezTo>
                <a:cubicBezTo>
                  <a:pt x="1552456" y="1111188"/>
                  <a:pt x="1551122" y="1121665"/>
                  <a:pt x="1555123" y="1136334"/>
                </a:cubicBezTo>
                <a:cubicBezTo>
                  <a:pt x="1575983" y="1213201"/>
                  <a:pt x="1559600" y="1282638"/>
                  <a:pt x="1506450" y="1341598"/>
                </a:cubicBezTo>
                <a:cubicBezTo>
                  <a:pt x="1492163" y="1357409"/>
                  <a:pt x="1486924" y="1371316"/>
                  <a:pt x="1487114" y="1392842"/>
                </a:cubicBezTo>
                <a:cubicBezTo>
                  <a:pt x="1487781" y="1477329"/>
                  <a:pt x="1446538" y="1539051"/>
                  <a:pt x="1374815" y="1581056"/>
                </a:cubicBezTo>
                <a:cubicBezTo>
                  <a:pt x="1312235" y="1617727"/>
                  <a:pt x="1243179" y="1632301"/>
                  <a:pt x="1171932" y="1638778"/>
                </a:cubicBezTo>
                <a:cubicBezTo>
                  <a:pt x="1165169" y="1639349"/>
                  <a:pt x="1158407" y="1640873"/>
                  <a:pt x="1151739" y="1642016"/>
                </a:cubicBezTo>
                <a:lnTo>
                  <a:pt x="1020199" y="1642016"/>
                </a:lnTo>
                <a:close/>
                <a:moveTo>
                  <a:pt x="496610" y="1518001"/>
                </a:moveTo>
                <a:cubicBezTo>
                  <a:pt x="576620" y="1525049"/>
                  <a:pt x="657296" y="1535622"/>
                  <a:pt x="738164" y="1538575"/>
                </a:cubicBezTo>
                <a:cubicBezTo>
                  <a:pt x="877991" y="1543623"/>
                  <a:pt x="1017913" y="1545052"/>
                  <a:pt x="1157835" y="1545623"/>
                </a:cubicBezTo>
                <a:cubicBezTo>
                  <a:pt x="1208127" y="1545814"/>
                  <a:pt x="1257371" y="1533812"/>
                  <a:pt x="1303854" y="1513619"/>
                </a:cubicBezTo>
                <a:cubicBezTo>
                  <a:pt x="1372338" y="1483806"/>
                  <a:pt x="1403580" y="1436657"/>
                  <a:pt x="1391769" y="1371792"/>
                </a:cubicBezTo>
                <a:cubicBezTo>
                  <a:pt x="1385578" y="1337978"/>
                  <a:pt x="1395103" y="1316737"/>
                  <a:pt x="1420535" y="1295782"/>
                </a:cubicBezTo>
                <a:cubicBezTo>
                  <a:pt x="1471493" y="1254063"/>
                  <a:pt x="1484067" y="1197484"/>
                  <a:pt x="1456825" y="1137572"/>
                </a:cubicBezTo>
                <a:cubicBezTo>
                  <a:pt x="1444157" y="1109664"/>
                  <a:pt x="1449586" y="1088423"/>
                  <a:pt x="1469112" y="1066230"/>
                </a:cubicBezTo>
                <a:cubicBezTo>
                  <a:pt x="1515594" y="1013461"/>
                  <a:pt x="1516166" y="960598"/>
                  <a:pt x="1469970" y="908591"/>
                </a:cubicBezTo>
                <a:cubicBezTo>
                  <a:pt x="1449205" y="885160"/>
                  <a:pt x="1446633" y="863728"/>
                  <a:pt x="1461016" y="836201"/>
                </a:cubicBezTo>
                <a:cubicBezTo>
                  <a:pt x="1493020" y="775241"/>
                  <a:pt x="1471017" y="720187"/>
                  <a:pt x="1406342" y="695898"/>
                </a:cubicBezTo>
                <a:cubicBezTo>
                  <a:pt x="1365290" y="680467"/>
                  <a:pt x="1322046" y="677610"/>
                  <a:pt x="1278803" y="676562"/>
                </a:cubicBezTo>
                <a:cubicBezTo>
                  <a:pt x="1189458" y="674562"/>
                  <a:pt x="1102590" y="691516"/>
                  <a:pt x="1015913" y="710662"/>
                </a:cubicBezTo>
                <a:cubicBezTo>
                  <a:pt x="969716" y="720853"/>
                  <a:pt x="928759" y="694755"/>
                  <a:pt x="921234" y="648368"/>
                </a:cubicBezTo>
                <a:cubicBezTo>
                  <a:pt x="917996" y="628461"/>
                  <a:pt x="916472" y="607982"/>
                  <a:pt x="917615" y="587884"/>
                </a:cubicBezTo>
                <a:cubicBezTo>
                  <a:pt x="921139" y="525686"/>
                  <a:pt x="939141" y="466345"/>
                  <a:pt x="957620" y="407290"/>
                </a:cubicBezTo>
                <a:cubicBezTo>
                  <a:pt x="977432" y="344044"/>
                  <a:pt x="995720" y="280798"/>
                  <a:pt x="991910" y="213171"/>
                </a:cubicBezTo>
                <a:cubicBezTo>
                  <a:pt x="988195" y="147734"/>
                  <a:pt x="952286" y="105348"/>
                  <a:pt x="888468" y="93442"/>
                </a:cubicBezTo>
                <a:cubicBezTo>
                  <a:pt x="873990" y="90775"/>
                  <a:pt x="867037" y="96109"/>
                  <a:pt x="866370" y="109729"/>
                </a:cubicBezTo>
                <a:cubicBezTo>
                  <a:pt x="865418" y="129922"/>
                  <a:pt x="865799" y="150211"/>
                  <a:pt x="865227" y="170404"/>
                </a:cubicBezTo>
                <a:cubicBezTo>
                  <a:pt x="864751" y="186787"/>
                  <a:pt x="867704" y="204598"/>
                  <a:pt x="862370" y="219172"/>
                </a:cubicBezTo>
                <a:cubicBezTo>
                  <a:pt x="816364" y="344521"/>
                  <a:pt x="762262" y="466250"/>
                  <a:pt x="695968" y="582265"/>
                </a:cubicBezTo>
                <a:cubicBezTo>
                  <a:pt x="660344" y="644463"/>
                  <a:pt x="621959" y="705042"/>
                  <a:pt x="568142" y="753619"/>
                </a:cubicBezTo>
                <a:cubicBezTo>
                  <a:pt x="530900" y="787338"/>
                  <a:pt x="507754" y="829057"/>
                  <a:pt x="492609" y="875920"/>
                </a:cubicBezTo>
                <a:cubicBezTo>
                  <a:pt x="490895" y="881254"/>
                  <a:pt x="490990" y="887446"/>
                  <a:pt x="491371" y="893161"/>
                </a:cubicBezTo>
                <a:cubicBezTo>
                  <a:pt x="492800" y="911163"/>
                  <a:pt x="496229" y="929165"/>
                  <a:pt x="496229" y="947167"/>
                </a:cubicBezTo>
                <a:cubicBezTo>
                  <a:pt x="496610" y="1136239"/>
                  <a:pt x="496419" y="1325405"/>
                  <a:pt x="496419" y="1517905"/>
                </a:cubicBezTo>
                <a:close/>
                <a:moveTo>
                  <a:pt x="402693" y="1206533"/>
                </a:moveTo>
                <a:cubicBezTo>
                  <a:pt x="402693" y="1115760"/>
                  <a:pt x="402884" y="1024891"/>
                  <a:pt x="402598" y="934118"/>
                </a:cubicBezTo>
                <a:cubicBezTo>
                  <a:pt x="402503" y="896590"/>
                  <a:pt x="383738" y="878206"/>
                  <a:pt x="346305" y="878111"/>
                </a:cubicBezTo>
                <a:cubicBezTo>
                  <a:pt x="281154" y="877921"/>
                  <a:pt x="215908" y="878016"/>
                  <a:pt x="150757" y="878111"/>
                </a:cubicBezTo>
                <a:cubicBezTo>
                  <a:pt x="112847" y="878111"/>
                  <a:pt x="93416" y="897352"/>
                  <a:pt x="93416" y="935166"/>
                </a:cubicBezTo>
                <a:cubicBezTo>
                  <a:pt x="93321" y="1116236"/>
                  <a:pt x="93321" y="1297306"/>
                  <a:pt x="93416" y="1478377"/>
                </a:cubicBezTo>
                <a:cubicBezTo>
                  <a:pt x="93416" y="1516000"/>
                  <a:pt x="113514" y="1535717"/>
                  <a:pt x="150852" y="1535717"/>
                </a:cubicBezTo>
                <a:cubicBezTo>
                  <a:pt x="213908" y="1535717"/>
                  <a:pt x="276963" y="1535717"/>
                  <a:pt x="340019" y="1535717"/>
                </a:cubicBezTo>
                <a:cubicBezTo>
                  <a:pt x="385262" y="1535717"/>
                  <a:pt x="402693" y="1518096"/>
                  <a:pt x="402788" y="1472471"/>
                </a:cubicBezTo>
                <a:cubicBezTo>
                  <a:pt x="402788" y="1383793"/>
                  <a:pt x="402788" y="1295116"/>
                  <a:pt x="402788" y="1206438"/>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417" name="Google Shape;417;p18"/>
          <p:cNvGrpSpPr/>
          <p:nvPr/>
        </p:nvGrpSpPr>
        <p:grpSpPr>
          <a:xfrm>
            <a:off x="48001" y="2155619"/>
            <a:ext cx="1653735" cy="333300"/>
            <a:chOff x="47988" y="747544"/>
            <a:chExt cx="1653735" cy="333300"/>
          </a:xfrm>
        </p:grpSpPr>
        <p:grpSp>
          <p:nvGrpSpPr>
            <p:cNvPr id="418" name="Google Shape;418;p18"/>
            <p:cNvGrpSpPr/>
            <p:nvPr/>
          </p:nvGrpSpPr>
          <p:grpSpPr>
            <a:xfrm>
              <a:off x="47988" y="747544"/>
              <a:ext cx="1653735" cy="333300"/>
              <a:chOff x="83501" y="748231"/>
              <a:chExt cx="1653735" cy="333300"/>
            </a:xfrm>
          </p:grpSpPr>
          <p:sp>
            <p:nvSpPr>
              <p:cNvPr id="419" name="Google Shape;419;p18"/>
              <p:cNvSpPr/>
              <p:nvPr/>
            </p:nvSpPr>
            <p:spPr>
              <a:xfrm>
                <a:off x="83501" y="748231"/>
                <a:ext cx="1618200" cy="333300"/>
              </a:xfrm>
              <a:prstGeom prst="roundRect">
                <a:avLst>
                  <a:gd name="adj" fmla="val 16667"/>
                </a:avLst>
              </a:prstGeom>
              <a:solidFill>
                <a:srgbClr val="34354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420" name="Google Shape;420;p18"/>
              <p:cNvPicPr preferRelativeResize="0"/>
              <p:nvPr/>
            </p:nvPicPr>
            <p:blipFill rotWithShape="1">
              <a:blip r:embed="rId5">
                <a:alphaModFix/>
              </a:blip>
              <a:srcRect/>
              <a:stretch/>
            </p:blipFill>
            <p:spPr>
              <a:xfrm>
                <a:off x="141544" y="866333"/>
                <a:ext cx="119416" cy="97079"/>
              </a:xfrm>
              <a:prstGeom prst="rect">
                <a:avLst/>
              </a:prstGeom>
              <a:noFill/>
              <a:ln>
                <a:noFill/>
              </a:ln>
            </p:spPr>
          </p:pic>
          <p:sp>
            <p:nvSpPr>
              <p:cNvPr id="421" name="Google Shape;421;p18"/>
              <p:cNvSpPr txBox="1"/>
              <p:nvPr/>
            </p:nvSpPr>
            <p:spPr>
              <a:xfrm>
                <a:off x="260336" y="818720"/>
                <a:ext cx="14769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rgbClr val="ECECF1"/>
                    </a:solidFill>
                    <a:latin typeface="Source Code Pro"/>
                    <a:ea typeface="Source Code Pro"/>
                    <a:cs typeface="Source Code Pro"/>
                    <a:sym typeface="Source Code Pro"/>
                  </a:rPr>
                  <a:t>Improvements</a:t>
                </a:r>
                <a:endParaRPr sz="800">
                  <a:solidFill>
                    <a:schemeClr val="lt1"/>
                  </a:solidFill>
                  <a:latin typeface="Source Code Pro"/>
                  <a:ea typeface="Source Code Pro"/>
                  <a:cs typeface="Source Code Pro"/>
                  <a:sym typeface="Source Code Pro"/>
                </a:endParaRPr>
              </a:p>
            </p:txBody>
          </p:sp>
        </p:grpSp>
        <p:pic>
          <p:nvPicPr>
            <p:cNvPr id="422" name="Google Shape;422;p18"/>
            <p:cNvPicPr preferRelativeResize="0"/>
            <p:nvPr/>
          </p:nvPicPr>
          <p:blipFill>
            <a:blip r:embed="rId6">
              <a:alphaModFix/>
            </a:blip>
            <a:stretch>
              <a:fillRect/>
            </a:stretch>
          </p:blipFill>
          <p:spPr>
            <a:xfrm>
              <a:off x="1283875" y="798954"/>
              <a:ext cx="304475" cy="192300"/>
            </a:xfrm>
            <a:prstGeom prst="rect">
              <a:avLst/>
            </a:prstGeom>
            <a:noFill/>
            <a:ln>
              <a:noFill/>
            </a:ln>
          </p:spPr>
        </p:pic>
      </p:grpSp>
      <p:grpSp>
        <p:nvGrpSpPr>
          <p:cNvPr id="423" name="Google Shape;423;p18"/>
          <p:cNvGrpSpPr/>
          <p:nvPr/>
        </p:nvGrpSpPr>
        <p:grpSpPr>
          <a:xfrm>
            <a:off x="106057" y="2578283"/>
            <a:ext cx="1595692" cy="192300"/>
            <a:chOff x="141545" y="818720"/>
            <a:chExt cx="1595692" cy="192300"/>
          </a:xfrm>
        </p:grpSpPr>
        <p:pic>
          <p:nvPicPr>
            <p:cNvPr id="424" name="Google Shape;424;p18"/>
            <p:cNvPicPr preferRelativeResize="0"/>
            <p:nvPr/>
          </p:nvPicPr>
          <p:blipFill rotWithShape="1">
            <a:blip r:embed="rId5">
              <a:alphaModFix/>
            </a:blip>
            <a:srcRect/>
            <a:stretch/>
          </p:blipFill>
          <p:spPr>
            <a:xfrm>
              <a:off x="141544" y="866333"/>
              <a:ext cx="119416" cy="97079"/>
            </a:xfrm>
            <a:prstGeom prst="rect">
              <a:avLst/>
            </a:prstGeom>
            <a:noFill/>
            <a:ln>
              <a:noFill/>
            </a:ln>
          </p:spPr>
        </p:pic>
        <p:sp>
          <p:nvSpPr>
            <p:cNvPr id="425" name="Google Shape;425;p18"/>
            <p:cNvSpPr txBox="1"/>
            <p:nvPr/>
          </p:nvSpPr>
          <p:spPr>
            <a:xfrm>
              <a:off x="260336" y="818720"/>
              <a:ext cx="14769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rgbClr val="ECECF1"/>
                  </a:solidFill>
                  <a:latin typeface="Source Code Pro"/>
                  <a:ea typeface="Source Code Pro"/>
                  <a:cs typeface="Source Code Pro"/>
                  <a:sym typeface="Source Code Pro"/>
                </a:rPr>
                <a:t>Suggestions</a:t>
              </a:r>
              <a:endParaRPr sz="800">
                <a:solidFill>
                  <a:schemeClr val="lt1"/>
                </a:solidFill>
                <a:latin typeface="Source Code Pro"/>
                <a:ea typeface="Source Code Pro"/>
                <a:cs typeface="Source Code Pro"/>
                <a:sym typeface="Source Code Pro"/>
              </a:endParaRPr>
            </a:p>
          </p:txBody>
        </p:sp>
      </p:grpSp>
      <p:grpSp>
        <p:nvGrpSpPr>
          <p:cNvPr id="426" name="Google Shape;426;p18"/>
          <p:cNvGrpSpPr/>
          <p:nvPr/>
        </p:nvGrpSpPr>
        <p:grpSpPr>
          <a:xfrm>
            <a:off x="106032" y="2930470"/>
            <a:ext cx="1595692" cy="192300"/>
            <a:chOff x="141545" y="818720"/>
            <a:chExt cx="1595692" cy="192300"/>
          </a:xfrm>
        </p:grpSpPr>
        <p:pic>
          <p:nvPicPr>
            <p:cNvPr id="427" name="Google Shape;427;p18"/>
            <p:cNvPicPr preferRelativeResize="0"/>
            <p:nvPr/>
          </p:nvPicPr>
          <p:blipFill rotWithShape="1">
            <a:blip r:embed="rId5">
              <a:alphaModFix/>
            </a:blip>
            <a:srcRect/>
            <a:stretch/>
          </p:blipFill>
          <p:spPr>
            <a:xfrm>
              <a:off x="141544" y="866333"/>
              <a:ext cx="119416" cy="97079"/>
            </a:xfrm>
            <a:prstGeom prst="rect">
              <a:avLst/>
            </a:prstGeom>
            <a:noFill/>
            <a:ln>
              <a:noFill/>
            </a:ln>
          </p:spPr>
        </p:pic>
        <p:sp>
          <p:nvSpPr>
            <p:cNvPr id="428" name="Google Shape;428;p18"/>
            <p:cNvSpPr txBox="1"/>
            <p:nvPr/>
          </p:nvSpPr>
          <p:spPr>
            <a:xfrm>
              <a:off x="260336" y="818720"/>
              <a:ext cx="14769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rgbClr val="ECECF1"/>
                  </a:solidFill>
                  <a:latin typeface="Source Code Pro"/>
                  <a:ea typeface="Source Code Pro"/>
                  <a:cs typeface="Source Code Pro"/>
                  <a:sym typeface="Source Code Pro"/>
                </a:rPr>
                <a:t>Conclusion</a:t>
              </a:r>
              <a:endParaRPr sz="800">
                <a:solidFill>
                  <a:schemeClr val="lt1"/>
                </a:solidFill>
                <a:latin typeface="Source Code Pro"/>
                <a:ea typeface="Source Code Pro"/>
                <a:cs typeface="Source Code Pro"/>
                <a:sym typeface="Source Code Pro"/>
              </a:endParaRPr>
            </a:p>
          </p:txBody>
        </p:sp>
      </p:grpSp>
      <p:grpSp>
        <p:nvGrpSpPr>
          <p:cNvPr id="429" name="Google Shape;429;p18"/>
          <p:cNvGrpSpPr/>
          <p:nvPr/>
        </p:nvGrpSpPr>
        <p:grpSpPr>
          <a:xfrm>
            <a:off x="106032" y="818045"/>
            <a:ext cx="1595692" cy="192300"/>
            <a:chOff x="141545" y="818720"/>
            <a:chExt cx="1595692" cy="192300"/>
          </a:xfrm>
        </p:grpSpPr>
        <p:pic>
          <p:nvPicPr>
            <p:cNvPr id="430" name="Google Shape;430;p18"/>
            <p:cNvPicPr preferRelativeResize="0"/>
            <p:nvPr/>
          </p:nvPicPr>
          <p:blipFill rotWithShape="1">
            <a:blip r:embed="rId5">
              <a:alphaModFix/>
            </a:blip>
            <a:srcRect/>
            <a:stretch/>
          </p:blipFill>
          <p:spPr>
            <a:xfrm>
              <a:off x="141544" y="866333"/>
              <a:ext cx="119416" cy="97079"/>
            </a:xfrm>
            <a:prstGeom prst="rect">
              <a:avLst/>
            </a:prstGeom>
            <a:noFill/>
            <a:ln>
              <a:noFill/>
            </a:ln>
          </p:spPr>
        </p:pic>
        <p:sp>
          <p:nvSpPr>
            <p:cNvPr id="431" name="Google Shape;431;p18"/>
            <p:cNvSpPr txBox="1"/>
            <p:nvPr/>
          </p:nvSpPr>
          <p:spPr>
            <a:xfrm>
              <a:off x="260336" y="818720"/>
              <a:ext cx="14769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rgbClr val="ECECF1"/>
                  </a:solidFill>
                  <a:latin typeface="Source Code Pro"/>
                  <a:ea typeface="Source Code Pro"/>
                  <a:cs typeface="Source Code Pro"/>
                  <a:sym typeface="Source Code Pro"/>
                </a:rPr>
                <a:t>Introduction</a:t>
              </a:r>
              <a:endParaRPr sz="800">
                <a:solidFill>
                  <a:schemeClr val="lt1"/>
                </a:solidFill>
                <a:latin typeface="Source Code Pro"/>
                <a:ea typeface="Source Code Pro"/>
                <a:cs typeface="Source Code Pro"/>
                <a:sym typeface="Source Code Pro"/>
              </a:endParaRPr>
            </a:p>
          </p:txBody>
        </p:sp>
      </p:grpSp>
      <p:grpSp>
        <p:nvGrpSpPr>
          <p:cNvPr id="432" name="Google Shape;432;p18"/>
          <p:cNvGrpSpPr/>
          <p:nvPr/>
        </p:nvGrpSpPr>
        <p:grpSpPr>
          <a:xfrm>
            <a:off x="106044" y="1170220"/>
            <a:ext cx="1595692" cy="192300"/>
            <a:chOff x="141545" y="818720"/>
            <a:chExt cx="1595692" cy="192300"/>
          </a:xfrm>
        </p:grpSpPr>
        <p:pic>
          <p:nvPicPr>
            <p:cNvPr id="433" name="Google Shape;433;p18"/>
            <p:cNvPicPr preferRelativeResize="0"/>
            <p:nvPr/>
          </p:nvPicPr>
          <p:blipFill rotWithShape="1">
            <a:blip r:embed="rId5">
              <a:alphaModFix/>
            </a:blip>
            <a:srcRect/>
            <a:stretch/>
          </p:blipFill>
          <p:spPr>
            <a:xfrm>
              <a:off x="141544" y="866333"/>
              <a:ext cx="119416" cy="97079"/>
            </a:xfrm>
            <a:prstGeom prst="rect">
              <a:avLst/>
            </a:prstGeom>
            <a:noFill/>
            <a:ln>
              <a:noFill/>
            </a:ln>
          </p:spPr>
        </p:pic>
        <p:sp>
          <p:nvSpPr>
            <p:cNvPr id="434" name="Google Shape;434;p18"/>
            <p:cNvSpPr txBox="1"/>
            <p:nvPr/>
          </p:nvSpPr>
          <p:spPr>
            <a:xfrm>
              <a:off x="260336" y="818720"/>
              <a:ext cx="14769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rgbClr val="ECECF1"/>
                  </a:solidFill>
                  <a:latin typeface="Source Code Pro"/>
                  <a:ea typeface="Source Code Pro"/>
                  <a:cs typeface="Source Code Pro"/>
                  <a:sym typeface="Source Code Pro"/>
                </a:rPr>
                <a:t>Easter Eggs</a:t>
              </a:r>
              <a:endParaRPr sz="800">
                <a:solidFill>
                  <a:schemeClr val="lt1"/>
                </a:solidFill>
                <a:latin typeface="Source Code Pro"/>
                <a:ea typeface="Source Code Pro"/>
                <a:cs typeface="Source Code Pro"/>
                <a:sym typeface="Source Code Pro"/>
              </a:endParaRPr>
            </a:p>
          </p:txBody>
        </p:sp>
      </p:grpSp>
      <p:grpSp>
        <p:nvGrpSpPr>
          <p:cNvPr id="435" name="Google Shape;435;p18"/>
          <p:cNvGrpSpPr/>
          <p:nvPr/>
        </p:nvGrpSpPr>
        <p:grpSpPr>
          <a:xfrm>
            <a:off x="106032" y="1522383"/>
            <a:ext cx="1595692" cy="192300"/>
            <a:chOff x="141545" y="818720"/>
            <a:chExt cx="1595692" cy="192300"/>
          </a:xfrm>
        </p:grpSpPr>
        <p:pic>
          <p:nvPicPr>
            <p:cNvPr id="436" name="Google Shape;436;p18"/>
            <p:cNvPicPr preferRelativeResize="0"/>
            <p:nvPr/>
          </p:nvPicPr>
          <p:blipFill rotWithShape="1">
            <a:blip r:embed="rId5">
              <a:alphaModFix/>
            </a:blip>
            <a:srcRect/>
            <a:stretch/>
          </p:blipFill>
          <p:spPr>
            <a:xfrm>
              <a:off x="141544" y="866333"/>
              <a:ext cx="119416" cy="97079"/>
            </a:xfrm>
            <a:prstGeom prst="rect">
              <a:avLst/>
            </a:prstGeom>
            <a:noFill/>
            <a:ln>
              <a:noFill/>
            </a:ln>
          </p:spPr>
        </p:pic>
        <p:sp>
          <p:nvSpPr>
            <p:cNvPr id="437" name="Google Shape;437;p18"/>
            <p:cNvSpPr txBox="1"/>
            <p:nvPr/>
          </p:nvSpPr>
          <p:spPr>
            <a:xfrm>
              <a:off x="260336" y="818720"/>
              <a:ext cx="14769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rgbClr val="ECECF1"/>
                  </a:solidFill>
                  <a:latin typeface="Source Code Pro"/>
                  <a:ea typeface="Source Code Pro"/>
                  <a:cs typeface="Source Code Pro"/>
                  <a:sym typeface="Source Code Pro"/>
                </a:rPr>
                <a:t>Topic Ranks</a:t>
              </a:r>
              <a:endParaRPr sz="800">
                <a:solidFill>
                  <a:schemeClr val="lt1"/>
                </a:solidFill>
                <a:latin typeface="Source Code Pro"/>
                <a:ea typeface="Source Code Pro"/>
                <a:cs typeface="Source Code Pro"/>
                <a:sym typeface="Source Code Pro"/>
              </a:endParaRPr>
            </a:p>
          </p:txBody>
        </p:sp>
      </p:grpSp>
      <p:grpSp>
        <p:nvGrpSpPr>
          <p:cNvPr id="438" name="Google Shape;438;p18"/>
          <p:cNvGrpSpPr/>
          <p:nvPr/>
        </p:nvGrpSpPr>
        <p:grpSpPr>
          <a:xfrm>
            <a:off x="106044" y="1874558"/>
            <a:ext cx="1595692" cy="192300"/>
            <a:chOff x="141545" y="818720"/>
            <a:chExt cx="1595692" cy="192300"/>
          </a:xfrm>
        </p:grpSpPr>
        <p:pic>
          <p:nvPicPr>
            <p:cNvPr id="439" name="Google Shape;439;p18"/>
            <p:cNvPicPr preferRelativeResize="0"/>
            <p:nvPr/>
          </p:nvPicPr>
          <p:blipFill rotWithShape="1">
            <a:blip r:embed="rId5">
              <a:alphaModFix/>
            </a:blip>
            <a:srcRect/>
            <a:stretch/>
          </p:blipFill>
          <p:spPr>
            <a:xfrm>
              <a:off x="141544" y="866333"/>
              <a:ext cx="119416" cy="97079"/>
            </a:xfrm>
            <a:prstGeom prst="rect">
              <a:avLst/>
            </a:prstGeom>
            <a:noFill/>
            <a:ln>
              <a:noFill/>
            </a:ln>
          </p:spPr>
        </p:pic>
        <p:sp>
          <p:nvSpPr>
            <p:cNvPr id="440" name="Google Shape;440;p18"/>
            <p:cNvSpPr txBox="1"/>
            <p:nvPr/>
          </p:nvSpPr>
          <p:spPr>
            <a:xfrm>
              <a:off x="260336" y="818720"/>
              <a:ext cx="14769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rgbClr val="ECECF1"/>
                  </a:solidFill>
                  <a:latin typeface="Source Code Pro"/>
                  <a:ea typeface="Source Code Pro"/>
                  <a:cs typeface="Source Code Pro"/>
                  <a:sym typeface="Source Code Pro"/>
                </a:rPr>
                <a:t>User Needs</a:t>
              </a:r>
              <a:endParaRPr sz="800">
                <a:solidFill>
                  <a:schemeClr val="lt1"/>
                </a:solidFill>
                <a:latin typeface="Source Code Pro"/>
                <a:ea typeface="Source Code Pro"/>
                <a:cs typeface="Source Code Pro"/>
                <a:sym typeface="Source Code Pro"/>
              </a:endParaRPr>
            </a:p>
          </p:txBody>
        </p:sp>
      </p:grpSp>
      <p:grpSp>
        <p:nvGrpSpPr>
          <p:cNvPr id="441" name="Google Shape;441;p18"/>
          <p:cNvGrpSpPr/>
          <p:nvPr/>
        </p:nvGrpSpPr>
        <p:grpSpPr>
          <a:xfrm>
            <a:off x="2978788" y="256943"/>
            <a:ext cx="4338275" cy="403157"/>
            <a:chOff x="2683975" y="262418"/>
            <a:chExt cx="4338275" cy="403157"/>
          </a:xfrm>
        </p:grpSpPr>
        <p:sp>
          <p:nvSpPr>
            <p:cNvPr id="442" name="Google Shape;442;p18"/>
            <p:cNvSpPr txBox="1"/>
            <p:nvPr/>
          </p:nvSpPr>
          <p:spPr>
            <a:xfrm>
              <a:off x="2912550" y="473275"/>
              <a:ext cx="4109700" cy="192300"/>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SzPts val="1100"/>
                <a:buNone/>
              </a:pPr>
              <a:r>
                <a:rPr lang="en" sz="800">
                  <a:solidFill>
                    <a:srgbClr val="EFEFEF"/>
                  </a:solidFill>
                  <a:latin typeface="Source Code Pro"/>
                  <a:ea typeface="Source Code Pro"/>
                  <a:cs typeface="Source Code Pro"/>
                  <a:sym typeface="Source Code Pro"/>
                </a:rPr>
                <a:t>Ok whatever, just show me the results already!</a:t>
              </a:r>
              <a:endParaRPr sz="800">
                <a:solidFill>
                  <a:schemeClr val="lt1"/>
                </a:solidFill>
                <a:latin typeface="Source Code Pro"/>
                <a:ea typeface="Source Code Pro"/>
                <a:cs typeface="Source Code Pro"/>
                <a:sym typeface="Source Code Pro"/>
              </a:endParaRPr>
            </a:p>
          </p:txBody>
        </p:sp>
        <p:pic>
          <p:nvPicPr>
            <p:cNvPr id="443" name="Google Shape;443;p18"/>
            <p:cNvPicPr preferRelativeResize="0"/>
            <p:nvPr/>
          </p:nvPicPr>
          <p:blipFill>
            <a:blip r:embed="rId7">
              <a:alphaModFix/>
            </a:blip>
            <a:stretch>
              <a:fillRect/>
            </a:stretch>
          </p:blipFill>
          <p:spPr>
            <a:xfrm>
              <a:off x="2683975" y="262425"/>
              <a:ext cx="192301" cy="192301"/>
            </a:xfrm>
            <a:prstGeom prst="rect">
              <a:avLst/>
            </a:prstGeom>
            <a:noFill/>
            <a:ln>
              <a:noFill/>
            </a:ln>
          </p:spPr>
        </p:pic>
        <p:sp>
          <p:nvSpPr>
            <p:cNvPr id="444" name="Google Shape;444;p18"/>
            <p:cNvSpPr txBox="1"/>
            <p:nvPr/>
          </p:nvSpPr>
          <p:spPr>
            <a:xfrm>
              <a:off x="2912549" y="262418"/>
              <a:ext cx="13131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b="1">
                  <a:solidFill>
                    <a:schemeClr val="lt1"/>
                  </a:solidFill>
                  <a:latin typeface="Source Code Pro"/>
                  <a:ea typeface="Source Code Pro"/>
                  <a:cs typeface="Source Code Pro"/>
                  <a:sym typeface="Source Code Pro"/>
                </a:rPr>
                <a:t>Scotiabank</a:t>
              </a:r>
              <a:endParaRPr sz="800" b="1">
                <a:solidFill>
                  <a:schemeClr val="lt1"/>
                </a:solidFill>
                <a:latin typeface="Source Code Pro"/>
                <a:ea typeface="Source Code Pro"/>
                <a:cs typeface="Source Code Pro"/>
                <a:sym typeface="Source Code Pro"/>
              </a:endParaRPr>
            </a:p>
          </p:txBody>
        </p:sp>
      </p:grpSp>
      <p:grpSp>
        <p:nvGrpSpPr>
          <p:cNvPr id="445" name="Google Shape;445;p18"/>
          <p:cNvGrpSpPr/>
          <p:nvPr/>
        </p:nvGrpSpPr>
        <p:grpSpPr>
          <a:xfrm>
            <a:off x="2978787" y="961150"/>
            <a:ext cx="4459775" cy="1518750"/>
            <a:chOff x="2683975" y="966625"/>
            <a:chExt cx="4459775" cy="1518750"/>
          </a:xfrm>
        </p:grpSpPr>
        <p:sp>
          <p:nvSpPr>
            <p:cNvPr id="446" name="Google Shape;446;p18"/>
            <p:cNvSpPr txBox="1"/>
            <p:nvPr/>
          </p:nvSpPr>
          <p:spPr>
            <a:xfrm>
              <a:off x="2912550" y="1172575"/>
              <a:ext cx="4231200" cy="13128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rgbClr val="EFEFEF"/>
                  </a:solidFill>
                  <a:latin typeface="Source Code Pro"/>
                  <a:ea typeface="Source Code Pro"/>
                  <a:cs typeface="Source Code Pro"/>
                  <a:sym typeface="Source Code Pro"/>
                </a:rPr>
                <a:t>For each category, you can rank the reviews by sentiment and number of likes to see which category the largest number of dissatisfied customers comes from. </a:t>
              </a:r>
              <a:endParaRPr sz="800">
                <a:solidFill>
                  <a:srgbClr val="EFEFEF"/>
                </a:solidFill>
                <a:latin typeface="Source Code Pro"/>
                <a:ea typeface="Source Code Pro"/>
                <a:cs typeface="Source Code Pro"/>
                <a:sym typeface="Source Code Pro"/>
              </a:endParaRPr>
            </a:p>
            <a:p>
              <a:pPr marL="0" marR="0" lvl="0" indent="0" algn="l" rtl="0">
                <a:lnSpc>
                  <a:spcPct val="130000"/>
                </a:lnSpc>
                <a:spcBef>
                  <a:spcPts val="0"/>
                </a:spcBef>
                <a:spcAft>
                  <a:spcPts val="0"/>
                </a:spcAft>
                <a:buNone/>
              </a:pPr>
              <a:endParaRPr sz="800">
                <a:solidFill>
                  <a:srgbClr val="EFEFEF"/>
                </a:solidFill>
                <a:latin typeface="Source Code Pro"/>
                <a:ea typeface="Source Code Pro"/>
                <a:cs typeface="Source Code Pro"/>
                <a:sym typeface="Source Code Pro"/>
              </a:endParaRPr>
            </a:p>
            <a:p>
              <a:pPr marL="0" marR="0" lvl="0" indent="0" algn="l" rtl="0">
                <a:lnSpc>
                  <a:spcPct val="130000"/>
                </a:lnSpc>
                <a:spcBef>
                  <a:spcPts val="0"/>
                </a:spcBef>
                <a:spcAft>
                  <a:spcPts val="0"/>
                </a:spcAft>
                <a:buNone/>
              </a:pPr>
              <a:r>
                <a:rPr lang="en" sz="800">
                  <a:solidFill>
                    <a:srgbClr val="EFEFEF"/>
                  </a:solidFill>
                  <a:latin typeface="Source Code Pro"/>
                  <a:ea typeface="Source Code Pro"/>
                  <a:cs typeface="Source Code Pro"/>
                  <a:sym typeface="Source Code Pro"/>
                </a:rPr>
                <a:t>It turns out these problems are app errors, cheque deposits, login issues, and Two Factor Authentication. Together these issues make up over 90% of the negative reviews, so focusing on fixing them would clear away a majority of customer complaints. </a:t>
              </a:r>
              <a:endParaRPr sz="800">
                <a:solidFill>
                  <a:schemeClr val="lt1"/>
                </a:solidFill>
                <a:latin typeface="Source Code Pro"/>
                <a:ea typeface="Source Code Pro"/>
                <a:cs typeface="Source Code Pro"/>
                <a:sym typeface="Source Code Pro"/>
              </a:endParaRPr>
            </a:p>
          </p:txBody>
        </p:sp>
        <p:pic>
          <p:nvPicPr>
            <p:cNvPr id="447" name="Google Shape;447;p18"/>
            <p:cNvPicPr preferRelativeResize="0"/>
            <p:nvPr/>
          </p:nvPicPr>
          <p:blipFill>
            <a:blip r:embed="rId8">
              <a:alphaModFix/>
            </a:blip>
            <a:stretch>
              <a:fillRect/>
            </a:stretch>
          </p:blipFill>
          <p:spPr>
            <a:xfrm>
              <a:off x="2683975" y="966625"/>
              <a:ext cx="192300" cy="192300"/>
            </a:xfrm>
            <a:prstGeom prst="rect">
              <a:avLst/>
            </a:prstGeom>
            <a:noFill/>
            <a:ln>
              <a:noFill/>
            </a:ln>
          </p:spPr>
        </p:pic>
        <p:sp>
          <p:nvSpPr>
            <p:cNvPr id="448" name="Google Shape;448;p18"/>
            <p:cNvSpPr txBox="1"/>
            <p:nvPr/>
          </p:nvSpPr>
          <p:spPr>
            <a:xfrm>
              <a:off x="2912550" y="966625"/>
              <a:ext cx="35841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b="1">
                  <a:solidFill>
                    <a:schemeClr val="lt1"/>
                  </a:solidFill>
                  <a:latin typeface="Source Code Pro"/>
                  <a:ea typeface="Source Code Pro"/>
                  <a:cs typeface="Source Code Pro"/>
                  <a:sym typeface="Source Code Pro"/>
                </a:rPr>
                <a:t>Team Alpha</a:t>
              </a:r>
              <a:endParaRPr sz="800" b="1">
                <a:solidFill>
                  <a:schemeClr val="lt1"/>
                </a:solidFill>
                <a:latin typeface="Source Code Pro"/>
                <a:ea typeface="Source Code Pro"/>
                <a:cs typeface="Source Code Pro"/>
                <a:sym typeface="Source Code Pro"/>
              </a:endParaRPr>
            </a:p>
          </p:txBody>
        </p:sp>
      </p:grpSp>
      <p:pic>
        <p:nvPicPr>
          <p:cNvPr id="449" name="Google Shape;449;p18" descr="A blue and orange pie chart&#10;&#10;Description automatically generated"/>
          <p:cNvPicPr preferRelativeResize="0"/>
          <p:nvPr/>
        </p:nvPicPr>
        <p:blipFill>
          <a:blip r:embed="rId9">
            <a:alphaModFix/>
          </a:blip>
          <a:stretch>
            <a:fillRect/>
          </a:stretch>
        </p:blipFill>
        <p:spPr>
          <a:xfrm>
            <a:off x="2978775" y="2594488"/>
            <a:ext cx="1733550" cy="1600200"/>
          </a:xfrm>
          <a:prstGeom prst="rect">
            <a:avLst/>
          </a:prstGeom>
          <a:noFill/>
          <a:ln>
            <a:noFill/>
          </a:ln>
        </p:spPr>
      </p:pic>
      <p:pic>
        <p:nvPicPr>
          <p:cNvPr id="450" name="Google Shape;450;p18"/>
          <p:cNvPicPr preferRelativeResize="0"/>
          <p:nvPr/>
        </p:nvPicPr>
        <p:blipFill>
          <a:blip r:embed="rId10">
            <a:alphaModFix/>
          </a:blip>
          <a:stretch>
            <a:fillRect/>
          </a:stretch>
        </p:blipFill>
        <p:spPr>
          <a:xfrm>
            <a:off x="4686450" y="2594487"/>
            <a:ext cx="1653725" cy="1600200"/>
          </a:xfrm>
          <a:prstGeom prst="rect">
            <a:avLst/>
          </a:prstGeom>
          <a:noFill/>
          <a:ln>
            <a:noFill/>
          </a:ln>
        </p:spPr>
      </p:pic>
      <p:pic>
        <p:nvPicPr>
          <p:cNvPr id="451" name="Google Shape;451;p18"/>
          <p:cNvPicPr preferRelativeResize="0"/>
          <p:nvPr/>
        </p:nvPicPr>
        <p:blipFill>
          <a:blip r:embed="rId11">
            <a:alphaModFix/>
          </a:blip>
          <a:stretch>
            <a:fillRect/>
          </a:stretch>
        </p:blipFill>
        <p:spPr>
          <a:xfrm>
            <a:off x="6271450" y="2594500"/>
            <a:ext cx="1595675" cy="1600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444654"/>
            </a:gs>
            <a:gs pos="66000">
              <a:srgbClr val="444654"/>
            </a:gs>
            <a:gs pos="100000">
              <a:srgbClr val="343541"/>
            </a:gs>
          </a:gsLst>
          <a:lin ang="5400012" scaled="0"/>
        </a:gradFill>
        <a:effectLst/>
      </p:bgPr>
    </p:bg>
    <p:spTree>
      <p:nvGrpSpPr>
        <p:cNvPr id="1" name="Shape 455"/>
        <p:cNvGrpSpPr/>
        <p:nvPr/>
      </p:nvGrpSpPr>
      <p:grpSpPr>
        <a:xfrm>
          <a:off x="0" y="0"/>
          <a:ext cx="0" cy="0"/>
          <a:chOff x="0" y="0"/>
          <a:chExt cx="0" cy="0"/>
        </a:xfrm>
      </p:grpSpPr>
      <p:sp>
        <p:nvSpPr>
          <p:cNvPr id="456" name="Google Shape;456;p19"/>
          <p:cNvSpPr/>
          <p:nvPr/>
        </p:nvSpPr>
        <p:spPr>
          <a:xfrm>
            <a:off x="1666325" y="200900"/>
            <a:ext cx="7477800" cy="668700"/>
          </a:xfrm>
          <a:prstGeom prst="rect">
            <a:avLst/>
          </a:prstGeom>
          <a:solidFill>
            <a:srgbClr val="343541"/>
          </a:solidFill>
          <a:ln w="9525" cap="flat" cmpd="sng">
            <a:solidFill>
              <a:srgbClr val="1F2027"/>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457" name="Google Shape;457;p19"/>
          <p:cNvSpPr/>
          <p:nvPr/>
        </p:nvSpPr>
        <p:spPr>
          <a:xfrm>
            <a:off x="0" y="0"/>
            <a:ext cx="1714200" cy="5143500"/>
          </a:xfrm>
          <a:prstGeom prst="rect">
            <a:avLst/>
          </a:prstGeom>
          <a:solidFill>
            <a:srgbClr val="20212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458" name="Google Shape;458;p19"/>
          <p:cNvSpPr/>
          <p:nvPr/>
        </p:nvSpPr>
        <p:spPr>
          <a:xfrm>
            <a:off x="48001" y="357188"/>
            <a:ext cx="1618200" cy="333300"/>
          </a:xfrm>
          <a:prstGeom prst="roundRect">
            <a:avLst>
              <a:gd name="adj" fmla="val 16667"/>
            </a:avLst>
          </a:prstGeom>
          <a:noFill/>
          <a:ln w="12700" cap="flat" cmpd="sng">
            <a:solidFill>
              <a:srgbClr val="444654"/>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459" name="Google Shape;459;p19"/>
          <p:cNvSpPr/>
          <p:nvPr/>
        </p:nvSpPr>
        <p:spPr>
          <a:xfrm>
            <a:off x="2617799" y="4548884"/>
            <a:ext cx="5181300" cy="333300"/>
          </a:xfrm>
          <a:prstGeom prst="roundRect">
            <a:avLst>
              <a:gd name="adj" fmla="val 16667"/>
            </a:avLst>
          </a:prstGeom>
          <a:solidFill>
            <a:srgbClr val="444654"/>
          </a:solidFill>
          <a:ln>
            <a:noFill/>
          </a:ln>
          <a:effectLst>
            <a:outerShdw blurRad="63500" sx="101000" sy="101000" algn="ctr" rotWithShape="0">
              <a:srgbClr val="000000">
                <a:alpha val="98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60" name="Google Shape;460;p19"/>
          <p:cNvSpPr/>
          <p:nvPr/>
        </p:nvSpPr>
        <p:spPr>
          <a:xfrm>
            <a:off x="4635908" y="4216503"/>
            <a:ext cx="1145100" cy="267900"/>
          </a:xfrm>
          <a:prstGeom prst="roundRect">
            <a:avLst>
              <a:gd name="adj" fmla="val 16667"/>
            </a:avLst>
          </a:prstGeom>
          <a:solidFill>
            <a:srgbClr val="343541"/>
          </a:solidFill>
          <a:ln w="9525" cap="flat" cmpd="sng">
            <a:solidFill>
              <a:srgbClr val="65687D"/>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61" name="Google Shape;461;p19"/>
          <p:cNvSpPr txBox="1"/>
          <p:nvPr/>
        </p:nvSpPr>
        <p:spPr>
          <a:xfrm>
            <a:off x="4774425" y="4273896"/>
            <a:ext cx="1145100" cy="189252"/>
          </a:xfrm>
          <a:prstGeom prst="rect">
            <a:avLst/>
          </a:prstGeom>
          <a:noFill/>
          <a:ln>
            <a:noFill/>
          </a:ln>
        </p:spPr>
        <p:txBody>
          <a:bodyPr spcFirstLastPara="1" wrap="square" lIns="68575" tIns="34275" rIns="68575" bIns="34275" anchor="t" anchorCtr="0">
            <a:spAutoFit/>
          </a:bodyPr>
          <a:lstStyle/>
          <a:p>
            <a:pPr marL="0" marR="0" lvl="0" indent="0" rtl="0">
              <a:lnSpc>
                <a:spcPct val="130000"/>
              </a:lnSpc>
              <a:spcBef>
                <a:spcPts val="0"/>
              </a:spcBef>
              <a:spcAft>
                <a:spcPts val="0"/>
              </a:spcAft>
              <a:buNone/>
            </a:pPr>
            <a:r>
              <a:rPr lang="en" sz="600" dirty="0">
                <a:solidFill>
                  <a:schemeClr val="lt1"/>
                </a:solidFill>
                <a:latin typeface="Source Code Pro"/>
                <a:ea typeface="Source Code Pro"/>
                <a:cs typeface="Source Code Pro"/>
                <a:sym typeface="Source Code Pro"/>
              </a:rPr>
              <a:t>Regenerate response</a:t>
            </a:r>
            <a:endParaRPr sz="600" dirty="0">
              <a:solidFill>
                <a:schemeClr val="lt1"/>
              </a:solidFill>
              <a:latin typeface="Source Code Pro"/>
              <a:ea typeface="Source Code Pro"/>
              <a:cs typeface="Source Code Pro"/>
              <a:sym typeface="Source Code Pro"/>
            </a:endParaRPr>
          </a:p>
        </p:txBody>
      </p:sp>
      <p:grpSp>
        <p:nvGrpSpPr>
          <p:cNvPr id="462" name="Google Shape;462;p19"/>
          <p:cNvGrpSpPr/>
          <p:nvPr/>
        </p:nvGrpSpPr>
        <p:grpSpPr>
          <a:xfrm>
            <a:off x="4720741" y="4309272"/>
            <a:ext cx="81229" cy="80063"/>
            <a:chOff x="5224539" y="2571760"/>
            <a:chExt cx="1739377" cy="1714421"/>
          </a:xfrm>
        </p:grpSpPr>
        <p:sp>
          <p:nvSpPr>
            <p:cNvPr id="463" name="Google Shape;463;p19"/>
            <p:cNvSpPr/>
            <p:nvPr/>
          </p:nvSpPr>
          <p:spPr>
            <a:xfrm>
              <a:off x="5279040" y="2571760"/>
              <a:ext cx="1684876" cy="668353"/>
            </a:xfrm>
            <a:custGeom>
              <a:avLst/>
              <a:gdLst/>
              <a:ahLst/>
              <a:cxnLst/>
              <a:rect l="l" t="t" r="r" b="b"/>
              <a:pathLst>
                <a:path w="1684876" h="668353" extrusionOk="0">
                  <a:moveTo>
                    <a:pt x="1684781" y="322887"/>
                  </a:moveTo>
                  <a:cubicBezTo>
                    <a:pt x="1670018" y="377942"/>
                    <a:pt x="1655254" y="432996"/>
                    <a:pt x="1640585" y="488051"/>
                  </a:cubicBezTo>
                  <a:cubicBezTo>
                    <a:pt x="1633632" y="514245"/>
                    <a:pt x="1627251" y="540629"/>
                    <a:pt x="1620011" y="566823"/>
                  </a:cubicBezTo>
                  <a:cubicBezTo>
                    <a:pt x="1609153" y="606351"/>
                    <a:pt x="1574863" y="627306"/>
                    <a:pt x="1535239" y="617305"/>
                  </a:cubicBezTo>
                  <a:cubicBezTo>
                    <a:pt x="1452467" y="596445"/>
                    <a:pt x="1369885" y="575014"/>
                    <a:pt x="1287398" y="553107"/>
                  </a:cubicBezTo>
                  <a:cubicBezTo>
                    <a:pt x="1249489" y="543010"/>
                    <a:pt x="1228343" y="507196"/>
                    <a:pt x="1237202" y="470811"/>
                  </a:cubicBezTo>
                  <a:cubicBezTo>
                    <a:pt x="1246155" y="434044"/>
                    <a:pt x="1282160" y="412613"/>
                    <a:pt x="1321307" y="421662"/>
                  </a:cubicBezTo>
                  <a:cubicBezTo>
                    <a:pt x="1348739" y="427948"/>
                    <a:pt x="1375790" y="435568"/>
                    <a:pt x="1405699" y="439188"/>
                  </a:cubicBezTo>
                  <a:cubicBezTo>
                    <a:pt x="1387982" y="417471"/>
                    <a:pt x="1371409" y="394801"/>
                    <a:pt x="1352454" y="374227"/>
                  </a:cubicBezTo>
                  <a:cubicBezTo>
                    <a:pt x="1228058" y="238686"/>
                    <a:pt x="1074610" y="158581"/>
                    <a:pt x="891444" y="139245"/>
                  </a:cubicBezTo>
                  <a:cubicBezTo>
                    <a:pt x="555021" y="103717"/>
                    <a:pt x="249650" y="296503"/>
                    <a:pt x="134397" y="615210"/>
                  </a:cubicBezTo>
                  <a:cubicBezTo>
                    <a:pt x="115728" y="666835"/>
                    <a:pt x="62198" y="684552"/>
                    <a:pt x="23717" y="651786"/>
                  </a:cubicBezTo>
                  <a:cubicBezTo>
                    <a:pt x="1047" y="632450"/>
                    <a:pt x="-5811" y="604256"/>
                    <a:pt x="5048" y="573109"/>
                  </a:cubicBezTo>
                  <a:cubicBezTo>
                    <a:pt x="37433" y="480431"/>
                    <a:pt x="84010" y="395373"/>
                    <a:pt x="145922" y="319173"/>
                  </a:cubicBezTo>
                  <a:cubicBezTo>
                    <a:pt x="289559" y="142770"/>
                    <a:pt x="473963" y="34280"/>
                    <a:pt x="699611" y="7515"/>
                  </a:cubicBezTo>
                  <a:cubicBezTo>
                    <a:pt x="1040034" y="-32871"/>
                    <a:pt x="1313211" y="90001"/>
                    <a:pt x="1518189" y="364702"/>
                  </a:cubicBezTo>
                  <a:cubicBezTo>
                    <a:pt x="1520856" y="368322"/>
                    <a:pt x="1523523" y="371941"/>
                    <a:pt x="1528381" y="378609"/>
                  </a:cubicBezTo>
                  <a:cubicBezTo>
                    <a:pt x="1533810" y="357844"/>
                    <a:pt x="1538573" y="339651"/>
                    <a:pt x="1543335" y="321554"/>
                  </a:cubicBezTo>
                  <a:cubicBezTo>
                    <a:pt x="1545907" y="311743"/>
                    <a:pt x="1548383" y="301837"/>
                    <a:pt x="1551336" y="292122"/>
                  </a:cubicBezTo>
                  <a:cubicBezTo>
                    <a:pt x="1560385" y="262023"/>
                    <a:pt x="1583531" y="242877"/>
                    <a:pt x="1612296" y="241353"/>
                  </a:cubicBezTo>
                  <a:cubicBezTo>
                    <a:pt x="1643538" y="239734"/>
                    <a:pt x="1668875" y="256308"/>
                    <a:pt x="1680972" y="286502"/>
                  </a:cubicBezTo>
                  <a:cubicBezTo>
                    <a:pt x="1682210" y="289645"/>
                    <a:pt x="1683543" y="292693"/>
                    <a:pt x="1684877" y="295741"/>
                  </a:cubicBezTo>
                  <a:lnTo>
                    <a:pt x="1684877" y="322887"/>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4" name="Google Shape;464;p19"/>
            <p:cNvSpPr/>
            <p:nvPr/>
          </p:nvSpPr>
          <p:spPr>
            <a:xfrm>
              <a:off x="5224539" y="3616176"/>
              <a:ext cx="1683925" cy="670005"/>
            </a:xfrm>
            <a:custGeom>
              <a:avLst/>
              <a:gdLst/>
              <a:ahLst/>
              <a:cxnLst/>
              <a:rect l="l" t="t" r="r" b="b"/>
              <a:pathLst>
                <a:path w="1683925" h="670005" extrusionOk="0">
                  <a:moveTo>
                    <a:pt x="155847" y="291454"/>
                  </a:moveTo>
                  <a:cubicBezTo>
                    <a:pt x="147941" y="320982"/>
                    <a:pt x="141083" y="349938"/>
                    <a:pt x="132510" y="378322"/>
                  </a:cubicBezTo>
                  <a:cubicBezTo>
                    <a:pt x="121366" y="415470"/>
                    <a:pt x="84314" y="435091"/>
                    <a:pt x="48309" y="424042"/>
                  </a:cubicBezTo>
                  <a:cubicBezTo>
                    <a:pt x="13067" y="413279"/>
                    <a:pt x="-6936" y="379084"/>
                    <a:pt x="2208" y="342794"/>
                  </a:cubicBezTo>
                  <a:cubicBezTo>
                    <a:pt x="22687" y="261736"/>
                    <a:pt x="43547" y="180678"/>
                    <a:pt x="64883" y="99811"/>
                  </a:cubicBezTo>
                  <a:cubicBezTo>
                    <a:pt x="74884" y="62092"/>
                    <a:pt x="109460" y="41042"/>
                    <a:pt x="147465" y="50567"/>
                  </a:cubicBezTo>
                  <a:cubicBezTo>
                    <a:pt x="231856" y="71713"/>
                    <a:pt x="316152" y="93525"/>
                    <a:pt x="400163" y="116290"/>
                  </a:cubicBezTo>
                  <a:cubicBezTo>
                    <a:pt x="437025" y="126291"/>
                    <a:pt x="456741" y="162581"/>
                    <a:pt x="447502" y="198586"/>
                  </a:cubicBezTo>
                  <a:cubicBezTo>
                    <a:pt x="438549" y="233923"/>
                    <a:pt x="403306" y="255259"/>
                    <a:pt x="365873" y="246973"/>
                  </a:cubicBezTo>
                  <a:cubicBezTo>
                    <a:pt x="337869" y="240686"/>
                    <a:pt x="310152" y="232971"/>
                    <a:pt x="277862" y="224779"/>
                  </a:cubicBezTo>
                  <a:cubicBezTo>
                    <a:pt x="283101" y="232685"/>
                    <a:pt x="285958" y="237543"/>
                    <a:pt x="289387" y="242019"/>
                  </a:cubicBezTo>
                  <a:cubicBezTo>
                    <a:pt x="403782" y="392895"/>
                    <a:pt x="553992" y="488050"/>
                    <a:pt x="740015" y="521293"/>
                  </a:cubicBezTo>
                  <a:cubicBezTo>
                    <a:pt x="1094821" y="584729"/>
                    <a:pt x="1426863" y="391181"/>
                    <a:pt x="1550402" y="52377"/>
                  </a:cubicBezTo>
                  <a:cubicBezTo>
                    <a:pt x="1563070" y="17706"/>
                    <a:pt x="1588407" y="-1439"/>
                    <a:pt x="1619363" y="85"/>
                  </a:cubicBezTo>
                  <a:cubicBezTo>
                    <a:pt x="1650796" y="1609"/>
                    <a:pt x="1677275" y="22754"/>
                    <a:pt x="1682799" y="53996"/>
                  </a:cubicBezTo>
                  <a:cubicBezTo>
                    <a:pt x="1684990" y="66760"/>
                    <a:pt x="1684038" y="81714"/>
                    <a:pt x="1679466" y="93715"/>
                  </a:cubicBezTo>
                  <a:cubicBezTo>
                    <a:pt x="1567166" y="391372"/>
                    <a:pt x="1358283" y="584729"/>
                    <a:pt x="1046053" y="649499"/>
                  </a:cubicBezTo>
                  <a:cubicBezTo>
                    <a:pt x="723156" y="716365"/>
                    <a:pt x="447597" y="618257"/>
                    <a:pt x="223760" y="376417"/>
                  </a:cubicBezTo>
                  <a:cubicBezTo>
                    <a:pt x="199662" y="350414"/>
                    <a:pt x="179278" y="320886"/>
                    <a:pt x="155847" y="291454"/>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pic>
        <p:nvPicPr>
          <p:cNvPr id="465" name="Google Shape;465;p19"/>
          <p:cNvPicPr preferRelativeResize="0"/>
          <p:nvPr/>
        </p:nvPicPr>
        <p:blipFill rotWithShape="1">
          <a:blip r:embed="rId3">
            <a:alphaModFix/>
          </a:blip>
          <a:srcRect/>
          <a:stretch/>
        </p:blipFill>
        <p:spPr>
          <a:xfrm>
            <a:off x="7553402" y="4659119"/>
            <a:ext cx="130815" cy="112907"/>
          </a:xfrm>
          <a:prstGeom prst="rect">
            <a:avLst/>
          </a:prstGeom>
          <a:noFill/>
          <a:ln>
            <a:noFill/>
          </a:ln>
        </p:spPr>
      </p:pic>
      <p:sp>
        <p:nvSpPr>
          <p:cNvPr id="466" name="Google Shape;466;p19"/>
          <p:cNvSpPr txBox="1"/>
          <p:nvPr/>
        </p:nvSpPr>
        <p:spPr>
          <a:xfrm>
            <a:off x="2137875" y="4929075"/>
            <a:ext cx="6141600" cy="146100"/>
          </a:xfrm>
          <a:prstGeom prst="rect">
            <a:avLst/>
          </a:prstGeom>
          <a:noFill/>
          <a:ln>
            <a:noFill/>
          </a:ln>
        </p:spPr>
        <p:txBody>
          <a:bodyPr spcFirstLastPara="1" wrap="square" lIns="68575" tIns="34275" rIns="68575" bIns="34275" anchor="t" anchorCtr="0">
            <a:spAutoFit/>
          </a:bodyPr>
          <a:lstStyle/>
          <a:p>
            <a:pPr marL="0" marR="0" lvl="0" indent="0" algn="ctr" rtl="0">
              <a:lnSpc>
                <a:spcPct val="130000"/>
              </a:lnSpc>
              <a:spcBef>
                <a:spcPts val="0"/>
              </a:spcBef>
              <a:spcAft>
                <a:spcPts val="0"/>
              </a:spcAft>
              <a:buNone/>
            </a:pPr>
            <a:r>
              <a:rPr lang="en" sz="500">
                <a:solidFill>
                  <a:srgbClr val="898C9F"/>
                </a:solidFill>
                <a:latin typeface="Source Code Pro"/>
                <a:ea typeface="Source Code Pro"/>
                <a:cs typeface="Source Code Pro"/>
                <a:sym typeface="Source Code Pro"/>
              </a:rPr>
              <a:t>ChatGPT Jan 9 Version. Free Research Preview. Our goal is to make AI systems more natural and safe to interact with. Your feedback will help us improve.</a:t>
            </a:r>
            <a:endParaRPr sz="500">
              <a:solidFill>
                <a:srgbClr val="898C9F"/>
              </a:solidFill>
              <a:latin typeface="Source Code Pro"/>
              <a:ea typeface="Source Code Pro"/>
              <a:cs typeface="Source Code Pro"/>
              <a:sym typeface="Source Code Pro"/>
            </a:endParaRPr>
          </a:p>
        </p:txBody>
      </p:sp>
      <p:sp>
        <p:nvSpPr>
          <p:cNvPr id="467" name="Google Shape;467;p19"/>
          <p:cNvSpPr txBox="1"/>
          <p:nvPr/>
        </p:nvSpPr>
        <p:spPr>
          <a:xfrm>
            <a:off x="2912552" y="2595745"/>
            <a:ext cx="42312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endParaRPr sz="800">
              <a:solidFill>
                <a:schemeClr val="lt1"/>
              </a:solidFill>
              <a:latin typeface="Source Code Pro"/>
              <a:ea typeface="Source Code Pro"/>
              <a:cs typeface="Source Code Pro"/>
              <a:sym typeface="Source Code Pro"/>
            </a:endParaRPr>
          </a:p>
        </p:txBody>
      </p:sp>
      <p:sp>
        <p:nvSpPr>
          <p:cNvPr id="468" name="Google Shape;468;p19"/>
          <p:cNvSpPr txBox="1"/>
          <p:nvPr/>
        </p:nvSpPr>
        <p:spPr>
          <a:xfrm>
            <a:off x="260962" y="415832"/>
            <a:ext cx="7665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chemeClr val="lt1"/>
                </a:solidFill>
                <a:latin typeface="Source Code Pro"/>
                <a:ea typeface="Source Code Pro"/>
                <a:cs typeface="Source Code Pro"/>
                <a:sym typeface="Source Code Pro"/>
              </a:rPr>
              <a:t>New Chat</a:t>
            </a:r>
            <a:endParaRPr sz="800">
              <a:solidFill>
                <a:schemeClr val="lt1"/>
              </a:solidFill>
              <a:latin typeface="Source Code Pro"/>
              <a:ea typeface="Source Code Pro"/>
              <a:cs typeface="Source Code Pro"/>
              <a:sym typeface="Source Code Pro"/>
            </a:endParaRPr>
          </a:p>
        </p:txBody>
      </p:sp>
      <p:pic>
        <p:nvPicPr>
          <p:cNvPr id="469" name="Google Shape;469;p19"/>
          <p:cNvPicPr preferRelativeResize="0"/>
          <p:nvPr/>
        </p:nvPicPr>
        <p:blipFill rotWithShape="1">
          <a:blip r:embed="rId4">
            <a:alphaModFix/>
          </a:blip>
          <a:srcRect/>
          <a:stretch/>
        </p:blipFill>
        <p:spPr>
          <a:xfrm>
            <a:off x="141544" y="472645"/>
            <a:ext cx="102461" cy="102461"/>
          </a:xfrm>
          <a:prstGeom prst="rect">
            <a:avLst/>
          </a:prstGeom>
          <a:noFill/>
          <a:ln>
            <a:noFill/>
          </a:ln>
        </p:spPr>
      </p:pic>
      <p:sp>
        <p:nvSpPr>
          <p:cNvPr id="470" name="Google Shape;470;p19"/>
          <p:cNvSpPr txBox="1"/>
          <p:nvPr/>
        </p:nvSpPr>
        <p:spPr>
          <a:xfrm>
            <a:off x="275249" y="3644843"/>
            <a:ext cx="13131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chemeClr val="lt1"/>
                </a:solidFill>
                <a:latin typeface="Source Code Pro"/>
                <a:ea typeface="Source Code Pro"/>
                <a:cs typeface="Source Code Pro"/>
                <a:sym typeface="Source Code Pro"/>
              </a:rPr>
              <a:t>Clear conversations</a:t>
            </a:r>
            <a:endParaRPr sz="800">
              <a:solidFill>
                <a:schemeClr val="lt1"/>
              </a:solidFill>
              <a:latin typeface="Source Code Pro"/>
              <a:ea typeface="Source Code Pro"/>
              <a:cs typeface="Source Code Pro"/>
              <a:sym typeface="Source Code Pro"/>
            </a:endParaRPr>
          </a:p>
        </p:txBody>
      </p:sp>
      <p:sp>
        <p:nvSpPr>
          <p:cNvPr id="471" name="Google Shape;471;p19"/>
          <p:cNvSpPr txBox="1"/>
          <p:nvPr/>
        </p:nvSpPr>
        <p:spPr>
          <a:xfrm>
            <a:off x="275249" y="3922994"/>
            <a:ext cx="13131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chemeClr val="lt1"/>
                </a:solidFill>
                <a:latin typeface="Source Code Pro"/>
                <a:ea typeface="Source Code Pro"/>
                <a:cs typeface="Source Code Pro"/>
                <a:sym typeface="Source Code Pro"/>
              </a:rPr>
              <a:t>Light Mode</a:t>
            </a:r>
            <a:endParaRPr sz="800">
              <a:solidFill>
                <a:schemeClr val="lt1"/>
              </a:solidFill>
              <a:latin typeface="Source Code Pro"/>
              <a:ea typeface="Source Code Pro"/>
              <a:cs typeface="Source Code Pro"/>
              <a:sym typeface="Source Code Pro"/>
            </a:endParaRPr>
          </a:p>
        </p:txBody>
      </p:sp>
      <p:sp>
        <p:nvSpPr>
          <p:cNvPr id="472" name="Google Shape;472;p19"/>
          <p:cNvSpPr txBox="1"/>
          <p:nvPr/>
        </p:nvSpPr>
        <p:spPr>
          <a:xfrm>
            <a:off x="275249" y="4201145"/>
            <a:ext cx="13131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chemeClr val="lt1"/>
                </a:solidFill>
                <a:latin typeface="Source Code Pro"/>
                <a:ea typeface="Source Code Pro"/>
                <a:cs typeface="Source Code Pro"/>
                <a:sym typeface="Source Code Pro"/>
              </a:rPr>
              <a:t>OpenAI Discord</a:t>
            </a:r>
            <a:endParaRPr sz="800">
              <a:solidFill>
                <a:schemeClr val="lt1"/>
              </a:solidFill>
              <a:latin typeface="Source Code Pro"/>
              <a:ea typeface="Source Code Pro"/>
              <a:cs typeface="Source Code Pro"/>
              <a:sym typeface="Source Code Pro"/>
            </a:endParaRPr>
          </a:p>
        </p:txBody>
      </p:sp>
      <p:sp>
        <p:nvSpPr>
          <p:cNvPr id="473" name="Google Shape;473;p19"/>
          <p:cNvSpPr txBox="1"/>
          <p:nvPr/>
        </p:nvSpPr>
        <p:spPr>
          <a:xfrm>
            <a:off x="275249" y="4479296"/>
            <a:ext cx="13131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chemeClr val="lt1"/>
                </a:solidFill>
                <a:latin typeface="Source Code Pro"/>
                <a:ea typeface="Source Code Pro"/>
                <a:cs typeface="Source Code Pro"/>
                <a:sym typeface="Source Code Pro"/>
              </a:rPr>
              <a:t>Updates and FAQ</a:t>
            </a:r>
            <a:endParaRPr sz="800">
              <a:solidFill>
                <a:schemeClr val="lt1"/>
              </a:solidFill>
              <a:latin typeface="Source Code Pro"/>
              <a:ea typeface="Source Code Pro"/>
              <a:cs typeface="Source Code Pro"/>
              <a:sym typeface="Source Code Pro"/>
            </a:endParaRPr>
          </a:p>
        </p:txBody>
      </p:sp>
      <p:sp>
        <p:nvSpPr>
          <p:cNvPr id="474" name="Google Shape;474;p19"/>
          <p:cNvSpPr txBox="1"/>
          <p:nvPr/>
        </p:nvSpPr>
        <p:spPr>
          <a:xfrm>
            <a:off x="275249" y="4757449"/>
            <a:ext cx="13131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chemeClr val="lt1"/>
                </a:solidFill>
                <a:latin typeface="Source Code Pro"/>
                <a:ea typeface="Source Code Pro"/>
                <a:cs typeface="Source Code Pro"/>
                <a:sym typeface="Source Code Pro"/>
              </a:rPr>
              <a:t>Log out</a:t>
            </a:r>
            <a:endParaRPr sz="800">
              <a:solidFill>
                <a:schemeClr val="lt1"/>
              </a:solidFill>
              <a:latin typeface="Source Code Pro"/>
              <a:ea typeface="Source Code Pro"/>
              <a:cs typeface="Source Code Pro"/>
              <a:sym typeface="Source Code Pro"/>
            </a:endParaRPr>
          </a:p>
        </p:txBody>
      </p:sp>
      <p:grpSp>
        <p:nvGrpSpPr>
          <p:cNvPr id="475" name="Google Shape;475;p19"/>
          <p:cNvGrpSpPr/>
          <p:nvPr/>
        </p:nvGrpSpPr>
        <p:grpSpPr>
          <a:xfrm>
            <a:off x="112538" y="3685381"/>
            <a:ext cx="100209" cy="100196"/>
            <a:chOff x="9681685" y="971513"/>
            <a:chExt cx="1329031" cy="1399389"/>
          </a:xfrm>
        </p:grpSpPr>
        <p:sp>
          <p:nvSpPr>
            <p:cNvPr id="476" name="Google Shape;476;p19"/>
            <p:cNvSpPr/>
            <p:nvPr/>
          </p:nvSpPr>
          <p:spPr>
            <a:xfrm>
              <a:off x="9681685" y="971513"/>
              <a:ext cx="1329031" cy="1399389"/>
            </a:xfrm>
            <a:custGeom>
              <a:avLst/>
              <a:gdLst/>
              <a:ahLst/>
              <a:cxnLst/>
              <a:rect l="l" t="t" r="r" b="b"/>
              <a:pathLst>
                <a:path w="1329031" h="1399389" extrusionOk="0">
                  <a:moveTo>
                    <a:pt x="407289" y="204728"/>
                  </a:moveTo>
                  <a:cubicBezTo>
                    <a:pt x="408813" y="171296"/>
                    <a:pt x="407003" y="139958"/>
                    <a:pt x="412242" y="109859"/>
                  </a:cubicBezTo>
                  <a:cubicBezTo>
                    <a:pt x="423196" y="47090"/>
                    <a:pt x="477869" y="1751"/>
                    <a:pt x="541877" y="893"/>
                  </a:cubicBezTo>
                  <a:cubicBezTo>
                    <a:pt x="623316" y="-250"/>
                    <a:pt x="704850" y="-345"/>
                    <a:pt x="786289" y="893"/>
                  </a:cubicBezTo>
                  <a:cubicBezTo>
                    <a:pt x="861441" y="2036"/>
                    <a:pt x="919448" y="62615"/>
                    <a:pt x="919829" y="137863"/>
                  </a:cubicBezTo>
                  <a:cubicBezTo>
                    <a:pt x="919925" y="159580"/>
                    <a:pt x="919829" y="181297"/>
                    <a:pt x="919829" y="204728"/>
                  </a:cubicBezTo>
                  <a:cubicBezTo>
                    <a:pt x="926878" y="204728"/>
                    <a:pt x="932593" y="204728"/>
                    <a:pt x="938213" y="204728"/>
                  </a:cubicBezTo>
                  <a:cubicBezTo>
                    <a:pt x="1049464" y="204824"/>
                    <a:pt x="1160812" y="205014"/>
                    <a:pt x="1272064" y="205014"/>
                  </a:cubicBezTo>
                  <a:cubicBezTo>
                    <a:pt x="1293972" y="205014"/>
                    <a:pt x="1311593" y="212634"/>
                    <a:pt x="1322547" y="232351"/>
                  </a:cubicBezTo>
                  <a:cubicBezTo>
                    <a:pt x="1339977" y="263688"/>
                    <a:pt x="1320546" y="303598"/>
                    <a:pt x="1284827" y="306836"/>
                  </a:cubicBezTo>
                  <a:cubicBezTo>
                    <a:pt x="1258442" y="309218"/>
                    <a:pt x="1231582" y="308646"/>
                    <a:pt x="1205103" y="307884"/>
                  </a:cubicBezTo>
                  <a:cubicBezTo>
                    <a:pt x="1192053" y="307503"/>
                    <a:pt x="1189006" y="312456"/>
                    <a:pt x="1188244" y="324267"/>
                  </a:cubicBezTo>
                  <a:cubicBezTo>
                    <a:pt x="1179766" y="467618"/>
                    <a:pt x="1171004" y="611065"/>
                    <a:pt x="1162050" y="754416"/>
                  </a:cubicBezTo>
                  <a:cubicBezTo>
                    <a:pt x="1152620" y="905197"/>
                    <a:pt x="1143381" y="1056073"/>
                    <a:pt x="1133380" y="1206758"/>
                  </a:cubicBezTo>
                  <a:cubicBezTo>
                    <a:pt x="1126427" y="1311248"/>
                    <a:pt x="1037177" y="1397354"/>
                    <a:pt x="931640" y="1398211"/>
                  </a:cubicBezTo>
                  <a:cubicBezTo>
                    <a:pt x="754380" y="1399735"/>
                    <a:pt x="577025" y="1399830"/>
                    <a:pt x="399764" y="1398211"/>
                  </a:cubicBezTo>
                  <a:cubicBezTo>
                    <a:pt x="291369" y="1397258"/>
                    <a:pt x="203549" y="1307723"/>
                    <a:pt x="197739" y="1200186"/>
                  </a:cubicBezTo>
                  <a:cubicBezTo>
                    <a:pt x="192024" y="1095030"/>
                    <a:pt x="183642" y="989969"/>
                    <a:pt x="176689" y="884909"/>
                  </a:cubicBezTo>
                  <a:cubicBezTo>
                    <a:pt x="170783" y="795755"/>
                    <a:pt x="165354" y="706505"/>
                    <a:pt x="159639" y="617351"/>
                  </a:cubicBezTo>
                  <a:cubicBezTo>
                    <a:pt x="153257" y="518577"/>
                    <a:pt x="146590" y="419898"/>
                    <a:pt x="140494" y="321124"/>
                  </a:cubicBezTo>
                  <a:cubicBezTo>
                    <a:pt x="139827" y="310456"/>
                    <a:pt x="135445" y="307789"/>
                    <a:pt x="125635" y="307979"/>
                  </a:cubicBezTo>
                  <a:cubicBezTo>
                    <a:pt x="102775" y="308551"/>
                    <a:pt x="79820" y="308360"/>
                    <a:pt x="56959" y="308075"/>
                  </a:cubicBezTo>
                  <a:cubicBezTo>
                    <a:pt x="22574" y="307598"/>
                    <a:pt x="95" y="287310"/>
                    <a:pt x="0" y="257021"/>
                  </a:cubicBezTo>
                  <a:cubicBezTo>
                    <a:pt x="0" y="225874"/>
                    <a:pt x="22860" y="205109"/>
                    <a:pt x="57912" y="205109"/>
                  </a:cubicBezTo>
                  <a:cubicBezTo>
                    <a:pt x="168687" y="204919"/>
                    <a:pt x="279368" y="204919"/>
                    <a:pt x="390144" y="204728"/>
                  </a:cubicBezTo>
                  <a:cubicBezTo>
                    <a:pt x="395859" y="204728"/>
                    <a:pt x="401574" y="204728"/>
                    <a:pt x="407479" y="204728"/>
                  </a:cubicBezTo>
                  <a:close/>
                  <a:moveTo>
                    <a:pt x="1086422" y="311123"/>
                  </a:moveTo>
                  <a:lnTo>
                    <a:pt x="246602" y="311123"/>
                  </a:lnTo>
                  <a:cubicBezTo>
                    <a:pt x="246602" y="322076"/>
                    <a:pt x="246031" y="332649"/>
                    <a:pt x="246602" y="343222"/>
                  </a:cubicBezTo>
                  <a:cubicBezTo>
                    <a:pt x="251365" y="424470"/>
                    <a:pt x="256508" y="505718"/>
                    <a:pt x="261366" y="586967"/>
                  </a:cubicBezTo>
                  <a:cubicBezTo>
                    <a:pt x="267176" y="685741"/>
                    <a:pt x="272605" y="784515"/>
                    <a:pt x="278416" y="883385"/>
                  </a:cubicBezTo>
                  <a:cubicBezTo>
                    <a:pt x="284321" y="982730"/>
                    <a:pt x="291179" y="1081981"/>
                    <a:pt x="296227" y="1181327"/>
                  </a:cubicBezTo>
                  <a:cubicBezTo>
                    <a:pt x="299942" y="1255336"/>
                    <a:pt x="340423" y="1295627"/>
                    <a:pt x="414433" y="1295722"/>
                  </a:cubicBezTo>
                  <a:cubicBezTo>
                    <a:pt x="494252" y="1295722"/>
                    <a:pt x="574167" y="1295722"/>
                    <a:pt x="653986" y="1295722"/>
                  </a:cubicBezTo>
                  <a:cubicBezTo>
                    <a:pt x="742379" y="1295722"/>
                    <a:pt x="830770" y="1296103"/>
                    <a:pt x="919163" y="1295627"/>
                  </a:cubicBezTo>
                  <a:cubicBezTo>
                    <a:pt x="986600" y="1295246"/>
                    <a:pt x="1028985" y="1252383"/>
                    <a:pt x="1032129" y="1185422"/>
                  </a:cubicBezTo>
                  <a:cubicBezTo>
                    <a:pt x="1035653" y="1110461"/>
                    <a:pt x="1041082" y="1035689"/>
                    <a:pt x="1045750" y="960823"/>
                  </a:cubicBezTo>
                  <a:cubicBezTo>
                    <a:pt x="1051655" y="866335"/>
                    <a:pt x="1057751" y="771847"/>
                    <a:pt x="1063657" y="677264"/>
                  </a:cubicBezTo>
                  <a:cubicBezTo>
                    <a:pt x="1068610" y="598682"/>
                    <a:pt x="1073562" y="520101"/>
                    <a:pt x="1078420" y="441520"/>
                  </a:cubicBezTo>
                  <a:cubicBezTo>
                    <a:pt x="1081088" y="399134"/>
                    <a:pt x="1083564" y="356747"/>
                    <a:pt x="1086326" y="311123"/>
                  </a:cubicBezTo>
                  <a:close/>
                  <a:moveTo>
                    <a:pt x="817721" y="203871"/>
                  </a:moveTo>
                  <a:cubicBezTo>
                    <a:pt x="817721" y="183011"/>
                    <a:pt x="817912" y="162914"/>
                    <a:pt x="817721" y="142911"/>
                  </a:cubicBezTo>
                  <a:cubicBezTo>
                    <a:pt x="817436" y="119099"/>
                    <a:pt x="806291" y="107859"/>
                    <a:pt x="782384" y="107573"/>
                  </a:cubicBezTo>
                  <a:cubicBezTo>
                    <a:pt x="748855" y="107192"/>
                    <a:pt x="715423" y="107478"/>
                    <a:pt x="681894" y="107478"/>
                  </a:cubicBezTo>
                  <a:cubicBezTo>
                    <a:pt x="636651" y="107478"/>
                    <a:pt x="591502" y="107288"/>
                    <a:pt x="546259" y="107573"/>
                  </a:cubicBezTo>
                  <a:cubicBezTo>
                    <a:pt x="525780" y="107669"/>
                    <a:pt x="512636" y="117289"/>
                    <a:pt x="511587" y="135005"/>
                  </a:cubicBezTo>
                  <a:cubicBezTo>
                    <a:pt x="510254" y="157675"/>
                    <a:pt x="511302" y="180440"/>
                    <a:pt x="511302" y="203871"/>
                  </a:cubicBezTo>
                  <a:lnTo>
                    <a:pt x="817816" y="203871"/>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7" name="Google Shape;477;p19"/>
            <p:cNvSpPr/>
            <p:nvPr/>
          </p:nvSpPr>
          <p:spPr>
            <a:xfrm>
              <a:off x="10090522" y="1449700"/>
              <a:ext cx="102168" cy="647074"/>
            </a:xfrm>
            <a:custGeom>
              <a:avLst/>
              <a:gdLst/>
              <a:ahLst/>
              <a:cxnLst/>
              <a:rect l="l" t="t" r="r" b="b"/>
              <a:pathLst>
                <a:path w="102168" h="647074" extrusionOk="0">
                  <a:moveTo>
                    <a:pt x="101989" y="322045"/>
                  </a:moveTo>
                  <a:cubicBezTo>
                    <a:pt x="101989" y="413009"/>
                    <a:pt x="101989" y="503973"/>
                    <a:pt x="101989" y="594841"/>
                  </a:cubicBezTo>
                  <a:cubicBezTo>
                    <a:pt x="101989" y="621321"/>
                    <a:pt x="83891" y="642752"/>
                    <a:pt x="59127" y="646467"/>
                  </a:cubicBezTo>
                  <a:cubicBezTo>
                    <a:pt x="33600" y="650277"/>
                    <a:pt x="10168" y="635894"/>
                    <a:pt x="2262" y="610938"/>
                  </a:cubicBezTo>
                  <a:cubicBezTo>
                    <a:pt x="548" y="605509"/>
                    <a:pt x="72" y="599508"/>
                    <a:pt x="72" y="593698"/>
                  </a:cubicBezTo>
                  <a:cubicBezTo>
                    <a:pt x="-24" y="413390"/>
                    <a:pt x="-24" y="233082"/>
                    <a:pt x="72" y="52869"/>
                  </a:cubicBezTo>
                  <a:cubicBezTo>
                    <a:pt x="72" y="21912"/>
                    <a:pt x="22074" y="-376"/>
                    <a:pt x="51602" y="5"/>
                  </a:cubicBezTo>
                  <a:cubicBezTo>
                    <a:pt x="80367" y="291"/>
                    <a:pt x="102084" y="22484"/>
                    <a:pt x="102084" y="52488"/>
                  </a:cubicBezTo>
                  <a:cubicBezTo>
                    <a:pt x="102275" y="142404"/>
                    <a:pt x="102084" y="232224"/>
                    <a:pt x="102084" y="322140"/>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8" name="Google Shape;478;p19"/>
            <p:cNvSpPr/>
            <p:nvPr/>
          </p:nvSpPr>
          <p:spPr>
            <a:xfrm>
              <a:off x="10295024" y="1449797"/>
              <a:ext cx="102179" cy="647102"/>
            </a:xfrm>
            <a:custGeom>
              <a:avLst/>
              <a:gdLst/>
              <a:ahLst/>
              <a:cxnLst/>
              <a:rect l="l" t="t" r="r" b="b"/>
              <a:pathLst>
                <a:path w="102179" h="647102" extrusionOk="0">
                  <a:moveTo>
                    <a:pt x="101989" y="323377"/>
                  </a:moveTo>
                  <a:cubicBezTo>
                    <a:pt x="101989" y="413769"/>
                    <a:pt x="101989" y="504161"/>
                    <a:pt x="101989" y="594648"/>
                  </a:cubicBezTo>
                  <a:cubicBezTo>
                    <a:pt x="101989" y="621223"/>
                    <a:pt x="83986" y="642654"/>
                    <a:pt x="59317" y="646465"/>
                  </a:cubicBezTo>
                  <a:cubicBezTo>
                    <a:pt x="33790" y="650370"/>
                    <a:pt x="10263" y="636082"/>
                    <a:pt x="2358" y="611127"/>
                  </a:cubicBezTo>
                  <a:cubicBezTo>
                    <a:pt x="452" y="605221"/>
                    <a:pt x="71" y="598649"/>
                    <a:pt x="71" y="592362"/>
                  </a:cubicBezTo>
                  <a:cubicBezTo>
                    <a:pt x="-24" y="413102"/>
                    <a:pt x="-24" y="233937"/>
                    <a:pt x="71" y="54676"/>
                  </a:cubicBezTo>
                  <a:cubicBezTo>
                    <a:pt x="71" y="22196"/>
                    <a:pt x="21312" y="-283"/>
                    <a:pt x="51411" y="3"/>
                  </a:cubicBezTo>
                  <a:cubicBezTo>
                    <a:pt x="81320" y="193"/>
                    <a:pt x="102084" y="22863"/>
                    <a:pt x="102179" y="55438"/>
                  </a:cubicBezTo>
                  <a:cubicBezTo>
                    <a:pt x="102179" y="144783"/>
                    <a:pt x="102179" y="234127"/>
                    <a:pt x="102179" y="323472"/>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9" name="Google Shape;479;p19"/>
            <p:cNvSpPr/>
            <p:nvPr/>
          </p:nvSpPr>
          <p:spPr>
            <a:xfrm>
              <a:off x="10499269" y="1449700"/>
              <a:ext cx="102055" cy="647109"/>
            </a:xfrm>
            <a:custGeom>
              <a:avLst/>
              <a:gdLst/>
              <a:ahLst/>
              <a:cxnLst/>
              <a:rect l="l" t="t" r="r" b="b"/>
              <a:pathLst>
                <a:path w="102055" h="647109" extrusionOk="0">
                  <a:moveTo>
                    <a:pt x="42" y="323759"/>
                  </a:moveTo>
                  <a:cubicBezTo>
                    <a:pt x="42" y="234415"/>
                    <a:pt x="42" y="145070"/>
                    <a:pt x="42" y="55726"/>
                  </a:cubicBezTo>
                  <a:cubicBezTo>
                    <a:pt x="42" y="22674"/>
                    <a:pt x="20330" y="386"/>
                    <a:pt x="50334" y="5"/>
                  </a:cubicBezTo>
                  <a:cubicBezTo>
                    <a:pt x="80815" y="-376"/>
                    <a:pt x="102055" y="22484"/>
                    <a:pt x="102055" y="56012"/>
                  </a:cubicBezTo>
                  <a:cubicBezTo>
                    <a:pt x="102055" y="235272"/>
                    <a:pt x="102055" y="414437"/>
                    <a:pt x="102055" y="593698"/>
                  </a:cubicBezTo>
                  <a:cubicBezTo>
                    <a:pt x="102055" y="621320"/>
                    <a:pt x="84148" y="642942"/>
                    <a:pt x="58812" y="646562"/>
                  </a:cubicBezTo>
                  <a:cubicBezTo>
                    <a:pt x="33380" y="650181"/>
                    <a:pt x="9758" y="635608"/>
                    <a:pt x="2138" y="610652"/>
                  </a:cubicBezTo>
                  <a:cubicBezTo>
                    <a:pt x="137" y="604175"/>
                    <a:pt x="42" y="597032"/>
                    <a:pt x="42" y="590269"/>
                  </a:cubicBezTo>
                  <a:cubicBezTo>
                    <a:pt x="-53" y="501496"/>
                    <a:pt x="42" y="412628"/>
                    <a:pt x="42" y="323855"/>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480" name="Google Shape;480;p19"/>
          <p:cNvSpPr/>
          <p:nvPr/>
        </p:nvSpPr>
        <p:spPr>
          <a:xfrm>
            <a:off x="105694" y="4258269"/>
            <a:ext cx="115516" cy="84019"/>
          </a:xfrm>
          <a:custGeom>
            <a:avLst/>
            <a:gdLst/>
            <a:ahLst/>
            <a:cxnLst/>
            <a:rect l="l" t="t" r="r" b="b"/>
            <a:pathLst>
              <a:path w="1400197" h="960220" extrusionOk="0">
                <a:moveTo>
                  <a:pt x="518637" y="13626"/>
                </a:moveTo>
                <a:cubicBezTo>
                  <a:pt x="411386" y="40677"/>
                  <a:pt x="309849" y="80015"/>
                  <a:pt x="222600" y="150405"/>
                </a:cubicBezTo>
                <a:cubicBezTo>
                  <a:pt x="536830" y="12483"/>
                  <a:pt x="849726" y="14197"/>
                  <a:pt x="1161670" y="157358"/>
                </a:cubicBezTo>
                <a:cubicBezTo>
                  <a:pt x="1162337" y="156215"/>
                  <a:pt x="1163099" y="154977"/>
                  <a:pt x="1163765" y="153834"/>
                </a:cubicBezTo>
                <a:cubicBezTo>
                  <a:pt x="1134524" y="135641"/>
                  <a:pt x="1105949" y="116020"/>
                  <a:pt x="1075754" y="99637"/>
                </a:cubicBezTo>
                <a:cubicBezTo>
                  <a:pt x="1044512" y="82777"/>
                  <a:pt x="1012032" y="67728"/>
                  <a:pt x="979171" y="54298"/>
                </a:cubicBezTo>
                <a:cubicBezTo>
                  <a:pt x="946881" y="40963"/>
                  <a:pt x="913353" y="30581"/>
                  <a:pt x="879920" y="18769"/>
                </a:cubicBezTo>
                <a:cubicBezTo>
                  <a:pt x="886588" y="6101"/>
                  <a:pt x="896494" y="481"/>
                  <a:pt x="911829" y="1720"/>
                </a:cubicBezTo>
                <a:cubicBezTo>
                  <a:pt x="1063562" y="13531"/>
                  <a:pt x="1181482" y="82968"/>
                  <a:pt x="1265397" y="209460"/>
                </a:cubicBezTo>
                <a:cubicBezTo>
                  <a:pt x="1305593" y="269944"/>
                  <a:pt x="1325786" y="339190"/>
                  <a:pt x="1346645" y="407771"/>
                </a:cubicBezTo>
                <a:cubicBezTo>
                  <a:pt x="1374268" y="498448"/>
                  <a:pt x="1393699" y="591032"/>
                  <a:pt x="1399700" y="685710"/>
                </a:cubicBezTo>
                <a:cubicBezTo>
                  <a:pt x="1404843" y="767053"/>
                  <a:pt x="1369982" y="830585"/>
                  <a:pt x="1302545" y="874591"/>
                </a:cubicBezTo>
                <a:cubicBezTo>
                  <a:pt x="1223773" y="925930"/>
                  <a:pt x="1136524" y="952315"/>
                  <a:pt x="1042226" y="953458"/>
                </a:cubicBezTo>
                <a:cubicBezTo>
                  <a:pt x="1035083" y="953458"/>
                  <a:pt x="1025748" y="949267"/>
                  <a:pt x="1021176" y="943837"/>
                </a:cubicBezTo>
                <a:cubicBezTo>
                  <a:pt x="997935" y="916977"/>
                  <a:pt x="975932" y="889069"/>
                  <a:pt x="952025" y="859827"/>
                </a:cubicBezTo>
                <a:cubicBezTo>
                  <a:pt x="1033273" y="834490"/>
                  <a:pt x="1104806" y="798296"/>
                  <a:pt x="1157765" y="732192"/>
                </a:cubicBezTo>
                <a:cubicBezTo>
                  <a:pt x="1147382" y="738098"/>
                  <a:pt x="1137000" y="743908"/>
                  <a:pt x="1126713" y="749908"/>
                </a:cubicBezTo>
                <a:cubicBezTo>
                  <a:pt x="1030892" y="805344"/>
                  <a:pt x="928879" y="843253"/>
                  <a:pt x="818675" y="856493"/>
                </a:cubicBezTo>
                <a:cubicBezTo>
                  <a:pt x="709137" y="869638"/>
                  <a:pt x="601124" y="858303"/>
                  <a:pt x="494729" y="830204"/>
                </a:cubicBezTo>
                <a:cubicBezTo>
                  <a:pt x="406337" y="806868"/>
                  <a:pt x="319946" y="777912"/>
                  <a:pt x="237650" y="736669"/>
                </a:cubicBezTo>
                <a:cubicBezTo>
                  <a:pt x="246127" y="756576"/>
                  <a:pt x="284036" y="792485"/>
                  <a:pt x="326327" y="815726"/>
                </a:cubicBezTo>
                <a:cubicBezTo>
                  <a:pt x="360998" y="834776"/>
                  <a:pt x="397765" y="850302"/>
                  <a:pt x="433865" y="867542"/>
                </a:cubicBezTo>
                <a:cubicBezTo>
                  <a:pt x="411100" y="896022"/>
                  <a:pt x="387002" y="926407"/>
                  <a:pt x="362427" y="956315"/>
                </a:cubicBezTo>
                <a:cubicBezTo>
                  <a:pt x="360046" y="959173"/>
                  <a:pt x="353950" y="960221"/>
                  <a:pt x="349664" y="960221"/>
                </a:cubicBezTo>
                <a:cubicBezTo>
                  <a:pt x="254699" y="958887"/>
                  <a:pt x="166593" y="933169"/>
                  <a:pt x="88679" y="879163"/>
                </a:cubicBezTo>
                <a:cubicBezTo>
                  <a:pt x="19622" y="831252"/>
                  <a:pt x="-6952" y="762005"/>
                  <a:pt x="1525" y="679138"/>
                </a:cubicBezTo>
                <a:cubicBezTo>
                  <a:pt x="14955" y="547407"/>
                  <a:pt x="44197" y="419296"/>
                  <a:pt x="92393" y="295947"/>
                </a:cubicBezTo>
                <a:cubicBezTo>
                  <a:pt x="154306" y="137451"/>
                  <a:pt x="269939" y="41439"/>
                  <a:pt x="435960" y="6101"/>
                </a:cubicBezTo>
                <a:cubicBezTo>
                  <a:pt x="455582" y="1910"/>
                  <a:pt x="476060" y="577"/>
                  <a:pt x="496158" y="5"/>
                </a:cubicBezTo>
                <a:cubicBezTo>
                  <a:pt x="504159" y="-185"/>
                  <a:pt x="512446" y="5053"/>
                  <a:pt x="520542" y="7911"/>
                </a:cubicBezTo>
                <a:cubicBezTo>
                  <a:pt x="519875" y="9816"/>
                  <a:pt x="519209" y="11721"/>
                  <a:pt x="518637" y="13626"/>
                </a:cubicBezTo>
                <a:close/>
                <a:moveTo>
                  <a:pt x="1038988" y="548740"/>
                </a:moveTo>
                <a:cubicBezTo>
                  <a:pt x="1038988" y="479780"/>
                  <a:pt x="982314" y="420534"/>
                  <a:pt x="916401" y="420629"/>
                </a:cubicBezTo>
                <a:cubicBezTo>
                  <a:pt x="850869" y="420629"/>
                  <a:pt x="794100" y="479494"/>
                  <a:pt x="794195" y="547216"/>
                </a:cubicBezTo>
                <a:cubicBezTo>
                  <a:pt x="794291" y="616463"/>
                  <a:pt x="850869" y="675518"/>
                  <a:pt x="916687" y="675328"/>
                </a:cubicBezTo>
                <a:cubicBezTo>
                  <a:pt x="982124" y="675137"/>
                  <a:pt x="1038893" y="616368"/>
                  <a:pt x="1038893" y="548645"/>
                </a:cubicBezTo>
                <a:close/>
                <a:moveTo>
                  <a:pt x="599504" y="543216"/>
                </a:moveTo>
                <a:cubicBezTo>
                  <a:pt x="597409" y="477208"/>
                  <a:pt x="543783" y="419867"/>
                  <a:pt x="475108" y="421296"/>
                </a:cubicBezTo>
                <a:cubicBezTo>
                  <a:pt x="404909" y="422725"/>
                  <a:pt x="350521" y="485018"/>
                  <a:pt x="355474" y="555789"/>
                </a:cubicBezTo>
                <a:cubicBezTo>
                  <a:pt x="360713" y="629322"/>
                  <a:pt x="420339" y="677042"/>
                  <a:pt x="481299" y="674756"/>
                </a:cubicBezTo>
                <a:cubicBezTo>
                  <a:pt x="549593" y="672184"/>
                  <a:pt x="603314" y="610367"/>
                  <a:pt x="599409" y="543216"/>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481" name="Google Shape;481;p19"/>
          <p:cNvGrpSpPr/>
          <p:nvPr/>
        </p:nvGrpSpPr>
        <p:grpSpPr>
          <a:xfrm>
            <a:off x="98521" y="3959141"/>
            <a:ext cx="128196" cy="128219"/>
            <a:chOff x="4746399" y="3169443"/>
            <a:chExt cx="1635159" cy="1635442"/>
          </a:xfrm>
        </p:grpSpPr>
        <p:sp>
          <p:nvSpPr>
            <p:cNvPr id="482" name="Google Shape;482;p19"/>
            <p:cNvSpPr/>
            <p:nvPr/>
          </p:nvSpPr>
          <p:spPr>
            <a:xfrm>
              <a:off x="6131999" y="3938704"/>
              <a:ext cx="249559" cy="96832"/>
            </a:xfrm>
            <a:custGeom>
              <a:avLst/>
              <a:gdLst/>
              <a:ahLst/>
              <a:cxnLst/>
              <a:rect l="l" t="t" r="r" b="b"/>
              <a:pathLst>
                <a:path w="249559" h="96832" extrusionOk="0">
                  <a:moveTo>
                    <a:pt x="249560" y="61224"/>
                  </a:moveTo>
                  <a:cubicBezTo>
                    <a:pt x="237463" y="88656"/>
                    <a:pt x="216318" y="97800"/>
                    <a:pt x="186980" y="96752"/>
                  </a:cubicBezTo>
                  <a:cubicBezTo>
                    <a:pt x="141832" y="95133"/>
                    <a:pt x="96493" y="96371"/>
                    <a:pt x="51249" y="96276"/>
                  </a:cubicBezTo>
                  <a:cubicBezTo>
                    <a:pt x="20484" y="96276"/>
                    <a:pt x="-376" y="76273"/>
                    <a:pt x="5" y="47603"/>
                  </a:cubicBezTo>
                  <a:cubicBezTo>
                    <a:pt x="386" y="19885"/>
                    <a:pt x="21150" y="645"/>
                    <a:pt x="51249" y="550"/>
                  </a:cubicBezTo>
                  <a:cubicBezTo>
                    <a:pt x="97064" y="454"/>
                    <a:pt x="142880" y="1693"/>
                    <a:pt x="188505" y="73"/>
                  </a:cubicBezTo>
                  <a:cubicBezTo>
                    <a:pt x="217556" y="-974"/>
                    <a:pt x="237653" y="9122"/>
                    <a:pt x="249560" y="35602"/>
                  </a:cubicBezTo>
                  <a:lnTo>
                    <a:pt x="249560" y="61129"/>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3" name="Google Shape;483;p19"/>
            <p:cNvSpPr/>
            <p:nvPr/>
          </p:nvSpPr>
          <p:spPr>
            <a:xfrm>
              <a:off x="5515568" y="4555230"/>
              <a:ext cx="96729" cy="249655"/>
            </a:xfrm>
            <a:custGeom>
              <a:avLst/>
              <a:gdLst/>
              <a:ahLst/>
              <a:cxnLst/>
              <a:rect l="l" t="t" r="r" b="b"/>
              <a:pathLst>
                <a:path w="96729" h="249655" extrusionOk="0">
                  <a:moveTo>
                    <a:pt x="35601" y="249656"/>
                  </a:moveTo>
                  <a:cubicBezTo>
                    <a:pt x="9217" y="237749"/>
                    <a:pt x="-975" y="217651"/>
                    <a:pt x="73" y="188600"/>
                  </a:cubicBezTo>
                  <a:cubicBezTo>
                    <a:pt x="1692" y="142880"/>
                    <a:pt x="454" y="97065"/>
                    <a:pt x="549" y="51250"/>
                  </a:cubicBezTo>
                  <a:cubicBezTo>
                    <a:pt x="549" y="20484"/>
                    <a:pt x="20551" y="-376"/>
                    <a:pt x="49126" y="5"/>
                  </a:cubicBezTo>
                  <a:cubicBezTo>
                    <a:pt x="76844" y="386"/>
                    <a:pt x="96085" y="21151"/>
                    <a:pt x="96180" y="51250"/>
                  </a:cubicBezTo>
                  <a:cubicBezTo>
                    <a:pt x="96275" y="97065"/>
                    <a:pt x="95037" y="142880"/>
                    <a:pt x="96656" y="188600"/>
                  </a:cubicBezTo>
                  <a:cubicBezTo>
                    <a:pt x="97704" y="217651"/>
                    <a:pt x="87608" y="237749"/>
                    <a:pt x="61128" y="249656"/>
                  </a:cubicBezTo>
                  <a:lnTo>
                    <a:pt x="35601" y="2496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4" name="Google Shape;484;p19"/>
            <p:cNvSpPr/>
            <p:nvPr/>
          </p:nvSpPr>
          <p:spPr>
            <a:xfrm>
              <a:off x="5156262" y="3579390"/>
              <a:ext cx="815340" cy="815549"/>
            </a:xfrm>
            <a:custGeom>
              <a:avLst/>
              <a:gdLst/>
              <a:ahLst/>
              <a:cxnLst/>
              <a:rect l="l" t="t" r="r" b="b"/>
              <a:pathLst>
                <a:path w="815340" h="815549" extrusionOk="0">
                  <a:moveTo>
                    <a:pt x="815340" y="407870"/>
                  </a:moveTo>
                  <a:cubicBezTo>
                    <a:pt x="815150" y="632184"/>
                    <a:pt x="629793" y="817064"/>
                    <a:pt x="406718" y="815540"/>
                  </a:cubicBezTo>
                  <a:cubicBezTo>
                    <a:pt x="182118" y="814016"/>
                    <a:pt x="-285" y="631041"/>
                    <a:pt x="0" y="407584"/>
                  </a:cubicBezTo>
                  <a:cubicBezTo>
                    <a:pt x="286" y="183175"/>
                    <a:pt x="185452" y="-1515"/>
                    <a:pt x="408623" y="9"/>
                  </a:cubicBezTo>
                  <a:cubicBezTo>
                    <a:pt x="633222" y="1533"/>
                    <a:pt x="815531" y="184318"/>
                    <a:pt x="815340" y="407870"/>
                  </a:cubicBezTo>
                  <a:close/>
                  <a:moveTo>
                    <a:pt x="407480" y="97164"/>
                  </a:moveTo>
                  <a:cubicBezTo>
                    <a:pt x="235554" y="97260"/>
                    <a:pt x="97441" y="235277"/>
                    <a:pt x="97155" y="407203"/>
                  </a:cubicBezTo>
                  <a:cubicBezTo>
                    <a:pt x="96870" y="579701"/>
                    <a:pt x="235458" y="718575"/>
                    <a:pt x="407861" y="718385"/>
                  </a:cubicBezTo>
                  <a:cubicBezTo>
                    <a:pt x="579692" y="718290"/>
                    <a:pt x="717900" y="580272"/>
                    <a:pt x="718185" y="408346"/>
                  </a:cubicBezTo>
                  <a:cubicBezTo>
                    <a:pt x="718471" y="235753"/>
                    <a:pt x="579978" y="97069"/>
                    <a:pt x="407480" y="97164"/>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5" name="Google Shape;485;p19"/>
            <p:cNvSpPr/>
            <p:nvPr/>
          </p:nvSpPr>
          <p:spPr>
            <a:xfrm>
              <a:off x="4971243" y="4374171"/>
              <a:ext cx="205899" cy="205639"/>
            </a:xfrm>
            <a:custGeom>
              <a:avLst/>
              <a:gdLst/>
              <a:ahLst/>
              <a:cxnLst/>
              <a:rect l="l" t="t" r="r" b="b"/>
              <a:pathLst>
                <a:path w="205899" h="205639" extrusionOk="0">
                  <a:moveTo>
                    <a:pt x="53765" y="205639"/>
                  </a:moveTo>
                  <a:cubicBezTo>
                    <a:pt x="29000" y="204306"/>
                    <a:pt x="13665" y="196209"/>
                    <a:pt x="5283" y="178017"/>
                  </a:cubicBezTo>
                  <a:cubicBezTo>
                    <a:pt x="-3290" y="159443"/>
                    <a:pt x="-1766" y="140679"/>
                    <a:pt x="12331" y="126106"/>
                  </a:cubicBezTo>
                  <a:cubicBezTo>
                    <a:pt x="49574" y="87529"/>
                    <a:pt x="87388" y="49429"/>
                    <a:pt x="126060" y="12377"/>
                  </a:cubicBezTo>
                  <a:cubicBezTo>
                    <a:pt x="144634" y="-5435"/>
                    <a:pt x="172923" y="-3339"/>
                    <a:pt x="190925" y="14282"/>
                  </a:cubicBezTo>
                  <a:cubicBezTo>
                    <a:pt x="208832" y="31903"/>
                    <a:pt x="211690" y="60478"/>
                    <a:pt x="193973" y="79052"/>
                  </a:cubicBezTo>
                  <a:cubicBezTo>
                    <a:pt x="156635" y="118295"/>
                    <a:pt x="118154" y="156395"/>
                    <a:pt x="79102" y="193828"/>
                  </a:cubicBezTo>
                  <a:cubicBezTo>
                    <a:pt x="71672" y="200972"/>
                    <a:pt x="59575" y="203163"/>
                    <a:pt x="53860" y="205639"/>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6" name="Google Shape;486;p19"/>
            <p:cNvSpPr/>
            <p:nvPr/>
          </p:nvSpPr>
          <p:spPr>
            <a:xfrm>
              <a:off x="5950784" y="4374118"/>
              <a:ext cx="205793" cy="205730"/>
            </a:xfrm>
            <a:custGeom>
              <a:avLst/>
              <a:gdLst/>
              <a:ahLst/>
              <a:cxnLst/>
              <a:rect l="l" t="t" r="r" b="b"/>
              <a:pathLst>
                <a:path w="205793" h="205730" extrusionOk="0">
                  <a:moveTo>
                    <a:pt x="205794" y="151495"/>
                  </a:moveTo>
                  <a:cubicBezTo>
                    <a:pt x="204175" y="177212"/>
                    <a:pt x="195983" y="192548"/>
                    <a:pt x="177600" y="200739"/>
                  </a:cubicBezTo>
                  <a:cubicBezTo>
                    <a:pt x="158931" y="209026"/>
                    <a:pt x="140262" y="207311"/>
                    <a:pt x="125689" y="193215"/>
                  </a:cubicBezTo>
                  <a:cubicBezTo>
                    <a:pt x="87493" y="156353"/>
                    <a:pt x="49869" y="118824"/>
                    <a:pt x="13008" y="80629"/>
                  </a:cubicBezTo>
                  <a:cubicBezTo>
                    <a:pt x="-5471" y="61484"/>
                    <a:pt x="-3661" y="32814"/>
                    <a:pt x="14627" y="14525"/>
                  </a:cubicBezTo>
                  <a:cubicBezTo>
                    <a:pt x="32820" y="-3763"/>
                    <a:pt x="61490" y="-5382"/>
                    <a:pt x="80731" y="13097"/>
                  </a:cubicBezTo>
                  <a:cubicBezTo>
                    <a:pt x="118640" y="49482"/>
                    <a:pt x="155787" y="86725"/>
                    <a:pt x="192078" y="124730"/>
                  </a:cubicBezTo>
                  <a:cubicBezTo>
                    <a:pt x="199888" y="132921"/>
                    <a:pt x="202936" y="145685"/>
                    <a:pt x="205794" y="151495"/>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7" name="Google Shape;487;p19"/>
            <p:cNvSpPr/>
            <p:nvPr/>
          </p:nvSpPr>
          <p:spPr>
            <a:xfrm>
              <a:off x="4971192" y="3394335"/>
              <a:ext cx="205843" cy="205864"/>
            </a:xfrm>
            <a:custGeom>
              <a:avLst/>
              <a:gdLst/>
              <a:ahLst/>
              <a:cxnLst/>
              <a:rect l="l" t="t" r="r" b="b"/>
              <a:pathLst>
                <a:path w="205843" h="205864" extrusionOk="0">
                  <a:moveTo>
                    <a:pt x="0" y="53809"/>
                  </a:moveTo>
                  <a:cubicBezTo>
                    <a:pt x="1619" y="28282"/>
                    <a:pt x="10096" y="13233"/>
                    <a:pt x="28385" y="5041"/>
                  </a:cubicBezTo>
                  <a:cubicBezTo>
                    <a:pt x="46482" y="-3055"/>
                    <a:pt x="64865" y="-1817"/>
                    <a:pt x="78962" y="11804"/>
                  </a:cubicBezTo>
                  <a:cubicBezTo>
                    <a:pt x="118015" y="49333"/>
                    <a:pt x="156496" y="87528"/>
                    <a:pt x="193834" y="126676"/>
                  </a:cubicBezTo>
                  <a:cubicBezTo>
                    <a:pt x="211550" y="145345"/>
                    <a:pt x="208883" y="173824"/>
                    <a:pt x="190976" y="191445"/>
                  </a:cubicBezTo>
                  <a:cubicBezTo>
                    <a:pt x="173069" y="209162"/>
                    <a:pt x="144780" y="211353"/>
                    <a:pt x="126111" y="193541"/>
                  </a:cubicBezTo>
                  <a:cubicBezTo>
                    <a:pt x="87344" y="156489"/>
                    <a:pt x="49530" y="118389"/>
                    <a:pt x="12478" y="79717"/>
                  </a:cubicBezTo>
                  <a:cubicBezTo>
                    <a:pt x="5048" y="71907"/>
                    <a:pt x="2572" y="59334"/>
                    <a:pt x="0" y="53809"/>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8" name="Google Shape;488;p19"/>
            <p:cNvSpPr/>
            <p:nvPr/>
          </p:nvSpPr>
          <p:spPr>
            <a:xfrm>
              <a:off x="5950885" y="3394490"/>
              <a:ext cx="208264" cy="205396"/>
            </a:xfrm>
            <a:custGeom>
              <a:avLst/>
              <a:gdLst/>
              <a:ahLst/>
              <a:cxnLst/>
              <a:rect l="l" t="t" r="r" b="b"/>
              <a:pathLst>
                <a:path w="208264" h="205396" extrusionOk="0">
                  <a:moveTo>
                    <a:pt x="208265" y="50702"/>
                  </a:moveTo>
                  <a:cubicBezTo>
                    <a:pt x="201978" y="61942"/>
                    <a:pt x="197692" y="75086"/>
                    <a:pt x="189024" y="84040"/>
                  </a:cubicBezTo>
                  <a:cubicBezTo>
                    <a:pt x="154925" y="119758"/>
                    <a:pt x="119683" y="154429"/>
                    <a:pt x="84535" y="189005"/>
                  </a:cubicBezTo>
                  <a:cubicBezTo>
                    <a:pt x="63104" y="210151"/>
                    <a:pt x="34624" y="210722"/>
                    <a:pt x="14812" y="191386"/>
                  </a:cubicBezTo>
                  <a:cubicBezTo>
                    <a:pt x="-5476" y="171574"/>
                    <a:pt x="-5000" y="142523"/>
                    <a:pt x="16717" y="120520"/>
                  </a:cubicBezTo>
                  <a:cubicBezTo>
                    <a:pt x="51769" y="84992"/>
                    <a:pt x="87107" y="49654"/>
                    <a:pt x="122635" y="14698"/>
                  </a:cubicBezTo>
                  <a:cubicBezTo>
                    <a:pt x="138161" y="-542"/>
                    <a:pt x="156734" y="-3971"/>
                    <a:pt x="176928" y="4601"/>
                  </a:cubicBezTo>
                  <a:cubicBezTo>
                    <a:pt x="194644" y="12031"/>
                    <a:pt x="205503" y="29747"/>
                    <a:pt x="208170" y="50607"/>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9" name="Google Shape;489;p19"/>
            <p:cNvSpPr/>
            <p:nvPr/>
          </p:nvSpPr>
          <p:spPr>
            <a:xfrm>
              <a:off x="5516069" y="3169443"/>
              <a:ext cx="95805" cy="249555"/>
            </a:xfrm>
            <a:custGeom>
              <a:avLst/>
              <a:gdLst/>
              <a:ahLst/>
              <a:cxnLst/>
              <a:rect l="l" t="t" r="r" b="b"/>
              <a:pathLst>
                <a:path w="95805" h="249555" extrusionOk="0">
                  <a:moveTo>
                    <a:pt x="95679" y="125349"/>
                  </a:moveTo>
                  <a:cubicBezTo>
                    <a:pt x="95679" y="150400"/>
                    <a:pt x="95869" y="175356"/>
                    <a:pt x="95679" y="200406"/>
                  </a:cubicBezTo>
                  <a:cubicBezTo>
                    <a:pt x="95393" y="228981"/>
                    <a:pt x="75486" y="249460"/>
                    <a:pt x="48149" y="249555"/>
                  </a:cubicBezTo>
                  <a:cubicBezTo>
                    <a:pt x="20812" y="249651"/>
                    <a:pt x="238" y="229172"/>
                    <a:pt x="143" y="200883"/>
                  </a:cubicBezTo>
                  <a:cubicBezTo>
                    <a:pt x="-48" y="150305"/>
                    <a:pt x="-48" y="99727"/>
                    <a:pt x="143" y="49149"/>
                  </a:cubicBezTo>
                  <a:cubicBezTo>
                    <a:pt x="238" y="20670"/>
                    <a:pt x="20431" y="96"/>
                    <a:pt x="47673" y="0"/>
                  </a:cubicBezTo>
                  <a:cubicBezTo>
                    <a:pt x="75009" y="-95"/>
                    <a:pt x="95393" y="20384"/>
                    <a:pt x="95679" y="48673"/>
                  </a:cubicBezTo>
                  <a:cubicBezTo>
                    <a:pt x="95964" y="74200"/>
                    <a:pt x="95679" y="99727"/>
                    <a:pt x="95679" y="125349"/>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0" name="Google Shape;490;p19"/>
            <p:cNvSpPr/>
            <p:nvPr/>
          </p:nvSpPr>
          <p:spPr>
            <a:xfrm>
              <a:off x="4746399" y="3939222"/>
              <a:ext cx="249464" cy="95877"/>
            </a:xfrm>
            <a:custGeom>
              <a:avLst/>
              <a:gdLst/>
              <a:ahLst/>
              <a:cxnLst/>
              <a:rect l="l" t="t" r="r" b="b"/>
              <a:pathLst>
                <a:path w="249464" h="95877" extrusionOk="0">
                  <a:moveTo>
                    <a:pt x="126019" y="127"/>
                  </a:moveTo>
                  <a:cubicBezTo>
                    <a:pt x="151070" y="127"/>
                    <a:pt x="176025" y="-63"/>
                    <a:pt x="201076" y="127"/>
                  </a:cubicBezTo>
                  <a:cubicBezTo>
                    <a:pt x="229365" y="413"/>
                    <a:pt x="249653" y="20987"/>
                    <a:pt x="249463" y="48419"/>
                  </a:cubicBezTo>
                  <a:cubicBezTo>
                    <a:pt x="249272" y="75089"/>
                    <a:pt x="228984" y="95568"/>
                    <a:pt x="201647" y="95663"/>
                  </a:cubicBezTo>
                  <a:cubicBezTo>
                    <a:pt x="150593" y="95949"/>
                    <a:pt x="99444" y="95949"/>
                    <a:pt x="48390" y="95663"/>
                  </a:cubicBezTo>
                  <a:cubicBezTo>
                    <a:pt x="20291" y="95472"/>
                    <a:pt x="-283" y="74708"/>
                    <a:pt x="3" y="47371"/>
                  </a:cubicBezTo>
                  <a:cubicBezTo>
                    <a:pt x="193" y="20892"/>
                    <a:pt x="20577" y="413"/>
                    <a:pt x="47818" y="127"/>
                  </a:cubicBezTo>
                  <a:cubicBezTo>
                    <a:pt x="73917" y="-159"/>
                    <a:pt x="100015" y="127"/>
                    <a:pt x="126019" y="127"/>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491" name="Google Shape;491;p19"/>
          <p:cNvGrpSpPr/>
          <p:nvPr/>
        </p:nvGrpSpPr>
        <p:grpSpPr>
          <a:xfrm>
            <a:off x="114918" y="4528334"/>
            <a:ext cx="95680" cy="95674"/>
            <a:chOff x="1622358" y="1128641"/>
            <a:chExt cx="1705533" cy="1705416"/>
          </a:xfrm>
        </p:grpSpPr>
        <p:sp>
          <p:nvSpPr>
            <p:cNvPr id="492" name="Google Shape;492;p19"/>
            <p:cNvSpPr/>
            <p:nvPr/>
          </p:nvSpPr>
          <p:spPr>
            <a:xfrm>
              <a:off x="1622358" y="1284403"/>
              <a:ext cx="1549602" cy="1549654"/>
            </a:xfrm>
            <a:custGeom>
              <a:avLst/>
              <a:gdLst/>
              <a:ahLst/>
              <a:cxnLst/>
              <a:rect l="l" t="t" r="r" b="b"/>
              <a:pathLst>
                <a:path w="1549602" h="1549654" extrusionOk="0">
                  <a:moveTo>
                    <a:pt x="776512" y="1549569"/>
                  </a:moveTo>
                  <a:cubicBezTo>
                    <a:pt x="596299" y="1549569"/>
                    <a:pt x="415991" y="1549760"/>
                    <a:pt x="235778" y="1549569"/>
                  </a:cubicBezTo>
                  <a:cubicBezTo>
                    <a:pt x="133575" y="1549379"/>
                    <a:pt x="44802" y="1486800"/>
                    <a:pt x="13560" y="1391264"/>
                  </a:cubicBezTo>
                  <a:cubicBezTo>
                    <a:pt x="5654" y="1366975"/>
                    <a:pt x="796" y="1340496"/>
                    <a:pt x="701" y="1314969"/>
                  </a:cubicBezTo>
                  <a:cubicBezTo>
                    <a:pt x="-156" y="954447"/>
                    <a:pt x="-156" y="593831"/>
                    <a:pt x="320" y="233310"/>
                  </a:cubicBezTo>
                  <a:cubicBezTo>
                    <a:pt x="510" y="102531"/>
                    <a:pt x="103857" y="138"/>
                    <a:pt x="234540" y="42"/>
                  </a:cubicBezTo>
                  <a:cubicBezTo>
                    <a:pt x="438946" y="-53"/>
                    <a:pt x="643448" y="42"/>
                    <a:pt x="847854" y="42"/>
                  </a:cubicBezTo>
                  <a:cubicBezTo>
                    <a:pt x="895860" y="42"/>
                    <a:pt x="930150" y="32523"/>
                    <a:pt x="930055" y="77576"/>
                  </a:cubicBezTo>
                  <a:cubicBezTo>
                    <a:pt x="930055" y="122153"/>
                    <a:pt x="895194" y="155490"/>
                    <a:pt x="847569" y="155490"/>
                  </a:cubicBezTo>
                  <a:cubicBezTo>
                    <a:pt x="647353" y="155681"/>
                    <a:pt x="447138" y="156824"/>
                    <a:pt x="246922" y="154824"/>
                  </a:cubicBezTo>
                  <a:cubicBezTo>
                    <a:pt x="183676" y="154157"/>
                    <a:pt x="154815" y="197400"/>
                    <a:pt x="155006" y="246073"/>
                  </a:cubicBezTo>
                  <a:cubicBezTo>
                    <a:pt x="156054" y="598784"/>
                    <a:pt x="155577" y="951399"/>
                    <a:pt x="155577" y="1304110"/>
                  </a:cubicBezTo>
                  <a:cubicBezTo>
                    <a:pt x="155577" y="1363737"/>
                    <a:pt x="186153" y="1394121"/>
                    <a:pt x="246351" y="1394121"/>
                  </a:cubicBezTo>
                  <a:cubicBezTo>
                    <a:pt x="598966" y="1394121"/>
                    <a:pt x="951677" y="1393645"/>
                    <a:pt x="1304292" y="1394693"/>
                  </a:cubicBezTo>
                  <a:cubicBezTo>
                    <a:pt x="1353156" y="1394788"/>
                    <a:pt x="1395256" y="1364880"/>
                    <a:pt x="1394685" y="1303729"/>
                  </a:cubicBezTo>
                  <a:cubicBezTo>
                    <a:pt x="1392780" y="1103514"/>
                    <a:pt x="1393827" y="903298"/>
                    <a:pt x="1394018" y="702987"/>
                  </a:cubicBezTo>
                  <a:cubicBezTo>
                    <a:pt x="1394018" y="643075"/>
                    <a:pt x="1446310" y="604404"/>
                    <a:pt x="1499269" y="624311"/>
                  </a:cubicBezTo>
                  <a:cubicBezTo>
                    <a:pt x="1529273" y="635646"/>
                    <a:pt x="1549275" y="663173"/>
                    <a:pt x="1549275" y="695272"/>
                  </a:cubicBezTo>
                  <a:cubicBezTo>
                    <a:pt x="1549466" y="906441"/>
                    <a:pt x="1550037" y="1117515"/>
                    <a:pt x="1548990" y="1328685"/>
                  </a:cubicBezTo>
                  <a:cubicBezTo>
                    <a:pt x="1548418" y="1434793"/>
                    <a:pt x="1456978" y="1534044"/>
                    <a:pt x="1351346" y="1546331"/>
                  </a:cubicBezTo>
                  <a:cubicBezTo>
                    <a:pt x="1334011" y="1548331"/>
                    <a:pt x="1316389" y="1549474"/>
                    <a:pt x="1298958" y="1549474"/>
                  </a:cubicBezTo>
                  <a:cubicBezTo>
                    <a:pt x="1124746" y="1549665"/>
                    <a:pt x="950534" y="1549569"/>
                    <a:pt x="776322" y="1549569"/>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3" name="Google Shape;493;p19"/>
            <p:cNvSpPr/>
            <p:nvPr/>
          </p:nvSpPr>
          <p:spPr>
            <a:xfrm>
              <a:off x="2242042" y="1128641"/>
              <a:ext cx="1085849" cy="1085451"/>
            </a:xfrm>
            <a:custGeom>
              <a:avLst/>
              <a:gdLst/>
              <a:ahLst/>
              <a:cxnLst/>
              <a:rect l="l" t="t" r="r" b="b"/>
              <a:pathLst>
                <a:path w="1085849" h="1085451" extrusionOk="0">
                  <a:moveTo>
                    <a:pt x="814815" y="155615"/>
                  </a:moveTo>
                  <a:cubicBezTo>
                    <a:pt x="776715" y="155615"/>
                    <a:pt x="738615" y="155710"/>
                    <a:pt x="700611" y="155615"/>
                  </a:cubicBezTo>
                  <a:cubicBezTo>
                    <a:pt x="654319" y="155424"/>
                    <a:pt x="620124" y="122372"/>
                    <a:pt x="620219" y="78081"/>
                  </a:cubicBezTo>
                  <a:cubicBezTo>
                    <a:pt x="620315" y="34742"/>
                    <a:pt x="654128" y="548"/>
                    <a:pt x="699086" y="357"/>
                  </a:cubicBezTo>
                  <a:cubicBezTo>
                    <a:pt x="801290" y="-119"/>
                    <a:pt x="903493" y="-119"/>
                    <a:pt x="1005791" y="357"/>
                  </a:cubicBezTo>
                  <a:cubicBezTo>
                    <a:pt x="1051321" y="548"/>
                    <a:pt x="1085135" y="34171"/>
                    <a:pt x="1085420" y="79605"/>
                  </a:cubicBezTo>
                  <a:cubicBezTo>
                    <a:pt x="1085992" y="181808"/>
                    <a:pt x="1085992" y="284107"/>
                    <a:pt x="1085420" y="386310"/>
                  </a:cubicBezTo>
                  <a:cubicBezTo>
                    <a:pt x="1085135" y="432125"/>
                    <a:pt x="1050083" y="466415"/>
                    <a:pt x="1006173" y="465558"/>
                  </a:cubicBezTo>
                  <a:cubicBezTo>
                    <a:pt x="962548" y="464796"/>
                    <a:pt x="930258" y="430982"/>
                    <a:pt x="930068" y="385548"/>
                  </a:cubicBezTo>
                  <a:cubicBezTo>
                    <a:pt x="929973" y="347162"/>
                    <a:pt x="930068" y="308681"/>
                    <a:pt x="930068" y="266581"/>
                  </a:cubicBezTo>
                  <a:cubicBezTo>
                    <a:pt x="922162" y="274106"/>
                    <a:pt x="916923" y="278773"/>
                    <a:pt x="911970" y="283631"/>
                  </a:cubicBezTo>
                  <a:cubicBezTo>
                    <a:pt x="654605" y="541187"/>
                    <a:pt x="397144" y="798743"/>
                    <a:pt x="139969" y="1056584"/>
                  </a:cubicBezTo>
                  <a:cubicBezTo>
                    <a:pt x="115680" y="1080968"/>
                    <a:pt x="88153" y="1091922"/>
                    <a:pt x="54625" y="1081540"/>
                  </a:cubicBezTo>
                  <a:cubicBezTo>
                    <a:pt x="1666" y="1065157"/>
                    <a:pt x="-17289" y="1000863"/>
                    <a:pt x="17954" y="958096"/>
                  </a:cubicBezTo>
                  <a:cubicBezTo>
                    <a:pt x="22526" y="952476"/>
                    <a:pt x="27860" y="947523"/>
                    <a:pt x="33003" y="942380"/>
                  </a:cubicBezTo>
                  <a:cubicBezTo>
                    <a:pt x="288845" y="686633"/>
                    <a:pt x="544686" y="430982"/>
                    <a:pt x="800718" y="175427"/>
                  </a:cubicBezTo>
                  <a:cubicBezTo>
                    <a:pt x="806148" y="169997"/>
                    <a:pt x="813196" y="166378"/>
                    <a:pt x="819578" y="161901"/>
                  </a:cubicBezTo>
                  <a:cubicBezTo>
                    <a:pt x="817958" y="159806"/>
                    <a:pt x="816435" y="157805"/>
                    <a:pt x="814815" y="155710"/>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494" name="Google Shape;494;p19"/>
          <p:cNvGrpSpPr/>
          <p:nvPr/>
        </p:nvGrpSpPr>
        <p:grpSpPr>
          <a:xfrm>
            <a:off x="110766" y="4807634"/>
            <a:ext cx="103534" cy="103529"/>
            <a:chOff x="8458866" y="3838884"/>
            <a:chExt cx="1835717" cy="1829135"/>
          </a:xfrm>
        </p:grpSpPr>
        <p:sp>
          <p:nvSpPr>
            <p:cNvPr id="495" name="Google Shape;495;p19"/>
            <p:cNvSpPr/>
            <p:nvPr/>
          </p:nvSpPr>
          <p:spPr>
            <a:xfrm>
              <a:off x="8458866" y="3838884"/>
              <a:ext cx="990704" cy="1829135"/>
            </a:xfrm>
            <a:custGeom>
              <a:avLst/>
              <a:gdLst/>
              <a:ahLst/>
              <a:cxnLst/>
              <a:rect l="l" t="t" r="r" b="b"/>
              <a:pathLst>
                <a:path w="990704" h="1829135" extrusionOk="0">
                  <a:moveTo>
                    <a:pt x="0" y="197715"/>
                  </a:moveTo>
                  <a:cubicBezTo>
                    <a:pt x="2857" y="186952"/>
                    <a:pt x="5619" y="176189"/>
                    <a:pt x="8572" y="165425"/>
                  </a:cubicBezTo>
                  <a:cubicBezTo>
                    <a:pt x="35147" y="71414"/>
                    <a:pt x="122111" y="1500"/>
                    <a:pt x="219646" y="929"/>
                  </a:cubicBezTo>
                  <a:cubicBezTo>
                    <a:pt x="450818" y="-500"/>
                    <a:pt x="681990" y="71"/>
                    <a:pt x="913257" y="357"/>
                  </a:cubicBezTo>
                  <a:cubicBezTo>
                    <a:pt x="957548" y="357"/>
                    <a:pt x="988409" y="30837"/>
                    <a:pt x="990600" y="73223"/>
                  </a:cubicBezTo>
                  <a:cubicBezTo>
                    <a:pt x="992695" y="114371"/>
                    <a:pt x="963073" y="147233"/>
                    <a:pt x="919258" y="151900"/>
                  </a:cubicBezTo>
                  <a:cubicBezTo>
                    <a:pt x="910971" y="152757"/>
                    <a:pt x="902589" y="152852"/>
                    <a:pt x="894207" y="152852"/>
                  </a:cubicBezTo>
                  <a:cubicBezTo>
                    <a:pt x="677989" y="152852"/>
                    <a:pt x="461676" y="152852"/>
                    <a:pt x="245459" y="153043"/>
                  </a:cubicBezTo>
                  <a:cubicBezTo>
                    <a:pt x="231934" y="153043"/>
                    <a:pt x="217741" y="153805"/>
                    <a:pt x="204883" y="157520"/>
                  </a:cubicBezTo>
                  <a:cubicBezTo>
                    <a:pt x="174593" y="166187"/>
                    <a:pt x="155353" y="192286"/>
                    <a:pt x="153734" y="223623"/>
                  </a:cubicBezTo>
                  <a:cubicBezTo>
                    <a:pt x="153352" y="230195"/>
                    <a:pt x="153352" y="236768"/>
                    <a:pt x="153352" y="243340"/>
                  </a:cubicBezTo>
                  <a:cubicBezTo>
                    <a:pt x="153352" y="690824"/>
                    <a:pt x="153352" y="1138214"/>
                    <a:pt x="153543" y="1585698"/>
                  </a:cubicBezTo>
                  <a:cubicBezTo>
                    <a:pt x="153543" y="1598652"/>
                    <a:pt x="153828" y="1612368"/>
                    <a:pt x="157734" y="1624465"/>
                  </a:cubicBezTo>
                  <a:cubicBezTo>
                    <a:pt x="167354" y="1654373"/>
                    <a:pt x="188881" y="1671614"/>
                    <a:pt x="220503" y="1675043"/>
                  </a:cubicBezTo>
                  <a:cubicBezTo>
                    <a:pt x="229362" y="1675995"/>
                    <a:pt x="238410" y="1676090"/>
                    <a:pt x="247364" y="1676090"/>
                  </a:cubicBezTo>
                  <a:cubicBezTo>
                    <a:pt x="463582" y="1676090"/>
                    <a:pt x="679895" y="1676090"/>
                    <a:pt x="896112" y="1676281"/>
                  </a:cubicBezTo>
                  <a:cubicBezTo>
                    <a:pt x="908590" y="1676281"/>
                    <a:pt x="921353" y="1676471"/>
                    <a:pt x="933545" y="1679138"/>
                  </a:cubicBezTo>
                  <a:cubicBezTo>
                    <a:pt x="969359" y="1686854"/>
                    <a:pt x="993743" y="1722287"/>
                    <a:pt x="990219" y="1759434"/>
                  </a:cubicBezTo>
                  <a:cubicBezTo>
                    <a:pt x="986600" y="1797725"/>
                    <a:pt x="957834" y="1826205"/>
                    <a:pt x="920496" y="1828586"/>
                  </a:cubicBezTo>
                  <a:cubicBezTo>
                    <a:pt x="917543" y="1828776"/>
                    <a:pt x="914495" y="1829062"/>
                    <a:pt x="911543" y="1829062"/>
                  </a:cubicBezTo>
                  <a:cubicBezTo>
                    <a:pt x="680371" y="1828967"/>
                    <a:pt x="449199" y="1829633"/>
                    <a:pt x="217932" y="1828205"/>
                  </a:cubicBezTo>
                  <a:cubicBezTo>
                    <a:pt x="114395" y="1827538"/>
                    <a:pt x="21622" y="1745051"/>
                    <a:pt x="3810" y="1642848"/>
                  </a:cubicBezTo>
                  <a:cubicBezTo>
                    <a:pt x="3143" y="1638943"/>
                    <a:pt x="1334" y="1635228"/>
                    <a:pt x="95" y="1631418"/>
                  </a:cubicBezTo>
                  <a:cubicBezTo>
                    <a:pt x="95" y="1153454"/>
                    <a:pt x="95" y="675489"/>
                    <a:pt x="95" y="197620"/>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6" name="Google Shape;496;p19"/>
            <p:cNvSpPr/>
            <p:nvPr/>
          </p:nvSpPr>
          <p:spPr>
            <a:xfrm>
              <a:off x="9068261" y="4219849"/>
              <a:ext cx="1226322" cy="1067535"/>
            </a:xfrm>
            <a:custGeom>
              <a:avLst/>
              <a:gdLst/>
              <a:ahLst/>
              <a:cxnLst/>
              <a:rect l="l" t="t" r="r" b="b"/>
              <a:pathLst>
                <a:path w="1226322" h="1067535" extrusionOk="0">
                  <a:moveTo>
                    <a:pt x="961944" y="609897"/>
                  </a:moveTo>
                  <a:cubicBezTo>
                    <a:pt x="950704" y="609897"/>
                    <a:pt x="943751" y="609897"/>
                    <a:pt x="936893" y="609897"/>
                  </a:cubicBezTo>
                  <a:cubicBezTo>
                    <a:pt x="655525" y="609897"/>
                    <a:pt x="374156" y="609897"/>
                    <a:pt x="92787" y="609802"/>
                  </a:cubicBezTo>
                  <a:cubicBezTo>
                    <a:pt x="80310" y="609802"/>
                    <a:pt x="67451" y="609802"/>
                    <a:pt x="55545" y="606659"/>
                  </a:cubicBezTo>
                  <a:cubicBezTo>
                    <a:pt x="19350" y="597038"/>
                    <a:pt x="-3701" y="561605"/>
                    <a:pt x="490" y="524839"/>
                  </a:cubicBezTo>
                  <a:cubicBezTo>
                    <a:pt x="4681" y="488644"/>
                    <a:pt x="34018" y="460831"/>
                    <a:pt x="71071" y="458164"/>
                  </a:cubicBezTo>
                  <a:cubicBezTo>
                    <a:pt x="79357" y="457592"/>
                    <a:pt x="87740" y="457497"/>
                    <a:pt x="96122" y="457497"/>
                  </a:cubicBezTo>
                  <a:cubicBezTo>
                    <a:pt x="376252" y="457497"/>
                    <a:pt x="656477" y="457497"/>
                    <a:pt x="936608" y="457497"/>
                  </a:cubicBezTo>
                  <a:cubicBezTo>
                    <a:pt x="943561" y="457497"/>
                    <a:pt x="950514" y="457497"/>
                    <a:pt x="957467" y="457497"/>
                  </a:cubicBezTo>
                  <a:cubicBezTo>
                    <a:pt x="959562" y="454735"/>
                    <a:pt x="961658" y="451973"/>
                    <a:pt x="963754" y="449210"/>
                  </a:cubicBezTo>
                  <a:cubicBezTo>
                    <a:pt x="957848" y="446353"/>
                    <a:pt x="950704" y="444829"/>
                    <a:pt x="946228" y="440447"/>
                  </a:cubicBezTo>
                  <a:cubicBezTo>
                    <a:pt x="843548" y="339577"/>
                    <a:pt x="741059" y="238422"/>
                    <a:pt x="638665" y="137171"/>
                  </a:cubicBezTo>
                  <a:cubicBezTo>
                    <a:pt x="607900" y="106691"/>
                    <a:pt x="601327" y="72782"/>
                    <a:pt x="619139" y="40111"/>
                  </a:cubicBezTo>
                  <a:cubicBezTo>
                    <a:pt x="641713" y="-1132"/>
                    <a:pt x="693625" y="-12657"/>
                    <a:pt x="731344" y="15347"/>
                  </a:cubicBezTo>
                  <a:cubicBezTo>
                    <a:pt x="737535" y="19918"/>
                    <a:pt x="743250" y="25348"/>
                    <a:pt x="748774" y="30777"/>
                  </a:cubicBezTo>
                  <a:cubicBezTo>
                    <a:pt x="897174" y="177176"/>
                    <a:pt x="1045478" y="323671"/>
                    <a:pt x="1193878" y="470165"/>
                  </a:cubicBezTo>
                  <a:cubicBezTo>
                    <a:pt x="1237121" y="512837"/>
                    <a:pt x="1237121" y="554557"/>
                    <a:pt x="1193973" y="597134"/>
                  </a:cubicBezTo>
                  <a:cubicBezTo>
                    <a:pt x="1044811" y="744485"/>
                    <a:pt x="895650" y="891837"/>
                    <a:pt x="746298" y="1039093"/>
                  </a:cubicBezTo>
                  <a:cubicBezTo>
                    <a:pt x="708960" y="1075955"/>
                    <a:pt x="660383" y="1077003"/>
                    <a:pt x="629426" y="1042142"/>
                  </a:cubicBezTo>
                  <a:cubicBezTo>
                    <a:pt x="603995" y="1013471"/>
                    <a:pt x="602756" y="973942"/>
                    <a:pt x="626664" y="943748"/>
                  </a:cubicBezTo>
                  <a:cubicBezTo>
                    <a:pt x="632188" y="936795"/>
                    <a:pt x="638570" y="930413"/>
                    <a:pt x="644952" y="924127"/>
                  </a:cubicBezTo>
                  <a:cubicBezTo>
                    <a:pt x="745631" y="824591"/>
                    <a:pt x="846501" y="725245"/>
                    <a:pt x="947180" y="625709"/>
                  </a:cubicBezTo>
                  <a:cubicBezTo>
                    <a:pt x="951180" y="621708"/>
                    <a:pt x="954895" y="617422"/>
                    <a:pt x="961754" y="609992"/>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497" name="Google Shape;497;p19"/>
          <p:cNvSpPr/>
          <p:nvPr/>
        </p:nvSpPr>
        <p:spPr>
          <a:xfrm rot="10800000">
            <a:off x="7596343" y="1221204"/>
            <a:ext cx="111835" cy="90321"/>
          </a:xfrm>
          <a:custGeom>
            <a:avLst/>
            <a:gdLst/>
            <a:ahLst/>
            <a:cxnLst/>
            <a:rect l="l" t="t" r="r" b="b"/>
            <a:pathLst>
              <a:path w="1597640" h="1642206" extrusionOk="0">
                <a:moveTo>
                  <a:pt x="1020294" y="1642207"/>
                </a:moveTo>
                <a:cubicBezTo>
                  <a:pt x="1001244" y="1640873"/>
                  <a:pt x="982194" y="1638968"/>
                  <a:pt x="963049" y="1638206"/>
                </a:cubicBezTo>
                <a:cubicBezTo>
                  <a:pt x="855797" y="1633825"/>
                  <a:pt x="748355" y="1631348"/>
                  <a:pt x="641199" y="1624966"/>
                </a:cubicBezTo>
                <a:cubicBezTo>
                  <a:pt x="576810" y="1621156"/>
                  <a:pt x="512802" y="1611155"/>
                  <a:pt x="448508" y="1604583"/>
                </a:cubicBezTo>
                <a:cubicBezTo>
                  <a:pt x="441174" y="1603821"/>
                  <a:pt x="432411" y="1605535"/>
                  <a:pt x="426029" y="1609060"/>
                </a:cubicBezTo>
                <a:cubicBezTo>
                  <a:pt x="402598" y="1622014"/>
                  <a:pt x="377738" y="1629062"/>
                  <a:pt x="351068" y="1629062"/>
                </a:cubicBezTo>
                <a:cubicBezTo>
                  <a:pt x="283154" y="1629157"/>
                  <a:pt x="215241" y="1629538"/>
                  <a:pt x="147423" y="1629062"/>
                </a:cubicBezTo>
                <a:cubicBezTo>
                  <a:pt x="62746" y="1628395"/>
                  <a:pt x="643" y="1566578"/>
                  <a:pt x="357" y="1482091"/>
                </a:cubicBezTo>
                <a:cubicBezTo>
                  <a:pt x="-119" y="1298735"/>
                  <a:pt x="-119" y="1115474"/>
                  <a:pt x="357" y="932118"/>
                </a:cubicBezTo>
                <a:cubicBezTo>
                  <a:pt x="548" y="848393"/>
                  <a:pt x="58841" y="788005"/>
                  <a:pt x="143899" y="785623"/>
                </a:cubicBezTo>
                <a:cubicBezTo>
                  <a:pt x="215432" y="783623"/>
                  <a:pt x="287155" y="784576"/>
                  <a:pt x="358783" y="786100"/>
                </a:cubicBezTo>
                <a:cubicBezTo>
                  <a:pt x="379071" y="786576"/>
                  <a:pt x="399169" y="793529"/>
                  <a:pt x="421934" y="798006"/>
                </a:cubicBezTo>
                <a:cubicBezTo>
                  <a:pt x="427268" y="788481"/>
                  <a:pt x="433078" y="774574"/>
                  <a:pt x="442031" y="763049"/>
                </a:cubicBezTo>
                <a:cubicBezTo>
                  <a:pt x="462129" y="736951"/>
                  <a:pt x="483751" y="712090"/>
                  <a:pt x="504706" y="686563"/>
                </a:cubicBezTo>
                <a:cubicBezTo>
                  <a:pt x="529376" y="656464"/>
                  <a:pt x="556903" y="628270"/>
                  <a:pt x="578048" y="595885"/>
                </a:cubicBezTo>
                <a:cubicBezTo>
                  <a:pt x="658439" y="472441"/>
                  <a:pt x="717780" y="338329"/>
                  <a:pt x="770263" y="201074"/>
                </a:cubicBezTo>
                <a:cubicBezTo>
                  <a:pt x="773311" y="193168"/>
                  <a:pt x="772358" y="183358"/>
                  <a:pt x="771692" y="174499"/>
                </a:cubicBezTo>
                <a:cubicBezTo>
                  <a:pt x="768263" y="126970"/>
                  <a:pt x="769691" y="80297"/>
                  <a:pt x="796742" y="38673"/>
                </a:cubicBezTo>
                <a:cubicBezTo>
                  <a:pt x="813792" y="12479"/>
                  <a:pt x="838938" y="97"/>
                  <a:pt x="869990" y="1"/>
                </a:cubicBezTo>
                <a:cubicBezTo>
                  <a:pt x="986480" y="-380"/>
                  <a:pt x="1075634" y="84393"/>
                  <a:pt x="1084969" y="200503"/>
                </a:cubicBezTo>
                <a:cubicBezTo>
                  <a:pt x="1091255" y="278512"/>
                  <a:pt x="1072015" y="351664"/>
                  <a:pt x="1051155" y="425197"/>
                </a:cubicBezTo>
                <a:cubicBezTo>
                  <a:pt x="1036391" y="477394"/>
                  <a:pt x="1024771" y="530544"/>
                  <a:pt x="1011912" y="583217"/>
                </a:cubicBezTo>
                <a:cubicBezTo>
                  <a:pt x="1010674" y="588361"/>
                  <a:pt x="1010674" y="593790"/>
                  <a:pt x="1010388" y="599124"/>
                </a:cubicBezTo>
                <a:cubicBezTo>
                  <a:pt x="1010102" y="604363"/>
                  <a:pt x="1010388" y="609601"/>
                  <a:pt x="1010388" y="616364"/>
                </a:cubicBezTo>
                <a:cubicBezTo>
                  <a:pt x="1043345" y="610173"/>
                  <a:pt x="1074492" y="603505"/>
                  <a:pt x="1105924" y="598552"/>
                </a:cubicBezTo>
                <a:cubicBezTo>
                  <a:pt x="1202888" y="583312"/>
                  <a:pt x="1300139" y="574264"/>
                  <a:pt x="1397198" y="596552"/>
                </a:cubicBezTo>
                <a:cubicBezTo>
                  <a:pt x="1455492" y="609887"/>
                  <a:pt x="1506641" y="635414"/>
                  <a:pt x="1540264" y="688087"/>
                </a:cubicBezTo>
                <a:cubicBezTo>
                  <a:pt x="1572554" y="738570"/>
                  <a:pt x="1575221" y="792196"/>
                  <a:pt x="1557218" y="847726"/>
                </a:cubicBezTo>
                <a:cubicBezTo>
                  <a:pt x="1553980" y="857728"/>
                  <a:pt x="1554456" y="864967"/>
                  <a:pt x="1560647" y="873920"/>
                </a:cubicBezTo>
                <a:cubicBezTo>
                  <a:pt x="1609701" y="945453"/>
                  <a:pt x="1610082" y="1026987"/>
                  <a:pt x="1561124" y="1098520"/>
                </a:cubicBezTo>
                <a:cubicBezTo>
                  <a:pt x="1552456" y="1111188"/>
                  <a:pt x="1551122" y="1121665"/>
                  <a:pt x="1555123" y="1136334"/>
                </a:cubicBezTo>
                <a:cubicBezTo>
                  <a:pt x="1575983" y="1213201"/>
                  <a:pt x="1559600" y="1282638"/>
                  <a:pt x="1506450" y="1341598"/>
                </a:cubicBezTo>
                <a:cubicBezTo>
                  <a:pt x="1492163" y="1357409"/>
                  <a:pt x="1486924" y="1371316"/>
                  <a:pt x="1487114" y="1392842"/>
                </a:cubicBezTo>
                <a:cubicBezTo>
                  <a:pt x="1487781" y="1477329"/>
                  <a:pt x="1446538" y="1539051"/>
                  <a:pt x="1374815" y="1581056"/>
                </a:cubicBezTo>
                <a:cubicBezTo>
                  <a:pt x="1312235" y="1617727"/>
                  <a:pt x="1243179" y="1632301"/>
                  <a:pt x="1171932" y="1638778"/>
                </a:cubicBezTo>
                <a:cubicBezTo>
                  <a:pt x="1165169" y="1639349"/>
                  <a:pt x="1158407" y="1640873"/>
                  <a:pt x="1151739" y="1642016"/>
                </a:cubicBezTo>
                <a:lnTo>
                  <a:pt x="1020199" y="1642016"/>
                </a:lnTo>
                <a:close/>
                <a:moveTo>
                  <a:pt x="496610" y="1518001"/>
                </a:moveTo>
                <a:cubicBezTo>
                  <a:pt x="576620" y="1525049"/>
                  <a:pt x="657296" y="1535622"/>
                  <a:pt x="738164" y="1538575"/>
                </a:cubicBezTo>
                <a:cubicBezTo>
                  <a:pt x="877991" y="1543623"/>
                  <a:pt x="1017913" y="1545052"/>
                  <a:pt x="1157835" y="1545623"/>
                </a:cubicBezTo>
                <a:cubicBezTo>
                  <a:pt x="1208127" y="1545814"/>
                  <a:pt x="1257371" y="1533812"/>
                  <a:pt x="1303854" y="1513619"/>
                </a:cubicBezTo>
                <a:cubicBezTo>
                  <a:pt x="1372338" y="1483806"/>
                  <a:pt x="1403580" y="1436657"/>
                  <a:pt x="1391769" y="1371792"/>
                </a:cubicBezTo>
                <a:cubicBezTo>
                  <a:pt x="1385578" y="1337978"/>
                  <a:pt x="1395103" y="1316737"/>
                  <a:pt x="1420535" y="1295782"/>
                </a:cubicBezTo>
                <a:cubicBezTo>
                  <a:pt x="1471493" y="1254063"/>
                  <a:pt x="1484067" y="1197484"/>
                  <a:pt x="1456825" y="1137572"/>
                </a:cubicBezTo>
                <a:cubicBezTo>
                  <a:pt x="1444157" y="1109664"/>
                  <a:pt x="1449586" y="1088423"/>
                  <a:pt x="1469112" y="1066230"/>
                </a:cubicBezTo>
                <a:cubicBezTo>
                  <a:pt x="1515594" y="1013461"/>
                  <a:pt x="1516166" y="960598"/>
                  <a:pt x="1469970" y="908591"/>
                </a:cubicBezTo>
                <a:cubicBezTo>
                  <a:pt x="1449205" y="885160"/>
                  <a:pt x="1446633" y="863728"/>
                  <a:pt x="1461016" y="836201"/>
                </a:cubicBezTo>
                <a:cubicBezTo>
                  <a:pt x="1493020" y="775241"/>
                  <a:pt x="1471017" y="720187"/>
                  <a:pt x="1406342" y="695898"/>
                </a:cubicBezTo>
                <a:cubicBezTo>
                  <a:pt x="1365290" y="680467"/>
                  <a:pt x="1322046" y="677610"/>
                  <a:pt x="1278803" y="676562"/>
                </a:cubicBezTo>
                <a:cubicBezTo>
                  <a:pt x="1189458" y="674562"/>
                  <a:pt x="1102590" y="691516"/>
                  <a:pt x="1015913" y="710662"/>
                </a:cubicBezTo>
                <a:cubicBezTo>
                  <a:pt x="969716" y="720853"/>
                  <a:pt x="928759" y="694755"/>
                  <a:pt x="921234" y="648368"/>
                </a:cubicBezTo>
                <a:cubicBezTo>
                  <a:pt x="917996" y="628461"/>
                  <a:pt x="916472" y="607982"/>
                  <a:pt x="917615" y="587884"/>
                </a:cubicBezTo>
                <a:cubicBezTo>
                  <a:pt x="921139" y="525686"/>
                  <a:pt x="939141" y="466345"/>
                  <a:pt x="957620" y="407290"/>
                </a:cubicBezTo>
                <a:cubicBezTo>
                  <a:pt x="977432" y="344044"/>
                  <a:pt x="995720" y="280798"/>
                  <a:pt x="991910" y="213171"/>
                </a:cubicBezTo>
                <a:cubicBezTo>
                  <a:pt x="988195" y="147734"/>
                  <a:pt x="952286" y="105348"/>
                  <a:pt x="888468" y="93442"/>
                </a:cubicBezTo>
                <a:cubicBezTo>
                  <a:pt x="873990" y="90775"/>
                  <a:pt x="867037" y="96109"/>
                  <a:pt x="866370" y="109729"/>
                </a:cubicBezTo>
                <a:cubicBezTo>
                  <a:pt x="865418" y="129922"/>
                  <a:pt x="865799" y="150211"/>
                  <a:pt x="865227" y="170404"/>
                </a:cubicBezTo>
                <a:cubicBezTo>
                  <a:pt x="864751" y="186787"/>
                  <a:pt x="867704" y="204598"/>
                  <a:pt x="862370" y="219172"/>
                </a:cubicBezTo>
                <a:cubicBezTo>
                  <a:pt x="816364" y="344521"/>
                  <a:pt x="762262" y="466250"/>
                  <a:pt x="695968" y="582265"/>
                </a:cubicBezTo>
                <a:cubicBezTo>
                  <a:pt x="660344" y="644463"/>
                  <a:pt x="621959" y="705042"/>
                  <a:pt x="568142" y="753619"/>
                </a:cubicBezTo>
                <a:cubicBezTo>
                  <a:pt x="530900" y="787338"/>
                  <a:pt x="507754" y="829057"/>
                  <a:pt x="492609" y="875920"/>
                </a:cubicBezTo>
                <a:cubicBezTo>
                  <a:pt x="490895" y="881254"/>
                  <a:pt x="490990" y="887446"/>
                  <a:pt x="491371" y="893161"/>
                </a:cubicBezTo>
                <a:cubicBezTo>
                  <a:pt x="492800" y="911163"/>
                  <a:pt x="496229" y="929165"/>
                  <a:pt x="496229" y="947167"/>
                </a:cubicBezTo>
                <a:cubicBezTo>
                  <a:pt x="496610" y="1136239"/>
                  <a:pt x="496419" y="1325405"/>
                  <a:pt x="496419" y="1517905"/>
                </a:cubicBezTo>
                <a:close/>
                <a:moveTo>
                  <a:pt x="402693" y="1206533"/>
                </a:moveTo>
                <a:cubicBezTo>
                  <a:pt x="402693" y="1115760"/>
                  <a:pt x="402884" y="1024891"/>
                  <a:pt x="402598" y="934118"/>
                </a:cubicBezTo>
                <a:cubicBezTo>
                  <a:pt x="402503" y="896590"/>
                  <a:pt x="383738" y="878206"/>
                  <a:pt x="346305" y="878111"/>
                </a:cubicBezTo>
                <a:cubicBezTo>
                  <a:pt x="281154" y="877921"/>
                  <a:pt x="215908" y="878016"/>
                  <a:pt x="150757" y="878111"/>
                </a:cubicBezTo>
                <a:cubicBezTo>
                  <a:pt x="112847" y="878111"/>
                  <a:pt x="93416" y="897352"/>
                  <a:pt x="93416" y="935166"/>
                </a:cubicBezTo>
                <a:cubicBezTo>
                  <a:pt x="93321" y="1116236"/>
                  <a:pt x="93321" y="1297306"/>
                  <a:pt x="93416" y="1478377"/>
                </a:cubicBezTo>
                <a:cubicBezTo>
                  <a:pt x="93416" y="1516000"/>
                  <a:pt x="113514" y="1535717"/>
                  <a:pt x="150852" y="1535717"/>
                </a:cubicBezTo>
                <a:cubicBezTo>
                  <a:pt x="213908" y="1535717"/>
                  <a:pt x="276963" y="1535717"/>
                  <a:pt x="340019" y="1535717"/>
                </a:cubicBezTo>
                <a:cubicBezTo>
                  <a:pt x="385262" y="1535717"/>
                  <a:pt x="402693" y="1518096"/>
                  <a:pt x="402788" y="1472471"/>
                </a:cubicBezTo>
                <a:cubicBezTo>
                  <a:pt x="402788" y="1383793"/>
                  <a:pt x="402788" y="1295116"/>
                  <a:pt x="402788" y="1206438"/>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8" name="Google Shape;498;p19"/>
          <p:cNvSpPr/>
          <p:nvPr/>
        </p:nvSpPr>
        <p:spPr>
          <a:xfrm>
            <a:off x="7465538" y="1221203"/>
            <a:ext cx="87870" cy="90321"/>
          </a:xfrm>
          <a:custGeom>
            <a:avLst/>
            <a:gdLst/>
            <a:ahLst/>
            <a:cxnLst/>
            <a:rect l="l" t="t" r="r" b="b"/>
            <a:pathLst>
              <a:path w="1597640" h="1642206" extrusionOk="0">
                <a:moveTo>
                  <a:pt x="1020294" y="1642207"/>
                </a:moveTo>
                <a:cubicBezTo>
                  <a:pt x="1001244" y="1640873"/>
                  <a:pt x="982194" y="1638968"/>
                  <a:pt x="963049" y="1638206"/>
                </a:cubicBezTo>
                <a:cubicBezTo>
                  <a:pt x="855797" y="1633825"/>
                  <a:pt x="748355" y="1631348"/>
                  <a:pt x="641199" y="1624966"/>
                </a:cubicBezTo>
                <a:cubicBezTo>
                  <a:pt x="576810" y="1621156"/>
                  <a:pt x="512802" y="1611155"/>
                  <a:pt x="448508" y="1604583"/>
                </a:cubicBezTo>
                <a:cubicBezTo>
                  <a:pt x="441174" y="1603821"/>
                  <a:pt x="432411" y="1605535"/>
                  <a:pt x="426029" y="1609060"/>
                </a:cubicBezTo>
                <a:cubicBezTo>
                  <a:pt x="402598" y="1622014"/>
                  <a:pt x="377738" y="1629062"/>
                  <a:pt x="351068" y="1629062"/>
                </a:cubicBezTo>
                <a:cubicBezTo>
                  <a:pt x="283154" y="1629157"/>
                  <a:pt x="215241" y="1629538"/>
                  <a:pt x="147423" y="1629062"/>
                </a:cubicBezTo>
                <a:cubicBezTo>
                  <a:pt x="62746" y="1628395"/>
                  <a:pt x="643" y="1566578"/>
                  <a:pt x="357" y="1482091"/>
                </a:cubicBezTo>
                <a:cubicBezTo>
                  <a:pt x="-119" y="1298735"/>
                  <a:pt x="-119" y="1115474"/>
                  <a:pt x="357" y="932118"/>
                </a:cubicBezTo>
                <a:cubicBezTo>
                  <a:pt x="548" y="848393"/>
                  <a:pt x="58841" y="788005"/>
                  <a:pt x="143899" y="785623"/>
                </a:cubicBezTo>
                <a:cubicBezTo>
                  <a:pt x="215432" y="783623"/>
                  <a:pt x="287155" y="784576"/>
                  <a:pt x="358783" y="786100"/>
                </a:cubicBezTo>
                <a:cubicBezTo>
                  <a:pt x="379071" y="786576"/>
                  <a:pt x="399169" y="793529"/>
                  <a:pt x="421934" y="798006"/>
                </a:cubicBezTo>
                <a:cubicBezTo>
                  <a:pt x="427268" y="788481"/>
                  <a:pt x="433078" y="774574"/>
                  <a:pt x="442031" y="763049"/>
                </a:cubicBezTo>
                <a:cubicBezTo>
                  <a:pt x="462129" y="736951"/>
                  <a:pt x="483751" y="712090"/>
                  <a:pt x="504706" y="686563"/>
                </a:cubicBezTo>
                <a:cubicBezTo>
                  <a:pt x="529376" y="656464"/>
                  <a:pt x="556903" y="628270"/>
                  <a:pt x="578048" y="595885"/>
                </a:cubicBezTo>
                <a:cubicBezTo>
                  <a:pt x="658439" y="472441"/>
                  <a:pt x="717780" y="338329"/>
                  <a:pt x="770263" y="201074"/>
                </a:cubicBezTo>
                <a:cubicBezTo>
                  <a:pt x="773311" y="193168"/>
                  <a:pt x="772358" y="183358"/>
                  <a:pt x="771692" y="174499"/>
                </a:cubicBezTo>
                <a:cubicBezTo>
                  <a:pt x="768263" y="126970"/>
                  <a:pt x="769691" y="80297"/>
                  <a:pt x="796742" y="38673"/>
                </a:cubicBezTo>
                <a:cubicBezTo>
                  <a:pt x="813792" y="12479"/>
                  <a:pt x="838938" y="97"/>
                  <a:pt x="869990" y="1"/>
                </a:cubicBezTo>
                <a:cubicBezTo>
                  <a:pt x="986480" y="-380"/>
                  <a:pt x="1075634" y="84393"/>
                  <a:pt x="1084969" y="200503"/>
                </a:cubicBezTo>
                <a:cubicBezTo>
                  <a:pt x="1091255" y="278512"/>
                  <a:pt x="1072015" y="351664"/>
                  <a:pt x="1051155" y="425197"/>
                </a:cubicBezTo>
                <a:cubicBezTo>
                  <a:pt x="1036391" y="477394"/>
                  <a:pt x="1024771" y="530544"/>
                  <a:pt x="1011912" y="583217"/>
                </a:cubicBezTo>
                <a:cubicBezTo>
                  <a:pt x="1010674" y="588361"/>
                  <a:pt x="1010674" y="593790"/>
                  <a:pt x="1010388" y="599124"/>
                </a:cubicBezTo>
                <a:cubicBezTo>
                  <a:pt x="1010102" y="604363"/>
                  <a:pt x="1010388" y="609601"/>
                  <a:pt x="1010388" y="616364"/>
                </a:cubicBezTo>
                <a:cubicBezTo>
                  <a:pt x="1043345" y="610173"/>
                  <a:pt x="1074492" y="603505"/>
                  <a:pt x="1105924" y="598552"/>
                </a:cubicBezTo>
                <a:cubicBezTo>
                  <a:pt x="1202888" y="583312"/>
                  <a:pt x="1300139" y="574264"/>
                  <a:pt x="1397198" y="596552"/>
                </a:cubicBezTo>
                <a:cubicBezTo>
                  <a:pt x="1455492" y="609887"/>
                  <a:pt x="1506641" y="635414"/>
                  <a:pt x="1540264" y="688087"/>
                </a:cubicBezTo>
                <a:cubicBezTo>
                  <a:pt x="1572554" y="738570"/>
                  <a:pt x="1575221" y="792196"/>
                  <a:pt x="1557218" y="847726"/>
                </a:cubicBezTo>
                <a:cubicBezTo>
                  <a:pt x="1553980" y="857728"/>
                  <a:pt x="1554456" y="864967"/>
                  <a:pt x="1560647" y="873920"/>
                </a:cubicBezTo>
                <a:cubicBezTo>
                  <a:pt x="1609701" y="945453"/>
                  <a:pt x="1610082" y="1026987"/>
                  <a:pt x="1561124" y="1098520"/>
                </a:cubicBezTo>
                <a:cubicBezTo>
                  <a:pt x="1552456" y="1111188"/>
                  <a:pt x="1551122" y="1121665"/>
                  <a:pt x="1555123" y="1136334"/>
                </a:cubicBezTo>
                <a:cubicBezTo>
                  <a:pt x="1575983" y="1213201"/>
                  <a:pt x="1559600" y="1282638"/>
                  <a:pt x="1506450" y="1341598"/>
                </a:cubicBezTo>
                <a:cubicBezTo>
                  <a:pt x="1492163" y="1357409"/>
                  <a:pt x="1486924" y="1371316"/>
                  <a:pt x="1487114" y="1392842"/>
                </a:cubicBezTo>
                <a:cubicBezTo>
                  <a:pt x="1487781" y="1477329"/>
                  <a:pt x="1446538" y="1539051"/>
                  <a:pt x="1374815" y="1581056"/>
                </a:cubicBezTo>
                <a:cubicBezTo>
                  <a:pt x="1312235" y="1617727"/>
                  <a:pt x="1243179" y="1632301"/>
                  <a:pt x="1171932" y="1638778"/>
                </a:cubicBezTo>
                <a:cubicBezTo>
                  <a:pt x="1165169" y="1639349"/>
                  <a:pt x="1158407" y="1640873"/>
                  <a:pt x="1151739" y="1642016"/>
                </a:cubicBezTo>
                <a:lnTo>
                  <a:pt x="1020199" y="1642016"/>
                </a:lnTo>
                <a:close/>
                <a:moveTo>
                  <a:pt x="496610" y="1518001"/>
                </a:moveTo>
                <a:cubicBezTo>
                  <a:pt x="576620" y="1525049"/>
                  <a:pt x="657296" y="1535622"/>
                  <a:pt x="738164" y="1538575"/>
                </a:cubicBezTo>
                <a:cubicBezTo>
                  <a:pt x="877991" y="1543623"/>
                  <a:pt x="1017913" y="1545052"/>
                  <a:pt x="1157835" y="1545623"/>
                </a:cubicBezTo>
                <a:cubicBezTo>
                  <a:pt x="1208127" y="1545814"/>
                  <a:pt x="1257371" y="1533812"/>
                  <a:pt x="1303854" y="1513619"/>
                </a:cubicBezTo>
                <a:cubicBezTo>
                  <a:pt x="1372338" y="1483806"/>
                  <a:pt x="1403580" y="1436657"/>
                  <a:pt x="1391769" y="1371792"/>
                </a:cubicBezTo>
                <a:cubicBezTo>
                  <a:pt x="1385578" y="1337978"/>
                  <a:pt x="1395103" y="1316737"/>
                  <a:pt x="1420535" y="1295782"/>
                </a:cubicBezTo>
                <a:cubicBezTo>
                  <a:pt x="1471493" y="1254063"/>
                  <a:pt x="1484067" y="1197484"/>
                  <a:pt x="1456825" y="1137572"/>
                </a:cubicBezTo>
                <a:cubicBezTo>
                  <a:pt x="1444157" y="1109664"/>
                  <a:pt x="1449586" y="1088423"/>
                  <a:pt x="1469112" y="1066230"/>
                </a:cubicBezTo>
                <a:cubicBezTo>
                  <a:pt x="1515594" y="1013461"/>
                  <a:pt x="1516166" y="960598"/>
                  <a:pt x="1469970" y="908591"/>
                </a:cubicBezTo>
                <a:cubicBezTo>
                  <a:pt x="1449205" y="885160"/>
                  <a:pt x="1446633" y="863728"/>
                  <a:pt x="1461016" y="836201"/>
                </a:cubicBezTo>
                <a:cubicBezTo>
                  <a:pt x="1493020" y="775241"/>
                  <a:pt x="1471017" y="720187"/>
                  <a:pt x="1406342" y="695898"/>
                </a:cubicBezTo>
                <a:cubicBezTo>
                  <a:pt x="1365290" y="680467"/>
                  <a:pt x="1322046" y="677610"/>
                  <a:pt x="1278803" y="676562"/>
                </a:cubicBezTo>
                <a:cubicBezTo>
                  <a:pt x="1189458" y="674562"/>
                  <a:pt x="1102590" y="691516"/>
                  <a:pt x="1015913" y="710662"/>
                </a:cubicBezTo>
                <a:cubicBezTo>
                  <a:pt x="969716" y="720853"/>
                  <a:pt x="928759" y="694755"/>
                  <a:pt x="921234" y="648368"/>
                </a:cubicBezTo>
                <a:cubicBezTo>
                  <a:pt x="917996" y="628461"/>
                  <a:pt x="916472" y="607982"/>
                  <a:pt x="917615" y="587884"/>
                </a:cubicBezTo>
                <a:cubicBezTo>
                  <a:pt x="921139" y="525686"/>
                  <a:pt x="939141" y="466345"/>
                  <a:pt x="957620" y="407290"/>
                </a:cubicBezTo>
                <a:cubicBezTo>
                  <a:pt x="977432" y="344044"/>
                  <a:pt x="995720" y="280798"/>
                  <a:pt x="991910" y="213171"/>
                </a:cubicBezTo>
                <a:cubicBezTo>
                  <a:pt x="988195" y="147734"/>
                  <a:pt x="952286" y="105348"/>
                  <a:pt x="888468" y="93442"/>
                </a:cubicBezTo>
                <a:cubicBezTo>
                  <a:pt x="873990" y="90775"/>
                  <a:pt x="867037" y="96109"/>
                  <a:pt x="866370" y="109729"/>
                </a:cubicBezTo>
                <a:cubicBezTo>
                  <a:pt x="865418" y="129922"/>
                  <a:pt x="865799" y="150211"/>
                  <a:pt x="865227" y="170404"/>
                </a:cubicBezTo>
                <a:cubicBezTo>
                  <a:pt x="864751" y="186787"/>
                  <a:pt x="867704" y="204598"/>
                  <a:pt x="862370" y="219172"/>
                </a:cubicBezTo>
                <a:cubicBezTo>
                  <a:pt x="816364" y="344521"/>
                  <a:pt x="762262" y="466250"/>
                  <a:pt x="695968" y="582265"/>
                </a:cubicBezTo>
                <a:cubicBezTo>
                  <a:pt x="660344" y="644463"/>
                  <a:pt x="621959" y="705042"/>
                  <a:pt x="568142" y="753619"/>
                </a:cubicBezTo>
                <a:cubicBezTo>
                  <a:pt x="530900" y="787338"/>
                  <a:pt x="507754" y="829057"/>
                  <a:pt x="492609" y="875920"/>
                </a:cubicBezTo>
                <a:cubicBezTo>
                  <a:pt x="490895" y="881254"/>
                  <a:pt x="490990" y="887446"/>
                  <a:pt x="491371" y="893161"/>
                </a:cubicBezTo>
                <a:cubicBezTo>
                  <a:pt x="492800" y="911163"/>
                  <a:pt x="496229" y="929165"/>
                  <a:pt x="496229" y="947167"/>
                </a:cubicBezTo>
                <a:cubicBezTo>
                  <a:pt x="496610" y="1136239"/>
                  <a:pt x="496419" y="1325405"/>
                  <a:pt x="496419" y="1517905"/>
                </a:cubicBezTo>
                <a:close/>
                <a:moveTo>
                  <a:pt x="402693" y="1206533"/>
                </a:moveTo>
                <a:cubicBezTo>
                  <a:pt x="402693" y="1115760"/>
                  <a:pt x="402884" y="1024891"/>
                  <a:pt x="402598" y="934118"/>
                </a:cubicBezTo>
                <a:cubicBezTo>
                  <a:pt x="402503" y="896590"/>
                  <a:pt x="383738" y="878206"/>
                  <a:pt x="346305" y="878111"/>
                </a:cubicBezTo>
                <a:cubicBezTo>
                  <a:pt x="281154" y="877921"/>
                  <a:pt x="215908" y="878016"/>
                  <a:pt x="150757" y="878111"/>
                </a:cubicBezTo>
                <a:cubicBezTo>
                  <a:pt x="112847" y="878111"/>
                  <a:pt x="93416" y="897352"/>
                  <a:pt x="93416" y="935166"/>
                </a:cubicBezTo>
                <a:cubicBezTo>
                  <a:pt x="93321" y="1116236"/>
                  <a:pt x="93321" y="1297306"/>
                  <a:pt x="93416" y="1478377"/>
                </a:cubicBezTo>
                <a:cubicBezTo>
                  <a:pt x="93416" y="1516000"/>
                  <a:pt x="113514" y="1535717"/>
                  <a:pt x="150852" y="1535717"/>
                </a:cubicBezTo>
                <a:cubicBezTo>
                  <a:pt x="213908" y="1535717"/>
                  <a:pt x="276963" y="1535717"/>
                  <a:pt x="340019" y="1535717"/>
                </a:cubicBezTo>
                <a:cubicBezTo>
                  <a:pt x="385262" y="1535717"/>
                  <a:pt x="402693" y="1518096"/>
                  <a:pt x="402788" y="1472471"/>
                </a:cubicBezTo>
                <a:cubicBezTo>
                  <a:pt x="402788" y="1383793"/>
                  <a:pt x="402788" y="1295116"/>
                  <a:pt x="402788" y="1206438"/>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499" name="Google Shape;499;p19"/>
          <p:cNvGrpSpPr/>
          <p:nvPr/>
        </p:nvGrpSpPr>
        <p:grpSpPr>
          <a:xfrm>
            <a:off x="48013" y="2507794"/>
            <a:ext cx="1653735" cy="333300"/>
            <a:chOff x="47988" y="747544"/>
            <a:chExt cx="1653735" cy="333300"/>
          </a:xfrm>
        </p:grpSpPr>
        <p:grpSp>
          <p:nvGrpSpPr>
            <p:cNvPr id="500" name="Google Shape;500;p19"/>
            <p:cNvGrpSpPr/>
            <p:nvPr/>
          </p:nvGrpSpPr>
          <p:grpSpPr>
            <a:xfrm>
              <a:off x="47988" y="747544"/>
              <a:ext cx="1653735" cy="333300"/>
              <a:chOff x="83501" y="748231"/>
              <a:chExt cx="1653735" cy="333300"/>
            </a:xfrm>
          </p:grpSpPr>
          <p:sp>
            <p:nvSpPr>
              <p:cNvPr id="501" name="Google Shape;501;p19"/>
              <p:cNvSpPr/>
              <p:nvPr/>
            </p:nvSpPr>
            <p:spPr>
              <a:xfrm>
                <a:off x="83501" y="748231"/>
                <a:ext cx="1618200" cy="333300"/>
              </a:xfrm>
              <a:prstGeom prst="roundRect">
                <a:avLst>
                  <a:gd name="adj" fmla="val 16667"/>
                </a:avLst>
              </a:prstGeom>
              <a:solidFill>
                <a:srgbClr val="34354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502" name="Google Shape;502;p19"/>
              <p:cNvPicPr preferRelativeResize="0"/>
              <p:nvPr/>
            </p:nvPicPr>
            <p:blipFill rotWithShape="1">
              <a:blip r:embed="rId5">
                <a:alphaModFix/>
              </a:blip>
              <a:srcRect/>
              <a:stretch/>
            </p:blipFill>
            <p:spPr>
              <a:xfrm>
                <a:off x="141544" y="866333"/>
                <a:ext cx="119416" cy="97079"/>
              </a:xfrm>
              <a:prstGeom prst="rect">
                <a:avLst/>
              </a:prstGeom>
              <a:noFill/>
              <a:ln>
                <a:noFill/>
              </a:ln>
            </p:spPr>
          </p:pic>
          <p:sp>
            <p:nvSpPr>
              <p:cNvPr id="503" name="Google Shape;503;p19"/>
              <p:cNvSpPr txBox="1"/>
              <p:nvPr/>
            </p:nvSpPr>
            <p:spPr>
              <a:xfrm>
                <a:off x="260336" y="818720"/>
                <a:ext cx="14769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rgbClr val="ECECF1"/>
                    </a:solidFill>
                    <a:latin typeface="Source Code Pro"/>
                    <a:ea typeface="Source Code Pro"/>
                    <a:cs typeface="Source Code Pro"/>
                    <a:sym typeface="Source Code Pro"/>
                  </a:rPr>
                  <a:t>Suggestions</a:t>
                </a:r>
                <a:endParaRPr sz="800">
                  <a:solidFill>
                    <a:schemeClr val="lt1"/>
                  </a:solidFill>
                  <a:latin typeface="Source Code Pro"/>
                  <a:ea typeface="Source Code Pro"/>
                  <a:cs typeface="Source Code Pro"/>
                  <a:sym typeface="Source Code Pro"/>
                </a:endParaRPr>
              </a:p>
            </p:txBody>
          </p:sp>
        </p:grpSp>
        <p:pic>
          <p:nvPicPr>
            <p:cNvPr id="504" name="Google Shape;504;p19"/>
            <p:cNvPicPr preferRelativeResize="0"/>
            <p:nvPr/>
          </p:nvPicPr>
          <p:blipFill>
            <a:blip r:embed="rId6">
              <a:alphaModFix/>
            </a:blip>
            <a:stretch>
              <a:fillRect/>
            </a:stretch>
          </p:blipFill>
          <p:spPr>
            <a:xfrm>
              <a:off x="1283875" y="798954"/>
              <a:ext cx="304475" cy="192300"/>
            </a:xfrm>
            <a:prstGeom prst="rect">
              <a:avLst/>
            </a:prstGeom>
            <a:noFill/>
            <a:ln>
              <a:noFill/>
            </a:ln>
          </p:spPr>
        </p:pic>
      </p:grpSp>
      <p:grpSp>
        <p:nvGrpSpPr>
          <p:cNvPr id="505" name="Google Shape;505;p19"/>
          <p:cNvGrpSpPr/>
          <p:nvPr/>
        </p:nvGrpSpPr>
        <p:grpSpPr>
          <a:xfrm>
            <a:off x="106032" y="2930470"/>
            <a:ext cx="1595692" cy="192300"/>
            <a:chOff x="141545" y="818720"/>
            <a:chExt cx="1595692" cy="192300"/>
          </a:xfrm>
        </p:grpSpPr>
        <p:pic>
          <p:nvPicPr>
            <p:cNvPr id="506" name="Google Shape;506;p19"/>
            <p:cNvPicPr preferRelativeResize="0"/>
            <p:nvPr/>
          </p:nvPicPr>
          <p:blipFill rotWithShape="1">
            <a:blip r:embed="rId5">
              <a:alphaModFix/>
            </a:blip>
            <a:srcRect/>
            <a:stretch/>
          </p:blipFill>
          <p:spPr>
            <a:xfrm>
              <a:off x="141544" y="866333"/>
              <a:ext cx="119416" cy="97079"/>
            </a:xfrm>
            <a:prstGeom prst="rect">
              <a:avLst/>
            </a:prstGeom>
            <a:noFill/>
            <a:ln>
              <a:noFill/>
            </a:ln>
          </p:spPr>
        </p:pic>
        <p:sp>
          <p:nvSpPr>
            <p:cNvPr id="507" name="Google Shape;507;p19"/>
            <p:cNvSpPr txBox="1"/>
            <p:nvPr/>
          </p:nvSpPr>
          <p:spPr>
            <a:xfrm>
              <a:off x="260336" y="818720"/>
              <a:ext cx="14769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rgbClr val="ECECF1"/>
                  </a:solidFill>
                  <a:latin typeface="Source Code Pro"/>
                  <a:ea typeface="Source Code Pro"/>
                  <a:cs typeface="Source Code Pro"/>
                  <a:sym typeface="Source Code Pro"/>
                </a:rPr>
                <a:t>Conclusion</a:t>
              </a:r>
              <a:endParaRPr sz="800">
                <a:solidFill>
                  <a:schemeClr val="lt1"/>
                </a:solidFill>
                <a:latin typeface="Source Code Pro"/>
                <a:ea typeface="Source Code Pro"/>
                <a:cs typeface="Source Code Pro"/>
                <a:sym typeface="Source Code Pro"/>
              </a:endParaRPr>
            </a:p>
          </p:txBody>
        </p:sp>
      </p:grpSp>
      <p:grpSp>
        <p:nvGrpSpPr>
          <p:cNvPr id="508" name="Google Shape;508;p19"/>
          <p:cNvGrpSpPr/>
          <p:nvPr/>
        </p:nvGrpSpPr>
        <p:grpSpPr>
          <a:xfrm>
            <a:off x="106032" y="818045"/>
            <a:ext cx="1595692" cy="192300"/>
            <a:chOff x="141545" y="818720"/>
            <a:chExt cx="1595692" cy="192300"/>
          </a:xfrm>
        </p:grpSpPr>
        <p:pic>
          <p:nvPicPr>
            <p:cNvPr id="509" name="Google Shape;509;p19"/>
            <p:cNvPicPr preferRelativeResize="0"/>
            <p:nvPr/>
          </p:nvPicPr>
          <p:blipFill rotWithShape="1">
            <a:blip r:embed="rId5">
              <a:alphaModFix/>
            </a:blip>
            <a:srcRect/>
            <a:stretch/>
          </p:blipFill>
          <p:spPr>
            <a:xfrm>
              <a:off x="141544" y="866333"/>
              <a:ext cx="119416" cy="97079"/>
            </a:xfrm>
            <a:prstGeom prst="rect">
              <a:avLst/>
            </a:prstGeom>
            <a:noFill/>
            <a:ln>
              <a:noFill/>
            </a:ln>
          </p:spPr>
        </p:pic>
        <p:sp>
          <p:nvSpPr>
            <p:cNvPr id="510" name="Google Shape;510;p19"/>
            <p:cNvSpPr txBox="1"/>
            <p:nvPr/>
          </p:nvSpPr>
          <p:spPr>
            <a:xfrm>
              <a:off x="260336" y="818720"/>
              <a:ext cx="14769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rgbClr val="ECECF1"/>
                  </a:solidFill>
                  <a:latin typeface="Source Code Pro"/>
                  <a:ea typeface="Source Code Pro"/>
                  <a:cs typeface="Source Code Pro"/>
                  <a:sym typeface="Source Code Pro"/>
                </a:rPr>
                <a:t>Introduction</a:t>
              </a:r>
              <a:endParaRPr sz="800">
                <a:solidFill>
                  <a:schemeClr val="lt1"/>
                </a:solidFill>
                <a:latin typeface="Source Code Pro"/>
                <a:ea typeface="Source Code Pro"/>
                <a:cs typeface="Source Code Pro"/>
                <a:sym typeface="Source Code Pro"/>
              </a:endParaRPr>
            </a:p>
          </p:txBody>
        </p:sp>
      </p:grpSp>
      <p:grpSp>
        <p:nvGrpSpPr>
          <p:cNvPr id="511" name="Google Shape;511;p19"/>
          <p:cNvGrpSpPr/>
          <p:nvPr/>
        </p:nvGrpSpPr>
        <p:grpSpPr>
          <a:xfrm>
            <a:off x="106044" y="1170220"/>
            <a:ext cx="1595692" cy="192300"/>
            <a:chOff x="141545" y="818720"/>
            <a:chExt cx="1595692" cy="192300"/>
          </a:xfrm>
        </p:grpSpPr>
        <p:pic>
          <p:nvPicPr>
            <p:cNvPr id="512" name="Google Shape;512;p19"/>
            <p:cNvPicPr preferRelativeResize="0"/>
            <p:nvPr/>
          </p:nvPicPr>
          <p:blipFill rotWithShape="1">
            <a:blip r:embed="rId5">
              <a:alphaModFix/>
            </a:blip>
            <a:srcRect/>
            <a:stretch/>
          </p:blipFill>
          <p:spPr>
            <a:xfrm>
              <a:off x="141544" y="866333"/>
              <a:ext cx="119416" cy="97079"/>
            </a:xfrm>
            <a:prstGeom prst="rect">
              <a:avLst/>
            </a:prstGeom>
            <a:noFill/>
            <a:ln>
              <a:noFill/>
            </a:ln>
          </p:spPr>
        </p:pic>
        <p:sp>
          <p:nvSpPr>
            <p:cNvPr id="513" name="Google Shape;513;p19"/>
            <p:cNvSpPr txBox="1"/>
            <p:nvPr/>
          </p:nvSpPr>
          <p:spPr>
            <a:xfrm>
              <a:off x="260336" y="818720"/>
              <a:ext cx="14769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rgbClr val="ECECF1"/>
                  </a:solidFill>
                  <a:latin typeface="Source Code Pro"/>
                  <a:ea typeface="Source Code Pro"/>
                  <a:cs typeface="Source Code Pro"/>
                  <a:sym typeface="Source Code Pro"/>
                </a:rPr>
                <a:t>Easter Eggs</a:t>
              </a:r>
              <a:endParaRPr sz="800">
                <a:solidFill>
                  <a:schemeClr val="lt1"/>
                </a:solidFill>
                <a:latin typeface="Source Code Pro"/>
                <a:ea typeface="Source Code Pro"/>
                <a:cs typeface="Source Code Pro"/>
                <a:sym typeface="Source Code Pro"/>
              </a:endParaRPr>
            </a:p>
          </p:txBody>
        </p:sp>
      </p:grpSp>
      <p:grpSp>
        <p:nvGrpSpPr>
          <p:cNvPr id="514" name="Google Shape;514;p19"/>
          <p:cNvGrpSpPr/>
          <p:nvPr/>
        </p:nvGrpSpPr>
        <p:grpSpPr>
          <a:xfrm>
            <a:off x="106032" y="1522383"/>
            <a:ext cx="1595692" cy="192300"/>
            <a:chOff x="141545" y="818720"/>
            <a:chExt cx="1595692" cy="192300"/>
          </a:xfrm>
        </p:grpSpPr>
        <p:pic>
          <p:nvPicPr>
            <p:cNvPr id="515" name="Google Shape;515;p19"/>
            <p:cNvPicPr preferRelativeResize="0"/>
            <p:nvPr/>
          </p:nvPicPr>
          <p:blipFill rotWithShape="1">
            <a:blip r:embed="rId5">
              <a:alphaModFix/>
            </a:blip>
            <a:srcRect/>
            <a:stretch/>
          </p:blipFill>
          <p:spPr>
            <a:xfrm>
              <a:off x="141544" y="866333"/>
              <a:ext cx="119416" cy="97079"/>
            </a:xfrm>
            <a:prstGeom prst="rect">
              <a:avLst/>
            </a:prstGeom>
            <a:noFill/>
            <a:ln>
              <a:noFill/>
            </a:ln>
          </p:spPr>
        </p:pic>
        <p:sp>
          <p:nvSpPr>
            <p:cNvPr id="516" name="Google Shape;516;p19"/>
            <p:cNvSpPr txBox="1"/>
            <p:nvPr/>
          </p:nvSpPr>
          <p:spPr>
            <a:xfrm>
              <a:off x="260336" y="818720"/>
              <a:ext cx="14769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rgbClr val="ECECF1"/>
                  </a:solidFill>
                  <a:latin typeface="Source Code Pro"/>
                  <a:ea typeface="Source Code Pro"/>
                  <a:cs typeface="Source Code Pro"/>
                  <a:sym typeface="Source Code Pro"/>
                </a:rPr>
                <a:t>Topic Ranks</a:t>
              </a:r>
              <a:endParaRPr sz="800">
                <a:solidFill>
                  <a:schemeClr val="lt1"/>
                </a:solidFill>
                <a:latin typeface="Source Code Pro"/>
                <a:ea typeface="Source Code Pro"/>
                <a:cs typeface="Source Code Pro"/>
                <a:sym typeface="Source Code Pro"/>
              </a:endParaRPr>
            </a:p>
          </p:txBody>
        </p:sp>
      </p:grpSp>
      <p:grpSp>
        <p:nvGrpSpPr>
          <p:cNvPr id="517" name="Google Shape;517;p19"/>
          <p:cNvGrpSpPr/>
          <p:nvPr/>
        </p:nvGrpSpPr>
        <p:grpSpPr>
          <a:xfrm>
            <a:off x="106044" y="1874558"/>
            <a:ext cx="1595692" cy="192300"/>
            <a:chOff x="141545" y="818720"/>
            <a:chExt cx="1595692" cy="192300"/>
          </a:xfrm>
        </p:grpSpPr>
        <p:pic>
          <p:nvPicPr>
            <p:cNvPr id="518" name="Google Shape;518;p19"/>
            <p:cNvPicPr preferRelativeResize="0"/>
            <p:nvPr/>
          </p:nvPicPr>
          <p:blipFill rotWithShape="1">
            <a:blip r:embed="rId5">
              <a:alphaModFix/>
            </a:blip>
            <a:srcRect/>
            <a:stretch/>
          </p:blipFill>
          <p:spPr>
            <a:xfrm>
              <a:off x="141544" y="866333"/>
              <a:ext cx="119416" cy="97079"/>
            </a:xfrm>
            <a:prstGeom prst="rect">
              <a:avLst/>
            </a:prstGeom>
            <a:noFill/>
            <a:ln>
              <a:noFill/>
            </a:ln>
          </p:spPr>
        </p:pic>
        <p:sp>
          <p:nvSpPr>
            <p:cNvPr id="519" name="Google Shape;519;p19"/>
            <p:cNvSpPr txBox="1"/>
            <p:nvPr/>
          </p:nvSpPr>
          <p:spPr>
            <a:xfrm>
              <a:off x="260336" y="818720"/>
              <a:ext cx="14769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rgbClr val="ECECF1"/>
                  </a:solidFill>
                  <a:latin typeface="Source Code Pro"/>
                  <a:ea typeface="Source Code Pro"/>
                  <a:cs typeface="Source Code Pro"/>
                  <a:sym typeface="Source Code Pro"/>
                </a:rPr>
                <a:t>User Needs</a:t>
              </a:r>
              <a:endParaRPr sz="800">
                <a:solidFill>
                  <a:schemeClr val="lt1"/>
                </a:solidFill>
                <a:latin typeface="Source Code Pro"/>
                <a:ea typeface="Source Code Pro"/>
                <a:cs typeface="Source Code Pro"/>
                <a:sym typeface="Source Code Pro"/>
              </a:endParaRPr>
            </a:p>
          </p:txBody>
        </p:sp>
      </p:grpSp>
      <p:grpSp>
        <p:nvGrpSpPr>
          <p:cNvPr id="520" name="Google Shape;520;p19"/>
          <p:cNvGrpSpPr/>
          <p:nvPr/>
        </p:nvGrpSpPr>
        <p:grpSpPr>
          <a:xfrm>
            <a:off x="106044" y="2226108"/>
            <a:ext cx="1595692" cy="192300"/>
            <a:chOff x="141545" y="818720"/>
            <a:chExt cx="1595692" cy="192300"/>
          </a:xfrm>
        </p:grpSpPr>
        <p:pic>
          <p:nvPicPr>
            <p:cNvPr id="521" name="Google Shape;521;p19"/>
            <p:cNvPicPr preferRelativeResize="0"/>
            <p:nvPr/>
          </p:nvPicPr>
          <p:blipFill rotWithShape="1">
            <a:blip r:embed="rId5">
              <a:alphaModFix/>
            </a:blip>
            <a:srcRect/>
            <a:stretch/>
          </p:blipFill>
          <p:spPr>
            <a:xfrm>
              <a:off x="141544" y="866333"/>
              <a:ext cx="119416" cy="97079"/>
            </a:xfrm>
            <a:prstGeom prst="rect">
              <a:avLst/>
            </a:prstGeom>
            <a:noFill/>
            <a:ln>
              <a:noFill/>
            </a:ln>
          </p:spPr>
        </p:pic>
        <p:sp>
          <p:nvSpPr>
            <p:cNvPr id="522" name="Google Shape;522;p19"/>
            <p:cNvSpPr txBox="1"/>
            <p:nvPr/>
          </p:nvSpPr>
          <p:spPr>
            <a:xfrm>
              <a:off x="260336" y="818720"/>
              <a:ext cx="14769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rgbClr val="ECECF1"/>
                  </a:solidFill>
                  <a:latin typeface="Source Code Pro"/>
                  <a:ea typeface="Source Code Pro"/>
                  <a:cs typeface="Source Code Pro"/>
                  <a:sym typeface="Source Code Pro"/>
                </a:rPr>
                <a:t>Improvements</a:t>
              </a:r>
              <a:endParaRPr sz="800">
                <a:solidFill>
                  <a:schemeClr val="lt1"/>
                </a:solidFill>
                <a:latin typeface="Source Code Pro"/>
                <a:ea typeface="Source Code Pro"/>
                <a:cs typeface="Source Code Pro"/>
                <a:sym typeface="Source Code Pro"/>
              </a:endParaRPr>
            </a:p>
          </p:txBody>
        </p:sp>
      </p:grpSp>
      <p:grpSp>
        <p:nvGrpSpPr>
          <p:cNvPr id="523" name="Google Shape;523;p19"/>
          <p:cNvGrpSpPr/>
          <p:nvPr/>
        </p:nvGrpSpPr>
        <p:grpSpPr>
          <a:xfrm>
            <a:off x="2978788" y="256943"/>
            <a:ext cx="4338275" cy="403157"/>
            <a:chOff x="2683975" y="262418"/>
            <a:chExt cx="4338275" cy="403157"/>
          </a:xfrm>
        </p:grpSpPr>
        <p:sp>
          <p:nvSpPr>
            <p:cNvPr id="524" name="Google Shape;524;p19"/>
            <p:cNvSpPr txBox="1"/>
            <p:nvPr/>
          </p:nvSpPr>
          <p:spPr>
            <a:xfrm>
              <a:off x="2912550" y="473275"/>
              <a:ext cx="4109700" cy="192300"/>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SzPts val="1100"/>
                <a:buNone/>
              </a:pPr>
              <a:r>
                <a:rPr lang="en" sz="800">
                  <a:solidFill>
                    <a:srgbClr val="EFEFEF"/>
                  </a:solidFill>
                  <a:latin typeface="Source Code Pro"/>
                  <a:ea typeface="Source Code Pro"/>
                  <a:cs typeface="Source Code Pro"/>
                  <a:sym typeface="Source Code Pro"/>
                </a:rPr>
                <a:t>What suggestions can you make to improve the client experience?</a:t>
              </a:r>
              <a:endParaRPr sz="800">
                <a:solidFill>
                  <a:schemeClr val="lt1"/>
                </a:solidFill>
                <a:latin typeface="Source Code Pro"/>
                <a:ea typeface="Source Code Pro"/>
                <a:cs typeface="Source Code Pro"/>
                <a:sym typeface="Source Code Pro"/>
              </a:endParaRPr>
            </a:p>
          </p:txBody>
        </p:sp>
        <p:pic>
          <p:nvPicPr>
            <p:cNvPr id="525" name="Google Shape;525;p19"/>
            <p:cNvPicPr preferRelativeResize="0"/>
            <p:nvPr/>
          </p:nvPicPr>
          <p:blipFill>
            <a:blip r:embed="rId7">
              <a:alphaModFix/>
            </a:blip>
            <a:stretch>
              <a:fillRect/>
            </a:stretch>
          </p:blipFill>
          <p:spPr>
            <a:xfrm>
              <a:off x="2683975" y="262425"/>
              <a:ext cx="192301" cy="192301"/>
            </a:xfrm>
            <a:prstGeom prst="rect">
              <a:avLst/>
            </a:prstGeom>
            <a:noFill/>
            <a:ln>
              <a:noFill/>
            </a:ln>
          </p:spPr>
        </p:pic>
        <p:sp>
          <p:nvSpPr>
            <p:cNvPr id="526" name="Google Shape;526;p19"/>
            <p:cNvSpPr txBox="1"/>
            <p:nvPr/>
          </p:nvSpPr>
          <p:spPr>
            <a:xfrm>
              <a:off x="2912549" y="262418"/>
              <a:ext cx="13131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b="1">
                  <a:solidFill>
                    <a:schemeClr val="lt1"/>
                  </a:solidFill>
                  <a:latin typeface="Source Code Pro"/>
                  <a:ea typeface="Source Code Pro"/>
                  <a:cs typeface="Source Code Pro"/>
                  <a:sym typeface="Source Code Pro"/>
                </a:rPr>
                <a:t>Scotiabank</a:t>
              </a:r>
              <a:endParaRPr sz="800" b="1">
                <a:solidFill>
                  <a:schemeClr val="lt1"/>
                </a:solidFill>
                <a:latin typeface="Source Code Pro"/>
                <a:ea typeface="Source Code Pro"/>
                <a:cs typeface="Source Code Pro"/>
                <a:sym typeface="Source Code Pro"/>
              </a:endParaRPr>
            </a:p>
          </p:txBody>
        </p:sp>
      </p:grpSp>
      <p:grpSp>
        <p:nvGrpSpPr>
          <p:cNvPr id="527" name="Google Shape;527;p19"/>
          <p:cNvGrpSpPr/>
          <p:nvPr/>
        </p:nvGrpSpPr>
        <p:grpSpPr>
          <a:xfrm>
            <a:off x="2978787" y="961150"/>
            <a:ext cx="4459775" cy="1839150"/>
            <a:chOff x="2683975" y="966625"/>
            <a:chExt cx="4459775" cy="1839150"/>
          </a:xfrm>
        </p:grpSpPr>
        <p:sp>
          <p:nvSpPr>
            <p:cNvPr id="528" name="Google Shape;528;p19"/>
            <p:cNvSpPr txBox="1"/>
            <p:nvPr/>
          </p:nvSpPr>
          <p:spPr>
            <a:xfrm>
              <a:off x="2912550" y="1172575"/>
              <a:ext cx="4231200" cy="16332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rgbClr val="EFEFEF"/>
                  </a:solidFill>
                  <a:latin typeface="Source Code Pro"/>
                  <a:ea typeface="Source Code Pro"/>
                  <a:cs typeface="Source Code Pro"/>
                  <a:sym typeface="Source Code Pro"/>
                </a:rPr>
                <a:t>One option would be to implement a Voice Assistance feature. This will allow customers who have trouble navigating the app to do so with their voice, overcoming accessibility issues. </a:t>
              </a:r>
              <a:endParaRPr sz="800">
                <a:solidFill>
                  <a:srgbClr val="EFEFEF"/>
                </a:solidFill>
                <a:latin typeface="Source Code Pro"/>
                <a:ea typeface="Source Code Pro"/>
                <a:cs typeface="Source Code Pro"/>
                <a:sym typeface="Source Code Pro"/>
              </a:endParaRPr>
            </a:p>
            <a:p>
              <a:pPr marL="0" marR="0" lvl="0" indent="0" algn="l" rtl="0">
                <a:lnSpc>
                  <a:spcPct val="130000"/>
                </a:lnSpc>
                <a:spcBef>
                  <a:spcPts val="0"/>
                </a:spcBef>
                <a:spcAft>
                  <a:spcPts val="0"/>
                </a:spcAft>
                <a:buNone/>
              </a:pPr>
              <a:endParaRPr sz="800">
                <a:solidFill>
                  <a:srgbClr val="EFEFEF"/>
                </a:solidFill>
                <a:latin typeface="Source Code Pro"/>
                <a:ea typeface="Source Code Pro"/>
                <a:cs typeface="Source Code Pro"/>
                <a:sym typeface="Source Code Pro"/>
              </a:endParaRPr>
            </a:p>
            <a:p>
              <a:pPr marL="0" marR="0" lvl="0" indent="0" algn="l" rtl="0">
                <a:lnSpc>
                  <a:spcPct val="130000"/>
                </a:lnSpc>
                <a:spcBef>
                  <a:spcPts val="0"/>
                </a:spcBef>
                <a:spcAft>
                  <a:spcPts val="0"/>
                </a:spcAft>
                <a:buNone/>
              </a:pPr>
              <a:r>
                <a:rPr lang="en" sz="800">
                  <a:solidFill>
                    <a:srgbClr val="EFEFEF"/>
                  </a:solidFill>
                  <a:latin typeface="Source Code Pro"/>
                  <a:ea typeface="Source Code Pro"/>
                  <a:cs typeface="Source Code Pro"/>
                  <a:sym typeface="Source Code Pro"/>
                </a:rPr>
                <a:t>Additionally, a team focusing on system implementation to make sure that cheques are processed quickly will be another major achievement. Since “Error” is the most common category complaint, investing in a strong software development and testing team will quickly provide return on investment when customers do not have to face a struggle to accomplish their banking tasks.  </a:t>
              </a:r>
              <a:endParaRPr sz="800">
                <a:solidFill>
                  <a:schemeClr val="lt1"/>
                </a:solidFill>
                <a:latin typeface="Source Code Pro"/>
                <a:ea typeface="Source Code Pro"/>
                <a:cs typeface="Source Code Pro"/>
                <a:sym typeface="Source Code Pro"/>
              </a:endParaRPr>
            </a:p>
          </p:txBody>
        </p:sp>
        <p:pic>
          <p:nvPicPr>
            <p:cNvPr id="529" name="Google Shape;529;p19"/>
            <p:cNvPicPr preferRelativeResize="0"/>
            <p:nvPr/>
          </p:nvPicPr>
          <p:blipFill>
            <a:blip r:embed="rId8">
              <a:alphaModFix/>
            </a:blip>
            <a:stretch>
              <a:fillRect/>
            </a:stretch>
          </p:blipFill>
          <p:spPr>
            <a:xfrm>
              <a:off x="2683975" y="966625"/>
              <a:ext cx="192300" cy="192300"/>
            </a:xfrm>
            <a:prstGeom prst="rect">
              <a:avLst/>
            </a:prstGeom>
            <a:noFill/>
            <a:ln>
              <a:noFill/>
            </a:ln>
          </p:spPr>
        </p:pic>
        <p:sp>
          <p:nvSpPr>
            <p:cNvPr id="530" name="Google Shape;530;p19"/>
            <p:cNvSpPr txBox="1"/>
            <p:nvPr/>
          </p:nvSpPr>
          <p:spPr>
            <a:xfrm>
              <a:off x="2912550" y="966625"/>
              <a:ext cx="35841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b="1">
                  <a:solidFill>
                    <a:schemeClr val="lt1"/>
                  </a:solidFill>
                  <a:latin typeface="Source Code Pro"/>
                  <a:ea typeface="Source Code Pro"/>
                  <a:cs typeface="Source Code Pro"/>
                  <a:sym typeface="Source Code Pro"/>
                </a:rPr>
                <a:t>Team Alpha</a:t>
              </a:r>
              <a:endParaRPr sz="800" b="1">
                <a:solidFill>
                  <a:schemeClr val="lt1"/>
                </a:solidFill>
                <a:latin typeface="Source Code Pro"/>
                <a:ea typeface="Source Code Pro"/>
                <a:cs typeface="Source Code Pro"/>
                <a:sym typeface="Source Code Pr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444654"/>
            </a:gs>
            <a:gs pos="66000">
              <a:srgbClr val="444654"/>
            </a:gs>
            <a:gs pos="100000">
              <a:srgbClr val="343541"/>
            </a:gs>
          </a:gsLst>
          <a:lin ang="5400012" scaled="0"/>
        </a:gradFill>
        <a:effectLst/>
      </p:bgPr>
    </p:bg>
    <p:spTree>
      <p:nvGrpSpPr>
        <p:cNvPr id="1" name="Shape 534"/>
        <p:cNvGrpSpPr/>
        <p:nvPr/>
      </p:nvGrpSpPr>
      <p:grpSpPr>
        <a:xfrm>
          <a:off x="0" y="0"/>
          <a:ext cx="0" cy="0"/>
          <a:chOff x="0" y="0"/>
          <a:chExt cx="0" cy="0"/>
        </a:xfrm>
      </p:grpSpPr>
      <p:sp>
        <p:nvSpPr>
          <p:cNvPr id="535" name="Google Shape;535;p20"/>
          <p:cNvSpPr/>
          <p:nvPr/>
        </p:nvSpPr>
        <p:spPr>
          <a:xfrm>
            <a:off x="1666325" y="200900"/>
            <a:ext cx="7477800" cy="668700"/>
          </a:xfrm>
          <a:prstGeom prst="rect">
            <a:avLst/>
          </a:prstGeom>
          <a:solidFill>
            <a:srgbClr val="343541"/>
          </a:solidFill>
          <a:ln w="9525" cap="flat" cmpd="sng">
            <a:solidFill>
              <a:srgbClr val="1F2027"/>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536" name="Google Shape;536;p20"/>
          <p:cNvSpPr/>
          <p:nvPr/>
        </p:nvSpPr>
        <p:spPr>
          <a:xfrm>
            <a:off x="0" y="0"/>
            <a:ext cx="1714200" cy="5143500"/>
          </a:xfrm>
          <a:prstGeom prst="rect">
            <a:avLst/>
          </a:prstGeom>
          <a:solidFill>
            <a:srgbClr val="20212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537" name="Google Shape;537;p20"/>
          <p:cNvSpPr/>
          <p:nvPr/>
        </p:nvSpPr>
        <p:spPr>
          <a:xfrm>
            <a:off x="48001" y="357188"/>
            <a:ext cx="1618200" cy="333300"/>
          </a:xfrm>
          <a:prstGeom prst="roundRect">
            <a:avLst>
              <a:gd name="adj" fmla="val 16667"/>
            </a:avLst>
          </a:prstGeom>
          <a:noFill/>
          <a:ln w="12700" cap="flat" cmpd="sng">
            <a:solidFill>
              <a:srgbClr val="444654"/>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538" name="Google Shape;538;p20"/>
          <p:cNvSpPr/>
          <p:nvPr/>
        </p:nvSpPr>
        <p:spPr>
          <a:xfrm>
            <a:off x="2617799" y="4548884"/>
            <a:ext cx="5181300" cy="333300"/>
          </a:xfrm>
          <a:prstGeom prst="roundRect">
            <a:avLst>
              <a:gd name="adj" fmla="val 16667"/>
            </a:avLst>
          </a:prstGeom>
          <a:solidFill>
            <a:srgbClr val="444654"/>
          </a:solidFill>
          <a:ln>
            <a:noFill/>
          </a:ln>
          <a:effectLst>
            <a:outerShdw blurRad="63500" sx="101000" sy="101000" algn="ctr" rotWithShape="0">
              <a:srgbClr val="000000">
                <a:alpha val="98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539" name="Google Shape;539;p20"/>
          <p:cNvSpPr/>
          <p:nvPr/>
        </p:nvSpPr>
        <p:spPr>
          <a:xfrm>
            <a:off x="4635908" y="4216503"/>
            <a:ext cx="1145100" cy="267900"/>
          </a:xfrm>
          <a:prstGeom prst="roundRect">
            <a:avLst>
              <a:gd name="adj" fmla="val 16667"/>
            </a:avLst>
          </a:prstGeom>
          <a:solidFill>
            <a:srgbClr val="343541"/>
          </a:solidFill>
          <a:ln w="9525" cap="flat" cmpd="sng">
            <a:solidFill>
              <a:srgbClr val="65687D"/>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540" name="Google Shape;540;p20"/>
          <p:cNvSpPr txBox="1"/>
          <p:nvPr/>
        </p:nvSpPr>
        <p:spPr>
          <a:xfrm>
            <a:off x="4774425" y="4273896"/>
            <a:ext cx="1145100" cy="189252"/>
          </a:xfrm>
          <a:prstGeom prst="rect">
            <a:avLst/>
          </a:prstGeom>
          <a:noFill/>
          <a:ln>
            <a:noFill/>
          </a:ln>
        </p:spPr>
        <p:txBody>
          <a:bodyPr spcFirstLastPara="1" wrap="square" lIns="68575" tIns="34275" rIns="68575" bIns="34275" anchor="t" anchorCtr="0">
            <a:spAutoFit/>
          </a:bodyPr>
          <a:lstStyle/>
          <a:p>
            <a:pPr marL="0" marR="0" lvl="0" indent="0" rtl="0">
              <a:lnSpc>
                <a:spcPct val="130000"/>
              </a:lnSpc>
              <a:spcBef>
                <a:spcPts val="0"/>
              </a:spcBef>
              <a:spcAft>
                <a:spcPts val="0"/>
              </a:spcAft>
              <a:buNone/>
            </a:pPr>
            <a:r>
              <a:rPr lang="en" sz="600" dirty="0">
                <a:solidFill>
                  <a:schemeClr val="lt1"/>
                </a:solidFill>
                <a:latin typeface="Source Code Pro"/>
                <a:ea typeface="Source Code Pro"/>
                <a:cs typeface="Source Code Pro"/>
                <a:sym typeface="Source Code Pro"/>
              </a:rPr>
              <a:t>Regenerate response</a:t>
            </a:r>
            <a:endParaRPr sz="600" dirty="0">
              <a:solidFill>
                <a:schemeClr val="lt1"/>
              </a:solidFill>
              <a:latin typeface="Source Code Pro"/>
              <a:ea typeface="Source Code Pro"/>
              <a:cs typeface="Source Code Pro"/>
              <a:sym typeface="Source Code Pro"/>
            </a:endParaRPr>
          </a:p>
        </p:txBody>
      </p:sp>
      <p:grpSp>
        <p:nvGrpSpPr>
          <p:cNvPr id="541" name="Google Shape;541;p20"/>
          <p:cNvGrpSpPr/>
          <p:nvPr/>
        </p:nvGrpSpPr>
        <p:grpSpPr>
          <a:xfrm>
            <a:off x="4720741" y="4309272"/>
            <a:ext cx="81229" cy="80063"/>
            <a:chOff x="5224539" y="2571760"/>
            <a:chExt cx="1739377" cy="1714421"/>
          </a:xfrm>
        </p:grpSpPr>
        <p:sp>
          <p:nvSpPr>
            <p:cNvPr id="542" name="Google Shape;542;p20"/>
            <p:cNvSpPr/>
            <p:nvPr/>
          </p:nvSpPr>
          <p:spPr>
            <a:xfrm>
              <a:off x="5279040" y="2571760"/>
              <a:ext cx="1684876" cy="668353"/>
            </a:xfrm>
            <a:custGeom>
              <a:avLst/>
              <a:gdLst/>
              <a:ahLst/>
              <a:cxnLst/>
              <a:rect l="l" t="t" r="r" b="b"/>
              <a:pathLst>
                <a:path w="1684876" h="668353" extrusionOk="0">
                  <a:moveTo>
                    <a:pt x="1684781" y="322887"/>
                  </a:moveTo>
                  <a:cubicBezTo>
                    <a:pt x="1670018" y="377942"/>
                    <a:pt x="1655254" y="432996"/>
                    <a:pt x="1640585" y="488051"/>
                  </a:cubicBezTo>
                  <a:cubicBezTo>
                    <a:pt x="1633632" y="514245"/>
                    <a:pt x="1627251" y="540629"/>
                    <a:pt x="1620011" y="566823"/>
                  </a:cubicBezTo>
                  <a:cubicBezTo>
                    <a:pt x="1609153" y="606351"/>
                    <a:pt x="1574863" y="627306"/>
                    <a:pt x="1535239" y="617305"/>
                  </a:cubicBezTo>
                  <a:cubicBezTo>
                    <a:pt x="1452467" y="596445"/>
                    <a:pt x="1369885" y="575014"/>
                    <a:pt x="1287398" y="553107"/>
                  </a:cubicBezTo>
                  <a:cubicBezTo>
                    <a:pt x="1249489" y="543010"/>
                    <a:pt x="1228343" y="507196"/>
                    <a:pt x="1237202" y="470811"/>
                  </a:cubicBezTo>
                  <a:cubicBezTo>
                    <a:pt x="1246155" y="434044"/>
                    <a:pt x="1282160" y="412613"/>
                    <a:pt x="1321307" y="421662"/>
                  </a:cubicBezTo>
                  <a:cubicBezTo>
                    <a:pt x="1348739" y="427948"/>
                    <a:pt x="1375790" y="435568"/>
                    <a:pt x="1405699" y="439188"/>
                  </a:cubicBezTo>
                  <a:cubicBezTo>
                    <a:pt x="1387982" y="417471"/>
                    <a:pt x="1371409" y="394801"/>
                    <a:pt x="1352454" y="374227"/>
                  </a:cubicBezTo>
                  <a:cubicBezTo>
                    <a:pt x="1228058" y="238686"/>
                    <a:pt x="1074610" y="158581"/>
                    <a:pt x="891444" y="139245"/>
                  </a:cubicBezTo>
                  <a:cubicBezTo>
                    <a:pt x="555021" y="103717"/>
                    <a:pt x="249650" y="296503"/>
                    <a:pt x="134397" y="615210"/>
                  </a:cubicBezTo>
                  <a:cubicBezTo>
                    <a:pt x="115728" y="666835"/>
                    <a:pt x="62198" y="684552"/>
                    <a:pt x="23717" y="651786"/>
                  </a:cubicBezTo>
                  <a:cubicBezTo>
                    <a:pt x="1047" y="632450"/>
                    <a:pt x="-5811" y="604256"/>
                    <a:pt x="5048" y="573109"/>
                  </a:cubicBezTo>
                  <a:cubicBezTo>
                    <a:pt x="37433" y="480431"/>
                    <a:pt x="84010" y="395373"/>
                    <a:pt x="145922" y="319173"/>
                  </a:cubicBezTo>
                  <a:cubicBezTo>
                    <a:pt x="289559" y="142770"/>
                    <a:pt x="473963" y="34280"/>
                    <a:pt x="699611" y="7515"/>
                  </a:cubicBezTo>
                  <a:cubicBezTo>
                    <a:pt x="1040034" y="-32871"/>
                    <a:pt x="1313211" y="90001"/>
                    <a:pt x="1518189" y="364702"/>
                  </a:cubicBezTo>
                  <a:cubicBezTo>
                    <a:pt x="1520856" y="368322"/>
                    <a:pt x="1523523" y="371941"/>
                    <a:pt x="1528381" y="378609"/>
                  </a:cubicBezTo>
                  <a:cubicBezTo>
                    <a:pt x="1533810" y="357844"/>
                    <a:pt x="1538573" y="339651"/>
                    <a:pt x="1543335" y="321554"/>
                  </a:cubicBezTo>
                  <a:cubicBezTo>
                    <a:pt x="1545907" y="311743"/>
                    <a:pt x="1548383" y="301837"/>
                    <a:pt x="1551336" y="292122"/>
                  </a:cubicBezTo>
                  <a:cubicBezTo>
                    <a:pt x="1560385" y="262023"/>
                    <a:pt x="1583531" y="242877"/>
                    <a:pt x="1612296" y="241353"/>
                  </a:cubicBezTo>
                  <a:cubicBezTo>
                    <a:pt x="1643538" y="239734"/>
                    <a:pt x="1668875" y="256308"/>
                    <a:pt x="1680972" y="286502"/>
                  </a:cubicBezTo>
                  <a:cubicBezTo>
                    <a:pt x="1682210" y="289645"/>
                    <a:pt x="1683543" y="292693"/>
                    <a:pt x="1684877" y="295741"/>
                  </a:cubicBezTo>
                  <a:lnTo>
                    <a:pt x="1684877" y="322887"/>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3" name="Google Shape;543;p20"/>
            <p:cNvSpPr/>
            <p:nvPr/>
          </p:nvSpPr>
          <p:spPr>
            <a:xfrm>
              <a:off x="5224539" y="3616176"/>
              <a:ext cx="1683925" cy="670005"/>
            </a:xfrm>
            <a:custGeom>
              <a:avLst/>
              <a:gdLst/>
              <a:ahLst/>
              <a:cxnLst/>
              <a:rect l="l" t="t" r="r" b="b"/>
              <a:pathLst>
                <a:path w="1683925" h="670005" extrusionOk="0">
                  <a:moveTo>
                    <a:pt x="155847" y="291454"/>
                  </a:moveTo>
                  <a:cubicBezTo>
                    <a:pt x="147941" y="320982"/>
                    <a:pt x="141083" y="349938"/>
                    <a:pt x="132510" y="378322"/>
                  </a:cubicBezTo>
                  <a:cubicBezTo>
                    <a:pt x="121366" y="415470"/>
                    <a:pt x="84314" y="435091"/>
                    <a:pt x="48309" y="424042"/>
                  </a:cubicBezTo>
                  <a:cubicBezTo>
                    <a:pt x="13067" y="413279"/>
                    <a:pt x="-6936" y="379084"/>
                    <a:pt x="2208" y="342794"/>
                  </a:cubicBezTo>
                  <a:cubicBezTo>
                    <a:pt x="22687" y="261736"/>
                    <a:pt x="43547" y="180678"/>
                    <a:pt x="64883" y="99811"/>
                  </a:cubicBezTo>
                  <a:cubicBezTo>
                    <a:pt x="74884" y="62092"/>
                    <a:pt x="109460" y="41042"/>
                    <a:pt x="147465" y="50567"/>
                  </a:cubicBezTo>
                  <a:cubicBezTo>
                    <a:pt x="231856" y="71713"/>
                    <a:pt x="316152" y="93525"/>
                    <a:pt x="400163" y="116290"/>
                  </a:cubicBezTo>
                  <a:cubicBezTo>
                    <a:pt x="437025" y="126291"/>
                    <a:pt x="456741" y="162581"/>
                    <a:pt x="447502" y="198586"/>
                  </a:cubicBezTo>
                  <a:cubicBezTo>
                    <a:pt x="438549" y="233923"/>
                    <a:pt x="403306" y="255259"/>
                    <a:pt x="365873" y="246973"/>
                  </a:cubicBezTo>
                  <a:cubicBezTo>
                    <a:pt x="337869" y="240686"/>
                    <a:pt x="310152" y="232971"/>
                    <a:pt x="277862" y="224779"/>
                  </a:cubicBezTo>
                  <a:cubicBezTo>
                    <a:pt x="283101" y="232685"/>
                    <a:pt x="285958" y="237543"/>
                    <a:pt x="289387" y="242019"/>
                  </a:cubicBezTo>
                  <a:cubicBezTo>
                    <a:pt x="403782" y="392895"/>
                    <a:pt x="553992" y="488050"/>
                    <a:pt x="740015" y="521293"/>
                  </a:cubicBezTo>
                  <a:cubicBezTo>
                    <a:pt x="1094821" y="584729"/>
                    <a:pt x="1426863" y="391181"/>
                    <a:pt x="1550402" y="52377"/>
                  </a:cubicBezTo>
                  <a:cubicBezTo>
                    <a:pt x="1563070" y="17706"/>
                    <a:pt x="1588407" y="-1439"/>
                    <a:pt x="1619363" y="85"/>
                  </a:cubicBezTo>
                  <a:cubicBezTo>
                    <a:pt x="1650796" y="1609"/>
                    <a:pt x="1677275" y="22754"/>
                    <a:pt x="1682799" y="53996"/>
                  </a:cubicBezTo>
                  <a:cubicBezTo>
                    <a:pt x="1684990" y="66760"/>
                    <a:pt x="1684038" y="81714"/>
                    <a:pt x="1679466" y="93715"/>
                  </a:cubicBezTo>
                  <a:cubicBezTo>
                    <a:pt x="1567166" y="391372"/>
                    <a:pt x="1358283" y="584729"/>
                    <a:pt x="1046053" y="649499"/>
                  </a:cubicBezTo>
                  <a:cubicBezTo>
                    <a:pt x="723156" y="716365"/>
                    <a:pt x="447597" y="618257"/>
                    <a:pt x="223760" y="376417"/>
                  </a:cubicBezTo>
                  <a:cubicBezTo>
                    <a:pt x="199662" y="350414"/>
                    <a:pt x="179278" y="320886"/>
                    <a:pt x="155847" y="291454"/>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pic>
        <p:nvPicPr>
          <p:cNvPr id="544" name="Google Shape;544;p20"/>
          <p:cNvPicPr preferRelativeResize="0"/>
          <p:nvPr/>
        </p:nvPicPr>
        <p:blipFill rotWithShape="1">
          <a:blip r:embed="rId3">
            <a:alphaModFix/>
          </a:blip>
          <a:srcRect/>
          <a:stretch/>
        </p:blipFill>
        <p:spPr>
          <a:xfrm>
            <a:off x="7553402" y="4659119"/>
            <a:ext cx="130815" cy="112907"/>
          </a:xfrm>
          <a:prstGeom prst="rect">
            <a:avLst/>
          </a:prstGeom>
          <a:noFill/>
          <a:ln>
            <a:noFill/>
          </a:ln>
        </p:spPr>
      </p:pic>
      <p:sp>
        <p:nvSpPr>
          <p:cNvPr id="545" name="Google Shape;545;p20"/>
          <p:cNvSpPr txBox="1"/>
          <p:nvPr/>
        </p:nvSpPr>
        <p:spPr>
          <a:xfrm>
            <a:off x="2137875" y="4929075"/>
            <a:ext cx="6141600" cy="146100"/>
          </a:xfrm>
          <a:prstGeom prst="rect">
            <a:avLst/>
          </a:prstGeom>
          <a:noFill/>
          <a:ln>
            <a:noFill/>
          </a:ln>
        </p:spPr>
        <p:txBody>
          <a:bodyPr spcFirstLastPara="1" wrap="square" lIns="68575" tIns="34275" rIns="68575" bIns="34275" anchor="t" anchorCtr="0">
            <a:spAutoFit/>
          </a:bodyPr>
          <a:lstStyle/>
          <a:p>
            <a:pPr marL="0" marR="0" lvl="0" indent="0" algn="ctr" rtl="0">
              <a:lnSpc>
                <a:spcPct val="130000"/>
              </a:lnSpc>
              <a:spcBef>
                <a:spcPts val="0"/>
              </a:spcBef>
              <a:spcAft>
                <a:spcPts val="0"/>
              </a:spcAft>
              <a:buNone/>
            </a:pPr>
            <a:r>
              <a:rPr lang="en" sz="500">
                <a:solidFill>
                  <a:srgbClr val="898C9F"/>
                </a:solidFill>
                <a:latin typeface="Source Code Pro"/>
                <a:ea typeface="Source Code Pro"/>
                <a:cs typeface="Source Code Pro"/>
                <a:sym typeface="Source Code Pro"/>
              </a:rPr>
              <a:t>ChatGPT Jan 9 Version. Free Research Preview. Our goal is to make AI systems more natural and safe to interact with. Your feedback will help us improve.</a:t>
            </a:r>
            <a:endParaRPr sz="500">
              <a:solidFill>
                <a:srgbClr val="898C9F"/>
              </a:solidFill>
              <a:latin typeface="Source Code Pro"/>
              <a:ea typeface="Source Code Pro"/>
              <a:cs typeface="Source Code Pro"/>
              <a:sym typeface="Source Code Pro"/>
            </a:endParaRPr>
          </a:p>
        </p:txBody>
      </p:sp>
      <p:sp>
        <p:nvSpPr>
          <p:cNvPr id="546" name="Google Shape;546;p20"/>
          <p:cNvSpPr txBox="1"/>
          <p:nvPr/>
        </p:nvSpPr>
        <p:spPr>
          <a:xfrm>
            <a:off x="2912552" y="2595745"/>
            <a:ext cx="42312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endParaRPr sz="800">
              <a:solidFill>
                <a:schemeClr val="lt1"/>
              </a:solidFill>
              <a:latin typeface="Source Code Pro"/>
              <a:ea typeface="Source Code Pro"/>
              <a:cs typeface="Source Code Pro"/>
              <a:sym typeface="Source Code Pro"/>
            </a:endParaRPr>
          </a:p>
        </p:txBody>
      </p:sp>
      <p:sp>
        <p:nvSpPr>
          <p:cNvPr id="547" name="Google Shape;547;p20"/>
          <p:cNvSpPr txBox="1"/>
          <p:nvPr/>
        </p:nvSpPr>
        <p:spPr>
          <a:xfrm>
            <a:off x="260962" y="415832"/>
            <a:ext cx="7665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chemeClr val="lt1"/>
                </a:solidFill>
                <a:latin typeface="Source Code Pro"/>
                <a:ea typeface="Source Code Pro"/>
                <a:cs typeface="Source Code Pro"/>
                <a:sym typeface="Source Code Pro"/>
              </a:rPr>
              <a:t>New Chat</a:t>
            </a:r>
            <a:endParaRPr sz="800">
              <a:solidFill>
                <a:schemeClr val="lt1"/>
              </a:solidFill>
              <a:latin typeface="Source Code Pro"/>
              <a:ea typeface="Source Code Pro"/>
              <a:cs typeface="Source Code Pro"/>
              <a:sym typeface="Source Code Pro"/>
            </a:endParaRPr>
          </a:p>
        </p:txBody>
      </p:sp>
      <p:pic>
        <p:nvPicPr>
          <p:cNvPr id="548" name="Google Shape;548;p20"/>
          <p:cNvPicPr preferRelativeResize="0"/>
          <p:nvPr/>
        </p:nvPicPr>
        <p:blipFill rotWithShape="1">
          <a:blip r:embed="rId4">
            <a:alphaModFix/>
          </a:blip>
          <a:srcRect/>
          <a:stretch/>
        </p:blipFill>
        <p:spPr>
          <a:xfrm>
            <a:off x="141544" y="472645"/>
            <a:ext cx="102461" cy="102461"/>
          </a:xfrm>
          <a:prstGeom prst="rect">
            <a:avLst/>
          </a:prstGeom>
          <a:noFill/>
          <a:ln>
            <a:noFill/>
          </a:ln>
        </p:spPr>
      </p:pic>
      <p:sp>
        <p:nvSpPr>
          <p:cNvPr id="549" name="Google Shape;549;p20"/>
          <p:cNvSpPr txBox="1"/>
          <p:nvPr/>
        </p:nvSpPr>
        <p:spPr>
          <a:xfrm>
            <a:off x="275249" y="3644843"/>
            <a:ext cx="13131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chemeClr val="lt1"/>
                </a:solidFill>
                <a:latin typeface="Source Code Pro"/>
                <a:ea typeface="Source Code Pro"/>
                <a:cs typeface="Source Code Pro"/>
                <a:sym typeface="Source Code Pro"/>
              </a:rPr>
              <a:t>Clear conversations</a:t>
            </a:r>
            <a:endParaRPr sz="800">
              <a:solidFill>
                <a:schemeClr val="lt1"/>
              </a:solidFill>
              <a:latin typeface="Source Code Pro"/>
              <a:ea typeface="Source Code Pro"/>
              <a:cs typeface="Source Code Pro"/>
              <a:sym typeface="Source Code Pro"/>
            </a:endParaRPr>
          </a:p>
        </p:txBody>
      </p:sp>
      <p:sp>
        <p:nvSpPr>
          <p:cNvPr id="550" name="Google Shape;550;p20"/>
          <p:cNvSpPr txBox="1"/>
          <p:nvPr/>
        </p:nvSpPr>
        <p:spPr>
          <a:xfrm>
            <a:off x="275249" y="3922994"/>
            <a:ext cx="13131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chemeClr val="lt1"/>
                </a:solidFill>
                <a:latin typeface="Source Code Pro"/>
                <a:ea typeface="Source Code Pro"/>
                <a:cs typeface="Source Code Pro"/>
                <a:sym typeface="Source Code Pro"/>
              </a:rPr>
              <a:t>Light Mode</a:t>
            </a:r>
            <a:endParaRPr sz="800">
              <a:solidFill>
                <a:schemeClr val="lt1"/>
              </a:solidFill>
              <a:latin typeface="Source Code Pro"/>
              <a:ea typeface="Source Code Pro"/>
              <a:cs typeface="Source Code Pro"/>
              <a:sym typeface="Source Code Pro"/>
            </a:endParaRPr>
          </a:p>
        </p:txBody>
      </p:sp>
      <p:sp>
        <p:nvSpPr>
          <p:cNvPr id="551" name="Google Shape;551;p20"/>
          <p:cNvSpPr txBox="1"/>
          <p:nvPr/>
        </p:nvSpPr>
        <p:spPr>
          <a:xfrm>
            <a:off x="275249" y="4201145"/>
            <a:ext cx="13131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chemeClr val="lt1"/>
                </a:solidFill>
                <a:latin typeface="Source Code Pro"/>
                <a:ea typeface="Source Code Pro"/>
                <a:cs typeface="Source Code Pro"/>
                <a:sym typeface="Source Code Pro"/>
              </a:rPr>
              <a:t>OpenAI Discord</a:t>
            </a:r>
            <a:endParaRPr sz="800">
              <a:solidFill>
                <a:schemeClr val="lt1"/>
              </a:solidFill>
              <a:latin typeface="Source Code Pro"/>
              <a:ea typeface="Source Code Pro"/>
              <a:cs typeface="Source Code Pro"/>
              <a:sym typeface="Source Code Pro"/>
            </a:endParaRPr>
          </a:p>
        </p:txBody>
      </p:sp>
      <p:sp>
        <p:nvSpPr>
          <p:cNvPr id="552" name="Google Shape;552;p20"/>
          <p:cNvSpPr txBox="1"/>
          <p:nvPr/>
        </p:nvSpPr>
        <p:spPr>
          <a:xfrm>
            <a:off x="275249" y="4479296"/>
            <a:ext cx="13131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chemeClr val="lt1"/>
                </a:solidFill>
                <a:latin typeface="Source Code Pro"/>
                <a:ea typeface="Source Code Pro"/>
                <a:cs typeface="Source Code Pro"/>
                <a:sym typeface="Source Code Pro"/>
              </a:rPr>
              <a:t>Updates and FAQ</a:t>
            </a:r>
            <a:endParaRPr sz="800">
              <a:solidFill>
                <a:schemeClr val="lt1"/>
              </a:solidFill>
              <a:latin typeface="Source Code Pro"/>
              <a:ea typeface="Source Code Pro"/>
              <a:cs typeface="Source Code Pro"/>
              <a:sym typeface="Source Code Pro"/>
            </a:endParaRPr>
          </a:p>
        </p:txBody>
      </p:sp>
      <p:sp>
        <p:nvSpPr>
          <p:cNvPr id="553" name="Google Shape;553;p20"/>
          <p:cNvSpPr txBox="1"/>
          <p:nvPr/>
        </p:nvSpPr>
        <p:spPr>
          <a:xfrm>
            <a:off x="275249" y="4757449"/>
            <a:ext cx="13131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chemeClr val="lt1"/>
                </a:solidFill>
                <a:latin typeface="Source Code Pro"/>
                <a:ea typeface="Source Code Pro"/>
                <a:cs typeface="Source Code Pro"/>
                <a:sym typeface="Source Code Pro"/>
              </a:rPr>
              <a:t>Log out</a:t>
            </a:r>
            <a:endParaRPr sz="800">
              <a:solidFill>
                <a:schemeClr val="lt1"/>
              </a:solidFill>
              <a:latin typeface="Source Code Pro"/>
              <a:ea typeface="Source Code Pro"/>
              <a:cs typeface="Source Code Pro"/>
              <a:sym typeface="Source Code Pro"/>
            </a:endParaRPr>
          </a:p>
        </p:txBody>
      </p:sp>
      <p:grpSp>
        <p:nvGrpSpPr>
          <p:cNvPr id="554" name="Google Shape;554;p20"/>
          <p:cNvGrpSpPr/>
          <p:nvPr/>
        </p:nvGrpSpPr>
        <p:grpSpPr>
          <a:xfrm>
            <a:off x="112538" y="3685381"/>
            <a:ext cx="100209" cy="100196"/>
            <a:chOff x="9681685" y="971513"/>
            <a:chExt cx="1329031" cy="1399389"/>
          </a:xfrm>
        </p:grpSpPr>
        <p:sp>
          <p:nvSpPr>
            <p:cNvPr id="555" name="Google Shape;555;p20"/>
            <p:cNvSpPr/>
            <p:nvPr/>
          </p:nvSpPr>
          <p:spPr>
            <a:xfrm>
              <a:off x="9681685" y="971513"/>
              <a:ext cx="1329031" cy="1399389"/>
            </a:xfrm>
            <a:custGeom>
              <a:avLst/>
              <a:gdLst/>
              <a:ahLst/>
              <a:cxnLst/>
              <a:rect l="l" t="t" r="r" b="b"/>
              <a:pathLst>
                <a:path w="1329031" h="1399389" extrusionOk="0">
                  <a:moveTo>
                    <a:pt x="407289" y="204728"/>
                  </a:moveTo>
                  <a:cubicBezTo>
                    <a:pt x="408813" y="171296"/>
                    <a:pt x="407003" y="139958"/>
                    <a:pt x="412242" y="109859"/>
                  </a:cubicBezTo>
                  <a:cubicBezTo>
                    <a:pt x="423196" y="47090"/>
                    <a:pt x="477869" y="1751"/>
                    <a:pt x="541877" y="893"/>
                  </a:cubicBezTo>
                  <a:cubicBezTo>
                    <a:pt x="623316" y="-250"/>
                    <a:pt x="704850" y="-345"/>
                    <a:pt x="786289" y="893"/>
                  </a:cubicBezTo>
                  <a:cubicBezTo>
                    <a:pt x="861441" y="2036"/>
                    <a:pt x="919448" y="62615"/>
                    <a:pt x="919829" y="137863"/>
                  </a:cubicBezTo>
                  <a:cubicBezTo>
                    <a:pt x="919925" y="159580"/>
                    <a:pt x="919829" y="181297"/>
                    <a:pt x="919829" y="204728"/>
                  </a:cubicBezTo>
                  <a:cubicBezTo>
                    <a:pt x="926878" y="204728"/>
                    <a:pt x="932593" y="204728"/>
                    <a:pt x="938213" y="204728"/>
                  </a:cubicBezTo>
                  <a:cubicBezTo>
                    <a:pt x="1049464" y="204824"/>
                    <a:pt x="1160812" y="205014"/>
                    <a:pt x="1272064" y="205014"/>
                  </a:cubicBezTo>
                  <a:cubicBezTo>
                    <a:pt x="1293972" y="205014"/>
                    <a:pt x="1311593" y="212634"/>
                    <a:pt x="1322547" y="232351"/>
                  </a:cubicBezTo>
                  <a:cubicBezTo>
                    <a:pt x="1339977" y="263688"/>
                    <a:pt x="1320546" y="303598"/>
                    <a:pt x="1284827" y="306836"/>
                  </a:cubicBezTo>
                  <a:cubicBezTo>
                    <a:pt x="1258442" y="309218"/>
                    <a:pt x="1231582" y="308646"/>
                    <a:pt x="1205103" y="307884"/>
                  </a:cubicBezTo>
                  <a:cubicBezTo>
                    <a:pt x="1192053" y="307503"/>
                    <a:pt x="1189006" y="312456"/>
                    <a:pt x="1188244" y="324267"/>
                  </a:cubicBezTo>
                  <a:cubicBezTo>
                    <a:pt x="1179766" y="467618"/>
                    <a:pt x="1171004" y="611065"/>
                    <a:pt x="1162050" y="754416"/>
                  </a:cubicBezTo>
                  <a:cubicBezTo>
                    <a:pt x="1152620" y="905197"/>
                    <a:pt x="1143381" y="1056073"/>
                    <a:pt x="1133380" y="1206758"/>
                  </a:cubicBezTo>
                  <a:cubicBezTo>
                    <a:pt x="1126427" y="1311248"/>
                    <a:pt x="1037177" y="1397354"/>
                    <a:pt x="931640" y="1398211"/>
                  </a:cubicBezTo>
                  <a:cubicBezTo>
                    <a:pt x="754380" y="1399735"/>
                    <a:pt x="577025" y="1399830"/>
                    <a:pt x="399764" y="1398211"/>
                  </a:cubicBezTo>
                  <a:cubicBezTo>
                    <a:pt x="291369" y="1397258"/>
                    <a:pt x="203549" y="1307723"/>
                    <a:pt x="197739" y="1200186"/>
                  </a:cubicBezTo>
                  <a:cubicBezTo>
                    <a:pt x="192024" y="1095030"/>
                    <a:pt x="183642" y="989969"/>
                    <a:pt x="176689" y="884909"/>
                  </a:cubicBezTo>
                  <a:cubicBezTo>
                    <a:pt x="170783" y="795755"/>
                    <a:pt x="165354" y="706505"/>
                    <a:pt x="159639" y="617351"/>
                  </a:cubicBezTo>
                  <a:cubicBezTo>
                    <a:pt x="153257" y="518577"/>
                    <a:pt x="146590" y="419898"/>
                    <a:pt x="140494" y="321124"/>
                  </a:cubicBezTo>
                  <a:cubicBezTo>
                    <a:pt x="139827" y="310456"/>
                    <a:pt x="135445" y="307789"/>
                    <a:pt x="125635" y="307979"/>
                  </a:cubicBezTo>
                  <a:cubicBezTo>
                    <a:pt x="102775" y="308551"/>
                    <a:pt x="79820" y="308360"/>
                    <a:pt x="56959" y="308075"/>
                  </a:cubicBezTo>
                  <a:cubicBezTo>
                    <a:pt x="22574" y="307598"/>
                    <a:pt x="95" y="287310"/>
                    <a:pt x="0" y="257021"/>
                  </a:cubicBezTo>
                  <a:cubicBezTo>
                    <a:pt x="0" y="225874"/>
                    <a:pt x="22860" y="205109"/>
                    <a:pt x="57912" y="205109"/>
                  </a:cubicBezTo>
                  <a:cubicBezTo>
                    <a:pt x="168687" y="204919"/>
                    <a:pt x="279368" y="204919"/>
                    <a:pt x="390144" y="204728"/>
                  </a:cubicBezTo>
                  <a:cubicBezTo>
                    <a:pt x="395859" y="204728"/>
                    <a:pt x="401574" y="204728"/>
                    <a:pt x="407479" y="204728"/>
                  </a:cubicBezTo>
                  <a:close/>
                  <a:moveTo>
                    <a:pt x="1086422" y="311123"/>
                  </a:moveTo>
                  <a:lnTo>
                    <a:pt x="246602" y="311123"/>
                  </a:lnTo>
                  <a:cubicBezTo>
                    <a:pt x="246602" y="322076"/>
                    <a:pt x="246031" y="332649"/>
                    <a:pt x="246602" y="343222"/>
                  </a:cubicBezTo>
                  <a:cubicBezTo>
                    <a:pt x="251365" y="424470"/>
                    <a:pt x="256508" y="505718"/>
                    <a:pt x="261366" y="586967"/>
                  </a:cubicBezTo>
                  <a:cubicBezTo>
                    <a:pt x="267176" y="685741"/>
                    <a:pt x="272605" y="784515"/>
                    <a:pt x="278416" y="883385"/>
                  </a:cubicBezTo>
                  <a:cubicBezTo>
                    <a:pt x="284321" y="982730"/>
                    <a:pt x="291179" y="1081981"/>
                    <a:pt x="296227" y="1181327"/>
                  </a:cubicBezTo>
                  <a:cubicBezTo>
                    <a:pt x="299942" y="1255336"/>
                    <a:pt x="340423" y="1295627"/>
                    <a:pt x="414433" y="1295722"/>
                  </a:cubicBezTo>
                  <a:cubicBezTo>
                    <a:pt x="494252" y="1295722"/>
                    <a:pt x="574167" y="1295722"/>
                    <a:pt x="653986" y="1295722"/>
                  </a:cubicBezTo>
                  <a:cubicBezTo>
                    <a:pt x="742379" y="1295722"/>
                    <a:pt x="830770" y="1296103"/>
                    <a:pt x="919163" y="1295627"/>
                  </a:cubicBezTo>
                  <a:cubicBezTo>
                    <a:pt x="986600" y="1295246"/>
                    <a:pt x="1028985" y="1252383"/>
                    <a:pt x="1032129" y="1185422"/>
                  </a:cubicBezTo>
                  <a:cubicBezTo>
                    <a:pt x="1035653" y="1110461"/>
                    <a:pt x="1041082" y="1035689"/>
                    <a:pt x="1045750" y="960823"/>
                  </a:cubicBezTo>
                  <a:cubicBezTo>
                    <a:pt x="1051655" y="866335"/>
                    <a:pt x="1057751" y="771847"/>
                    <a:pt x="1063657" y="677264"/>
                  </a:cubicBezTo>
                  <a:cubicBezTo>
                    <a:pt x="1068610" y="598682"/>
                    <a:pt x="1073562" y="520101"/>
                    <a:pt x="1078420" y="441520"/>
                  </a:cubicBezTo>
                  <a:cubicBezTo>
                    <a:pt x="1081088" y="399134"/>
                    <a:pt x="1083564" y="356747"/>
                    <a:pt x="1086326" y="311123"/>
                  </a:cubicBezTo>
                  <a:close/>
                  <a:moveTo>
                    <a:pt x="817721" y="203871"/>
                  </a:moveTo>
                  <a:cubicBezTo>
                    <a:pt x="817721" y="183011"/>
                    <a:pt x="817912" y="162914"/>
                    <a:pt x="817721" y="142911"/>
                  </a:cubicBezTo>
                  <a:cubicBezTo>
                    <a:pt x="817436" y="119099"/>
                    <a:pt x="806291" y="107859"/>
                    <a:pt x="782384" y="107573"/>
                  </a:cubicBezTo>
                  <a:cubicBezTo>
                    <a:pt x="748855" y="107192"/>
                    <a:pt x="715423" y="107478"/>
                    <a:pt x="681894" y="107478"/>
                  </a:cubicBezTo>
                  <a:cubicBezTo>
                    <a:pt x="636651" y="107478"/>
                    <a:pt x="591502" y="107288"/>
                    <a:pt x="546259" y="107573"/>
                  </a:cubicBezTo>
                  <a:cubicBezTo>
                    <a:pt x="525780" y="107669"/>
                    <a:pt x="512636" y="117289"/>
                    <a:pt x="511587" y="135005"/>
                  </a:cubicBezTo>
                  <a:cubicBezTo>
                    <a:pt x="510254" y="157675"/>
                    <a:pt x="511302" y="180440"/>
                    <a:pt x="511302" y="203871"/>
                  </a:cubicBezTo>
                  <a:lnTo>
                    <a:pt x="817816" y="203871"/>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56" name="Google Shape;556;p20"/>
            <p:cNvSpPr/>
            <p:nvPr/>
          </p:nvSpPr>
          <p:spPr>
            <a:xfrm>
              <a:off x="10090522" y="1449700"/>
              <a:ext cx="102168" cy="647074"/>
            </a:xfrm>
            <a:custGeom>
              <a:avLst/>
              <a:gdLst/>
              <a:ahLst/>
              <a:cxnLst/>
              <a:rect l="l" t="t" r="r" b="b"/>
              <a:pathLst>
                <a:path w="102168" h="647074" extrusionOk="0">
                  <a:moveTo>
                    <a:pt x="101989" y="322045"/>
                  </a:moveTo>
                  <a:cubicBezTo>
                    <a:pt x="101989" y="413009"/>
                    <a:pt x="101989" y="503973"/>
                    <a:pt x="101989" y="594841"/>
                  </a:cubicBezTo>
                  <a:cubicBezTo>
                    <a:pt x="101989" y="621321"/>
                    <a:pt x="83891" y="642752"/>
                    <a:pt x="59127" y="646467"/>
                  </a:cubicBezTo>
                  <a:cubicBezTo>
                    <a:pt x="33600" y="650277"/>
                    <a:pt x="10168" y="635894"/>
                    <a:pt x="2262" y="610938"/>
                  </a:cubicBezTo>
                  <a:cubicBezTo>
                    <a:pt x="548" y="605509"/>
                    <a:pt x="72" y="599508"/>
                    <a:pt x="72" y="593698"/>
                  </a:cubicBezTo>
                  <a:cubicBezTo>
                    <a:pt x="-24" y="413390"/>
                    <a:pt x="-24" y="233082"/>
                    <a:pt x="72" y="52869"/>
                  </a:cubicBezTo>
                  <a:cubicBezTo>
                    <a:pt x="72" y="21912"/>
                    <a:pt x="22074" y="-376"/>
                    <a:pt x="51602" y="5"/>
                  </a:cubicBezTo>
                  <a:cubicBezTo>
                    <a:pt x="80367" y="291"/>
                    <a:pt x="102084" y="22484"/>
                    <a:pt x="102084" y="52488"/>
                  </a:cubicBezTo>
                  <a:cubicBezTo>
                    <a:pt x="102275" y="142404"/>
                    <a:pt x="102084" y="232224"/>
                    <a:pt x="102084" y="322140"/>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57" name="Google Shape;557;p20"/>
            <p:cNvSpPr/>
            <p:nvPr/>
          </p:nvSpPr>
          <p:spPr>
            <a:xfrm>
              <a:off x="10295024" y="1449797"/>
              <a:ext cx="102179" cy="647102"/>
            </a:xfrm>
            <a:custGeom>
              <a:avLst/>
              <a:gdLst/>
              <a:ahLst/>
              <a:cxnLst/>
              <a:rect l="l" t="t" r="r" b="b"/>
              <a:pathLst>
                <a:path w="102179" h="647102" extrusionOk="0">
                  <a:moveTo>
                    <a:pt x="101989" y="323377"/>
                  </a:moveTo>
                  <a:cubicBezTo>
                    <a:pt x="101989" y="413769"/>
                    <a:pt x="101989" y="504161"/>
                    <a:pt x="101989" y="594648"/>
                  </a:cubicBezTo>
                  <a:cubicBezTo>
                    <a:pt x="101989" y="621223"/>
                    <a:pt x="83986" y="642654"/>
                    <a:pt x="59317" y="646465"/>
                  </a:cubicBezTo>
                  <a:cubicBezTo>
                    <a:pt x="33790" y="650370"/>
                    <a:pt x="10263" y="636082"/>
                    <a:pt x="2358" y="611127"/>
                  </a:cubicBezTo>
                  <a:cubicBezTo>
                    <a:pt x="452" y="605221"/>
                    <a:pt x="71" y="598649"/>
                    <a:pt x="71" y="592362"/>
                  </a:cubicBezTo>
                  <a:cubicBezTo>
                    <a:pt x="-24" y="413102"/>
                    <a:pt x="-24" y="233937"/>
                    <a:pt x="71" y="54676"/>
                  </a:cubicBezTo>
                  <a:cubicBezTo>
                    <a:pt x="71" y="22196"/>
                    <a:pt x="21312" y="-283"/>
                    <a:pt x="51411" y="3"/>
                  </a:cubicBezTo>
                  <a:cubicBezTo>
                    <a:pt x="81320" y="193"/>
                    <a:pt x="102084" y="22863"/>
                    <a:pt x="102179" y="55438"/>
                  </a:cubicBezTo>
                  <a:cubicBezTo>
                    <a:pt x="102179" y="144783"/>
                    <a:pt x="102179" y="234127"/>
                    <a:pt x="102179" y="323472"/>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58" name="Google Shape;558;p20"/>
            <p:cNvSpPr/>
            <p:nvPr/>
          </p:nvSpPr>
          <p:spPr>
            <a:xfrm>
              <a:off x="10499269" y="1449700"/>
              <a:ext cx="102055" cy="647109"/>
            </a:xfrm>
            <a:custGeom>
              <a:avLst/>
              <a:gdLst/>
              <a:ahLst/>
              <a:cxnLst/>
              <a:rect l="l" t="t" r="r" b="b"/>
              <a:pathLst>
                <a:path w="102055" h="647109" extrusionOk="0">
                  <a:moveTo>
                    <a:pt x="42" y="323759"/>
                  </a:moveTo>
                  <a:cubicBezTo>
                    <a:pt x="42" y="234415"/>
                    <a:pt x="42" y="145070"/>
                    <a:pt x="42" y="55726"/>
                  </a:cubicBezTo>
                  <a:cubicBezTo>
                    <a:pt x="42" y="22674"/>
                    <a:pt x="20330" y="386"/>
                    <a:pt x="50334" y="5"/>
                  </a:cubicBezTo>
                  <a:cubicBezTo>
                    <a:pt x="80815" y="-376"/>
                    <a:pt x="102055" y="22484"/>
                    <a:pt x="102055" y="56012"/>
                  </a:cubicBezTo>
                  <a:cubicBezTo>
                    <a:pt x="102055" y="235272"/>
                    <a:pt x="102055" y="414437"/>
                    <a:pt x="102055" y="593698"/>
                  </a:cubicBezTo>
                  <a:cubicBezTo>
                    <a:pt x="102055" y="621320"/>
                    <a:pt x="84148" y="642942"/>
                    <a:pt x="58812" y="646562"/>
                  </a:cubicBezTo>
                  <a:cubicBezTo>
                    <a:pt x="33380" y="650181"/>
                    <a:pt x="9758" y="635608"/>
                    <a:pt x="2138" y="610652"/>
                  </a:cubicBezTo>
                  <a:cubicBezTo>
                    <a:pt x="137" y="604175"/>
                    <a:pt x="42" y="597032"/>
                    <a:pt x="42" y="590269"/>
                  </a:cubicBezTo>
                  <a:cubicBezTo>
                    <a:pt x="-53" y="501496"/>
                    <a:pt x="42" y="412628"/>
                    <a:pt x="42" y="323855"/>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559" name="Google Shape;559;p20"/>
          <p:cNvSpPr/>
          <p:nvPr/>
        </p:nvSpPr>
        <p:spPr>
          <a:xfrm>
            <a:off x="105694" y="4258269"/>
            <a:ext cx="115516" cy="84019"/>
          </a:xfrm>
          <a:custGeom>
            <a:avLst/>
            <a:gdLst/>
            <a:ahLst/>
            <a:cxnLst/>
            <a:rect l="l" t="t" r="r" b="b"/>
            <a:pathLst>
              <a:path w="1400197" h="960220" extrusionOk="0">
                <a:moveTo>
                  <a:pt x="518637" y="13626"/>
                </a:moveTo>
                <a:cubicBezTo>
                  <a:pt x="411386" y="40677"/>
                  <a:pt x="309849" y="80015"/>
                  <a:pt x="222600" y="150405"/>
                </a:cubicBezTo>
                <a:cubicBezTo>
                  <a:pt x="536830" y="12483"/>
                  <a:pt x="849726" y="14197"/>
                  <a:pt x="1161670" y="157358"/>
                </a:cubicBezTo>
                <a:cubicBezTo>
                  <a:pt x="1162337" y="156215"/>
                  <a:pt x="1163099" y="154977"/>
                  <a:pt x="1163765" y="153834"/>
                </a:cubicBezTo>
                <a:cubicBezTo>
                  <a:pt x="1134524" y="135641"/>
                  <a:pt x="1105949" y="116020"/>
                  <a:pt x="1075754" y="99637"/>
                </a:cubicBezTo>
                <a:cubicBezTo>
                  <a:pt x="1044512" y="82777"/>
                  <a:pt x="1012032" y="67728"/>
                  <a:pt x="979171" y="54298"/>
                </a:cubicBezTo>
                <a:cubicBezTo>
                  <a:pt x="946881" y="40963"/>
                  <a:pt x="913353" y="30581"/>
                  <a:pt x="879920" y="18769"/>
                </a:cubicBezTo>
                <a:cubicBezTo>
                  <a:pt x="886588" y="6101"/>
                  <a:pt x="896494" y="481"/>
                  <a:pt x="911829" y="1720"/>
                </a:cubicBezTo>
                <a:cubicBezTo>
                  <a:pt x="1063562" y="13531"/>
                  <a:pt x="1181482" y="82968"/>
                  <a:pt x="1265397" y="209460"/>
                </a:cubicBezTo>
                <a:cubicBezTo>
                  <a:pt x="1305593" y="269944"/>
                  <a:pt x="1325786" y="339190"/>
                  <a:pt x="1346645" y="407771"/>
                </a:cubicBezTo>
                <a:cubicBezTo>
                  <a:pt x="1374268" y="498448"/>
                  <a:pt x="1393699" y="591032"/>
                  <a:pt x="1399700" y="685710"/>
                </a:cubicBezTo>
                <a:cubicBezTo>
                  <a:pt x="1404843" y="767053"/>
                  <a:pt x="1369982" y="830585"/>
                  <a:pt x="1302545" y="874591"/>
                </a:cubicBezTo>
                <a:cubicBezTo>
                  <a:pt x="1223773" y="925930"/>
                  <a:pt x="1136524" y="952315"/>
                  <a:pt x="1042226" y="953458"/>
                </a:cubicBezTo>
                <a:cubicBezTo>
                  <a:pt x="1035083" y="953458"/>
                  <a:pt x="1025748" y="949267"/>
                  <a:pt x="1021176" y="943837"/>
                </a:cubicBezTo>
                <a:cubicBezTo>
                  <a:pt x="997935" y="916977"/>
                  <a:pt x="975932" y="889069"/>
                  <a:pt x="952025" y="859827"/>
                </a:cubicBezTo>
                <a:cubicBezTo>
                  <a:pt x="1033273" y="834490"/>
                  <a:pt x="1104806" y="798296"/>
                  <a:pt x="1157765" y="732192"/>
                </a:cubicBezTo>
                <a:cubicBezTo>
                  <a:pt x="1147382" y="738098"/>
                  <a:pt x="1137000" y="743908"/>
                  <a:pt x="1126713" y="749908"/>
                </a:cubicBezTo>
                <a:cubicBezTo>
                  <a:pt x="1030892" y="805344"/>
                  <a:pt x="928879" y="843253"/>
                  <a:pt x="818675" y="856493"/>
                </a:cubicBezTo>
                <a:cubicBezTo>
                  <a:pt x="709137" y="869638"/>
                  <a:pt x="601124" y="858303"/>
                  <a:pt x="494729" y="830204"/>
                </a:cubicBezTo>
                <a:cubicBezTo>
                  <a:pt x="406337" y="806868"/>
                  <a:pt x="319946" y="777912"/>
                  <a:pt x="237650" y="736669"/>
                </a:cubicBezTo>
                <a:cubicBezTo>
                  <a:pt x="246127" y="756576"/>
                  <a:pt x="284036" y="792485"/>
                  <a:pt x="326327" y="815726"/>
                </a:cubicBezTo>
                <a:cubicBezTo>
                  <a:pt x="360998" y="834776"/>
                  <a:pt x="397765" y="850302"/>
                  <a:pt x="433865" y="867542"/>
                </a:cubicBezTo>
                <a:cubicBezTo>
                  <a:pt x="411100" y="896022"/>
                  <a:pt x="387002" y="926407"/>
                  <a:pt x="362427" y="956315"/>
                </a:cubicBezTo>
                <a:cubicBezTo>
                  <a:pt x="360046" y="959173"/>
                  <a:pt x="353950" y="960221"/>
                  <a:pt x="349664" y="960221"/>
                </a:cubicBezTo>
                <a:cubicBezTo>
                  <a:pt x="254699" y="958887"/>
                  <a:pt x="166593" y="933169"/>
                  <a:pt x="88679" y="879163"/>
                </a:cubicBezTo>
                <a:cubicBezTo>
                  <a:pt x="19622" y="831252"/>
                  <a:pt x="-6952" y="762005"/>
                  <a:pt x="1525" y="679138"/>
                </a:cubicBezTo>
                <a:cubicBezTo>
                  <a:pt x="14955" y="547407"/>
                  <a:pt x="44197" y="419296"/>
                  <a:pt x="92393" y="295947"/>
                </a:cubicBezTo>
                <a:cubicBezTo>
                  <a:pt x="154306" y="137451"/>
                  <a:pt x="269939" y="41439"/>
                  <a:pt x="435960" y="6101"/>
                </a:cubicBezTo>
                <a:cubicBezTo>
                  <a:pt x="455582" y="1910"/>
                  <a:pt x="476060" y="577"/>
                  <a:pt x="496158" y="5"/>
                </a:cubicBezTo>
                <a:cubicBezTo>
                  <a:pt x="504159" y="-185"/>
                  <a:pt x="512446" y="5053"/>
                  <a:pt x="520542" y="7911"/>
                </a:cubicBezTo>
                <a:cubicBezTo>
                  <a:pt x="519875" y="9816"/>
                  <a:pt x="519209" y="11721"/>
                  <a:pt x="518637" y="13626"/>
                </a:cubicBezTo>
                <a:close/>
                <a:moveTo>
                  <a:pt x="1038988" y="548740"/>
                </a:moveTo>
                <a:cubicBezTo>
                  <a:pt x="1038988" y="479780"/>
                  <a:pt x="982314" y="420534"/>
                  <a:pt x="916401" y="420629"/>
                </a:cubicBezTo>
                <a:cubicBezTo>
                  <a:pt x="850869" y="420629"/>
                  <a:pt x="794100" y="479494"/>
                  <a:pt x="794195" y="547216"/>
                </a:cubicBezTo>
                <a:cubicBezTo>
                  <a:pt x="794291" y="616463"/>
                  <a:pt x="850869" y="675518"/>
                  <a:pt x="916687" y="675328"/>
                </a:cubicBezTo>
                <a:cubicBezTo>
                  <a:pt x="982124" y="675137"/>
                  <a:pt x="1038893" y="616368"/>
                  <a:pt x="1038893" y="548645"/>
                </a:cubicBezTo>
                <a:close/>
                <a:moveTo>
                  <a:pt x="599504" y="543216"/>
                </a:moveTo>
                <a:cubicBezTo>
                  <a:pt x="597409" y="477208"/>
                  <a:pt x="543783" y="419867"/>
                  <a:pt x="475108" y="421296"/>
                </a:cubicBezTo>
                <a:cubicBezTo>
                  <a:pt x="404909" y="422725"/>
                  <a:pt x="350521" y="485018"/>
                  <a:pt x="355474" y="555789"/>
                </a:cubicBezTo>
                <a:cubicBezTo>
                  <a:pt x="360713" y="629322"/>
                  <a:pt x="420339" y="677042"/>
                  <a:pt x="481299" y="674756"/>
                </a:cubicBezTo>
                <a:cubicBezTo>
                  <a:pt x="549593" y="672184"/>
                  <a:pt x="603314" y="610367"/>
                  <a:pt x="599409" y="543216"/>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560" name="Google Shape;560;p20"/>
          <p:cNvGrpSpPr/>
          <p:nvPr/>
        </p:nvGrpSpPr>
        <p:grpSpPr>
          <a:xfrm>
            <a:off x="98521" y="3959141"/>
            <a:ext cx="128196" cy="128219"/>
            <a:chOff x="4746399" y="3169443"/>
            <a:chExt cx="1635159" cy="1635442"/>
          </a:xfrm>
        </p:grpSpPr>
        <p:sp>
          <p:nvSpPr>
            <p:cNvPr id="561" name="Google Shape;561;p20"/>
            <p:cNvSpPr/>
            <p:nvPr/>
          </p:nvSpPr>
          <p:spPr>
            <a:xfrm>
              <a:off x="6131999" y="3938704"/>
              <a:ext cx="249559" cy="96832"/>
            </a:xfrm>
            <a:custGeom>
              <a:avLst/>
              <a:gdLst/>
              <a:ahLst/>
              <a:cxnLst/>
              <a:rect l="l" t="t" r="r" b="b"/>
              <a:pathLst>
                <a:path w="249559" h="96832" extrusionOk="0">
                  <a:moveTo>
                    <a:pt x="249560" y="61224"/>
                  </a:moveTo>
                  <a:cubicBezTo>
                    <a:pt x="237463" y="88656"/>
                    <a:pt x="216318" y="97800"/>
                    <a:pt x="186980" y="96752"/>
                  </a:cubicBezTo>
                  <a:cubicBezTo>
                    <a:pt x="141832" y="95133"/>
                    <a:pt x="96493" y="96371"/>
                    <a:pt x="51249" y="96276"/>
                  </a:cubicBezTo>
                  <a:cubicBezTo>
                    <a:pt x="20484" y="96276"/>
                    <a:pt x="-376" y="76273"/>
                    <a:pt x="5" y="47603"/>
                  </a:cubicBezTo>
                  <a:cubicBezTo>
                    <a:pt x="386" y="19885"/>
                    <a:pt x="21150" y="645"/>
                    <a:pt x="51249" y="550"/>
                  </a:cubicBezTo>
                  <a:cubicBezTo>
                    <a:pt x="97064" y="454"/>
                    <a:pt x="142880" y="1693"/>
                    <a:pt x="188505" y="73"/>
                  </a:cubicBezTo>
                  <a:cubicBezTo>
                    <a:pt x="217556" y="-974"/>
                    <a:pt x="237653" y="9122"/>
                    <a:pt x="249560" y="35602"/>
                  </a:cubicBezTo>
                  <a:lnTo>
                    <a:pt x="249560" y="61129"/>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2" name="Google Shape;562;p20"/>
            <p:cNvSpPr/>
            <p:nvPr/>
          </p:nvSpPr>
          <p:spPr>
            <a:xfrm>
              <a:off x="5515568" y="4555230"/>
              <a:ext cx="96729" cy="249655"/>
            </a:xfrm>
            <a:custGeom>
              <a:avLst/>
              <a:gdLst/>
              <a:ahLst/>
              <a:cxnLst/>
              <a:rect l="l" t="t" r="r" b="b"/>
              <a:pathLst>
                <a:path w="96729" h="249655" extrusionOk="0">
                  <a:moveTo>
                    <a:pt x="35601" y="249656"/>
                  </a:moveTo>
                  <a:cubicBezTo>
                    <a:pt x="9217" y="237749"/>
                    <a:pt x="-975" y="217651"/>
                    <a:pt x="73" y="188600"/>
                  </a:cubicBezTo>
                  <a:cubicBezTo>
                    <a:pt x="1692" y="142880"/>
                    <a:pt x="454" y="97065"/>
                    <a:pt x="549" y="51250"/>
                  </a:cubicBezTo>
                  <a:cubicBezTo>
                    <a:pt x="549" y="20484"/>
                    <a:pt x="20551" y="-376"/>
                    <a:pt x="49126" y="5"/>
                  </a:cubicBezTo>
                  <a:cubicBezTo>
                    <a:pt x="76844" y="386"/>
                    <a:pt x="96085" y="21151"/>
                    <a:pt x="96180" y="51250"/>
                  </a:cubicBezTo>
                  <a:cubicBezTo>
                    <a:pt x="96275" y="97065"/>
                    <a:pt x="95037" y="142880"/>
                    <a:pt x="96656" y="188600"/>
                  </a:cubicBezTo>
                  <a:cubicBezTo>
                    <a:pt x="97704" y="217651"/>
                    <a:pt x="87608" y="237749"/>
                    <a:pt x="61128" y="249656"/>
                  </a:cubicBezTo>
                  <a:lnTo>
                    <a:pt x="35601" y="2496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3" name="Google Shape;563;p20"/>
            <p:cNvSpPr/>
            <p:nvPr/>
          </p:nvSpPr>
          <p:spPr>
            <a:xfrm>
              <a:off x="5156262" y="3579390"/>
              <a:ext cx="815340" cy="815549"/>
            </a:xfrm>
            <a:custGeom>
              <a:avLst/>
              <a:gdLst/>
              <a:ahLst/>
              <a:cxnLst/>
              <a:rect l="l" t="t" r="r" b="b"/>
              <a:pathLst>
                <a:path w="815340" h="815549" extrusionOk="0">
                  <a:moveTo>
                    <a:pt x="815340" y="407870"/>
                  </a:moveTo>
                  <a:cubicBezTo>
                    <a:pt x="815150" y="632184"/>
                    <a:pt x="629793" y="817064"/>
                    <a:pt x="406718" y="815540"/>
                  </a:cubicBezTo>
                  <a:cubicBezTo>
                    <a:pt x="182118" y="814016"/>
                    <a:pt x="-285" y="631041"/>
                    <a:pt x="0" y="407584"/>
                  </a:cubicBezTo>
                  <a:cubicBezTo>
                    <a:pt x="286" y="183175"/>
                    <a:pt x="185452" y="-1515"/>
                    <a:pt x="408623" y="9"/>
                  </a:cubicBezTo>
                  <a:cubicBezTo>
                    <a:pt x="633222" y="1533"/>
                    <a:pt x="815531" y="184318"/>
                    <a:pt x="815340" y="407870"/>
                  </a:cubicBezTo>
                  <a:close/>
                  <a:moveTo>
                    <a:pt x="407480" y="97164"/>
                  </a:moveTo>
                  <a:cubicBezTo>
                    <a:pt x="235554" y="97260"/>
                    <a:pt x="97441" y="235277"/>
                    <a:pt x="97155" y="407203"/>
                  </a:cubicBezTo>
                  <a:cubicBezTo>
                    <a:pt x="96870" y="579701"/>
                    <a:pt x="235458" y="718575"/>
                    <a:pt x="407861" y="718385"/>
                  </a:cubicBezTo>
                  <a:cubicBezTo>
                    <a:pt x="579692" y="718290"/>
                    <a:pt x="717900" y="580272"/>
                    <a:pt x="718185" y="408346"/>
                  </a:cubicBezTo>
                  <a:cubicBezTo>
                    <a:pt x="718471" y="235753"/>
                    <a:pt x="579978" y="97069"/>
                    <a:pt x="407480" y="97164"/>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4" name="Google Shape;564;p20"/>
            <p:cNvSpPr/>
            <p:nvPr/>
          </p:nvSpPr>
          <p:spPr>
            <a:xfrm>
              <a:off x="4971243" y="4374171"/>
              <a:ext cx="205899" cy="205639"/>
            </a:xfrm>
            <a:custGeom>
              <a:avLst/>
              <a:gdLst/>
              <a:ahLst/>
              <a:cxnLst/>
              <a:rect l="l" t="t" r="r" b="b"/>
              <a:pathLst>
                <a:path w="205899" h="205639" extrusionOk="0">
                  <a:moveTo>
                    <a:pt x="53765" y="205639"/>
                  </a:moveTo>
                  <a:cubicBezTo>
                    <a:pt x="29000" y="204306"/>
                    <a:pt x="13665" y="196209"/>
                    <a:pt x="5283" y="178017"/>
                  </a:cubicBezTo>
                  <a:cubicBezTo>
                    <a:pt x="-3290" y="159443"/>
                    <a:pt x="-1766" y="140679"/>
                    <a:pt x="12331" y="126106"/>
                  </a:cubicBezTo>
                  <a:cubicBezTo>
                    <a:pt x="49574" y="87529"/>
                    <a:pt x="87388" y="49429"/>
                    <a:pt x="126060" y="12377"/>
                  </a:cubicBezTo>
                  <a:cubicBezTo>
                    <a:pt x="144634" y="-5435"/>
                    <a:pt x="172923" y="-3339"/>
                    <a:pt x="190925" y="14282"/>
                  </a:cubicBezTo>
                  <a:cubicBezTo>
                    <a:pt x="208832" y="31903"/>
                    <a:pt x="211690" y="60478"/>
                    <a:pt x="193973" y="79052"/>
                  </a:cubicBezTo>
                  <a:cubicBezTo>
                    <a:pt x="156635" y="118295"/>
                    <a:pt x="118154" y="156395"/>
                    <a:pt x="79102" y="193828"/>
                  </a:cubicBezTo>
                  <a:cubicBezTo>
                    <a:pt x="71672" y="200972"/>
                    <a:pt x="59575" y="203163"/>
                    <a:pt x="53860" y="205639"/>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5" name="Google Shape;565;p20"/>
            <p:cNvSpPr/>
            <p:nvPr/>
          </p:nvSpPr>
          <p:spPr>
            <a:xfrm>
              <a:off x="5950784" y="4374118"/>
              <a:ext cx="205793" cy="205730"/>
            </a:xfrm>
            <a:custGeom>
              <a:avLst/>
              <a:gdLst/>
              <a:ahLst/>
              <a:cxnLst/>
              <a:rect l="l" t="t" r="r" b="b"/>
              <a:pathLst>
                <a:path w="205793" h="205730" extrusionOk="0">
                  <a:moveTo>
                    <a:pt x="205794" y="151495"/>
                  </a:moveTo>
                  <a:cubicBezTo>
                    <a:pt x="204175" y="177212"/>
                    <a:pt x="195983" y="192548"/>
                    <a:pt x="177600" y="200739"/>
                  </a:cubicBezTo>
                  <a:cubicBezTo>
                    <a:pt x="158931" y="209026"/>
                    <a:pt x="140262" y="207311"/>
                    <a:pt x="125689" y="193215"/>
                  </a:cubicBezTo>
                  <a:cubicBezTo>
                    <a:pt x="87493" y="156353"/>
                    <a:pt x="49869" y="118824"/>
                    <a:pt x="13008" y="80629"/>
                  </a:cubicBezTo>
                  <a:cubicBezTo>
                    <a:pt x="-5471" y="61484"/>
                    <a:pt x="-3661" y="32814"/>
                    <a:pt x="14627" y="14525"/>
                  </a:cubicBezTo>
                  <a:cubicBezTo>
                    <a:pt x="32820" y="-3763"/>
                    <a:pt x="61490" y="-5382"/>
                    <a:pt x="80731" y="13097"/>
                  </a:cubicBezTo>
                  <a:cubicBezTo>
                    <a:pt x="118640" y="49482"/>
                    <a:pt x="155787" y="86725"/>
                    <a:pt x="192078" y="124730"/>
                  </a:cubicBezTo>
                  <a:cubicBezTo>
                    <a:pt x="199888" y="132921"/>
                    <a:pt x="202936" y="145685"/>
                    <a:pt x="205794" y="151495"/>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6" name="Google Shape;566;p20"/>
            <p:cNvSpPr/>
            <p:nvPr/>
          </p:nvSpPr>
          <p:spPr>
            <a:xfrm>
              <a:off x="4971192" y="3394335"/>
              <a:ext cx="205843" cy="205864"/>
            </a:xfrm>
            <a:custGeom>
              <a:avLst/>
              <a:gdLst/>
              <a:ahLst/>
              <a:cxnLst/>
              <a:rect l="l" t="t" r="r" b="b"/>
              <a:pathLst>
                <a:path w="205843" h="205864" extrusionOk="0">
                  <a:moveTo>
                    <a:pt x="0" y="53809"/>
                  </a:moveTo>
                  <a:cubicBezTo>
                    <a:pt x="1619" y="28282"/>
                    <a:pt x="10096" y="13233"/>
                    <a:pt x="28385" y="5041"/>
                  </a:cubicBezTo>
                  <a:cubicBezTo>
                    <a:pt x="46482" y="-3055"/>
                    <a:pt x="64865" y="-1817"/>
                    <a:pt x="78962" y="11804"/>
                  </a:cubicBezTo>
                  <a:cubicBezTo>
                    <a:pt x="118015" y="49333"/>
                    <a:pt x="156496" y="87528"/>
                    <a:pt x="193834" y="126676"/>
                  </a:cubicBezTo>
                  <a:cubicBezTo>
                    <a:pt x="211550" y="145345"/>
                    <a:pt x="208883" y="173824"/>
                    <a:pt x="190976" y="191445"/>
                  </a:cubicBezTo>
                  <a:cubicBezTo>
                    <a:pt x="173069" y="209162"/>
                    <a:pt x="144780" y="211353"/>
                    <a:pt x="126111" y="193541"/>
                  </a:cubicBezTo>
                  <a:cubicBezTo>
                    <a:pt x="87344" y="156489"/>
                    <a:pt x="49530" y="118389"/>
                    <a:pt x="12478" y="79717"/>
                  </a:cubicBezTo>
                  <a:cubicBezTo>
                    <a:pt x="5048" y="71907"/>
                    <a:pt x="2572" y="59334"/>
                    <a:pt x="0" y="53809"/>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7" name="Google Shape;567;p20"/>
            <p:cNvSpPr/>
            <p:nvPr/>
          </p:nvSpPr>
          <p:spPr>
            <a:xfrm>
              <a:off x="5950885" y="3394490"/>
              <a:ext cx="208264" cy="205396"/>
            </a:xfrm>
            <a:custGeom>
              <a:avLst/>
              <a:gdLst/>
              <a:ahLst/>
              <a:cxnLst/>
              <a:rect l="l" t="t" r="r" b="b"/>
              <a:pathLst>
                <a:path w="208264" h="205396" extrusionOk="0">
                  <a:moveTo>
                    <a:pt x="208265" y="50702"/>
                  </a:moveTo>
                  <a:cubicBezTo>
                    <a:pt x="201978" y="61942"/>
                    <a:pt x="197692" y="75086"/>
                    <a:pt x="189024" y="84040"/>
                  </a:cubicBezTo>
                  <a:cubicBezTo>
                    <a:pt x="154925" y="119758"/>
                    <a:pt x="119683" y="154429"/>
                    <a:pt x="84535" y="189005"/>
                  </a:cubicBezTo>
                  <a:cubicBezTo>
                    <a:pt x="63104" y="210151"/>
                    <a:pt x="34624" y="210722"/>
                    <a:pt x="14812" y="191386"/>
                  </a:cubicBezTo>
                  <a:cubicBezTo>
                    <a:pt x="-5476" y="171574"/>
                    <a:pt x="-5000" y="142523"/>
                    <a:pt x="16717" y="120520"/>
                  </a:cubicBezTo>
                  <a:cubicBezTo>
                    <a:pt x="51769" y="84992"/>
                    <a:pt x="87107" y="49654"/>
                    <a:pt x="122635" y="14698"/>
                  </a:cubicBezTo>
                  <a:cubicBezTo>
                    <a:pt x="138161" y="-542"/>
                    <a:pt x="156734" y="-3971"/>
                    <a:pt x="176928" y="4601"/>
                  </a:cubicBezTo>
                  <a:cubicBezTo>
                    <a:pt x="194644" y="12031"/>
                    <a:pt x="205503" y="29747"/>
                    <a:pt x="208170" y="50607"/>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8" name="Google Shape;568;p20"/>
            <p:cNvSpPr/>
            <p:nvPr/>
          </p:nvSpPr>
          <p:spPr>
            <a:xfrm>
              <a:off x="5516069" y="3169443"/>
              <a:ext cx="95805" cy="249555"/>
            </a:xfrm>
            <a:custGeom>
              <a:avLst/>
              <a:gdLst/>
              <a:ahLst/>
              <a:cxnLst/>
              <a:rect l="l" t="t" r="r" b="b"/>
              <a:pathLst>
                <a:path w="95805" h="249555" extrusionOk="0">
                  <a:moveTo>
                    <a:pt x="95679" y="125349"/>
                  </a:moveTo>
                  <a:cubicBezTo>
                    <a:pt x="95679" y="150400"/>
                    <a:pt x="95869" y="175356"/>
                    <a:pt x="95679" y="200406"/>
                  </a:cubicBezTo>
                  <a:cubicBezTo>
                    <a:pt x="95393" y="228981"/>
                    <a:pt x="75486" y="249460"/>
                    <a:pt x="48149" y="249555"/>
                  </a:cubicBezTo>
                  <a:cubicBezTo>
                    <a:pt x="20812" y="249651"/>
                    <a:pt x="238" y="229172"/>
                    <a:pt x="143" y="200883"/>
                  </a:cubicBezTo>
                  <a:cubicBezTo>
                    <a:pt x="-48" y="150305"/>
                    <a:pt x="-48" y="99727"/>
                    <a:pt x="143" y="49149"/>
                  </a:cubicBezTo>
                  <a:cubicBezTo>
                    <a:pt x="238" y="20670"/>
                    <a:pt x="20431" y="96"/>
                    <a:pt x="47673" y="0"/>
                  </a:cubicBezTo>
                  <a:cubicBezTo>
                    <a:pt x="75009" y="-95"/>
                    <a:pt x="95393" y="20384"/>
                    <a:pt x="95679" y="48673"/>
                  </a:cubicBezTo>
                  <a:cubicBezTo>
                    <a:pt x="95964" y="74200"/>
                    <a:pt x="95679" y="99727"/>
                    <a:pt x="95679" y="125349"/>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9" name="Google Shape;569;p20"/>
            <p:cNvSpPr/>
            <p:nvPr/>
          </p:nvSpPr>
          <p:spPr>
            <a:xfrm>
              <a:off x="4746399" y="3939222"/>
              <a:ext cx="249464" cy="95877"/>
            </a:xfrm>
            <a:custGeom>
              <a:avLst/>
              <a:gdLst/>
              <a:ahLst/>
              <a:cxnLst/>
              <a:rect l="l" t="t" r="r" b="b"/>
              <a:pathLst>
                <a:path w="249464" h="95877" extrusionOk="0">
                  <a:moveTo>
                    <a:pt x="126019" y="127"/>
                  </a:moveTo>
                  <a:cubicBezTo>
                    <a:pt x="151070" y="127"/>
                    <a:pt x="176025" y="-63"/>
                    <a:pt x="201076" y="127"/>
                  </a:cubicBezTo>
                  <a:cubicBezTo>
                    <a:pt x="229365" y="413"/>
                    <a:pt x="249653" y="20987"/>
                    <a:pt x="249463" y="48419"/>
                  </a:cubicBezTo>
                  <a:cubicBezTo>
                    <a:pt x="249272" y="75089"/>
                    <a:pt x="228984" y="95568"/>
                    <a:pt x="201647" y="95663"/>
                  </a:cubicBezTo>
                  <a:cubicBezTo>
                    <a:pt x="150593" y="95949"/>
                    <a:pt x="99444" y="95949"/>
                    <a:pt x="48390" y="95663"/>
                  </a:cubicBezTo>
                  <a:cubicBezTo>
                    <a:pt x="20291" y="95472"/>
                    <a:pt x="-283" y="74708"/>
                    <a:pt x="3" y="47371"/>
                  </a:cubicBezTo>
                  <a:cubicBezTo>
                    <a:pt x="193" y="20892"/>
                    <a:pt x="20577" y="413"/>
                    <a:pt x="47818" y="127"/>
                  </a:cubicBezTo>
                  <a:cubicBezTo>
                    <a:pt x="73917" y="-159"/>
                    <a:pt x="100015" y="127"/>
                    <a:pt x="126019" y="127"/>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570" name="Google Shape;570;p20"/>
          <p:cNvGrpSpPr/>
          <p:nvPr/>
        </p:nvGrpSpPr>
        <p:grpSpPr>
          <a:xfrm>
            <a:off x="114918" y="4528334"/>
            <a:ext cx="95680" cy="95674"/>
            <a:chOff x="1622358" y="1128641"/>
            <a:chExt cx="1705533" cy="1705416"/>
          </a:xfrm>
        </p:grpSpPr>
        <p:sp>
          <p:nvSpPr>
            <p:cNvPr id="571" name="Google Shape;571;p20"/>
            <p:cNvSpPr/>
            <p:nvPr/>
          </p:nvSpPr>
          <p:spPr>
            <a:xfrm>
              <a:off x="1622358" y="1284403"/>
              <a:ext cx="1549602" cy="1549654"/>
            </a:xfrm>
            <a:custGeom>
              <a:avLst/>
              <a:gdLst/>
              <a:ahLst/>
              <a:cxnLst/>
              <a:rect l="l" t="t" r="r" b="b"/>
              <a:pathLst>
                <a:path w="1549602" h="1549654" extrusionOk="0">
                  <a:moveTo>
                    <a:pt x="776512" y="1549569"/>
                  </a:moveTo>
                  <a:cubicBezTo>
                    <a:pt x="596299" y="1549569"/>
                    <a:pt x="415991" y="1549760"/>
                    <a:pt x="235778" y="1549569"/>
                  </a:cubicBezTo>
                  <a:cubicBezTo>
                    <a:pt x="133575" y="1549379"/>
                    <a:pt x="44802" y="1486800"/>
                    <a:pt x="13560" y="1391264"/>
                  </a:cubicBezTo>
                  <a:cubicBezTo>
                    <a:pt x="5654" y="1366975"/>
                    <a:pt x="796" y="1340496"/>
                    <a:pt x="701" y="1314969"/>
                  </a:cubicBezTo>
                  <a:cubicBezTo>
                    <a:pt x="-156" y="954447"/>
                    <a:pt x="-156" y="593831"/>
                    <a:pt x="320" y="233310"/>
                  </a:cubicBezTo>
                  <a:cubicBezTo>
                    <a:pt x="510" y="102531"/>
                    <a:pt x="103857" y="138"/>
                    <a:pt x="234540" y="42"/>
                  </a:cubicBezTo>
                  <a:cubicBezTo>
                    <a:pt x="438946" y="-53"/>
                    <a:pt x="643448" y="42"/>
                    <a:pt x="847854" y="42"/>
                  </a:cubicBezTo>
                  <a:cubicBezTo>
                    <a:pt x="895860" y="42"/>
                    <a:pt x="930150" y="32523"/>
                    <a:pt x="930055" y="77576"/>
                  </a:cubicBezTo>
                  <a:cubicBezTo>
                    <a:pt x="930055" y="122153"/>
                    <a:pt x="895194" y="155490"/>
                    <a:pt x="847569" y="155490"/>
                  </a:cubicBezTo>
                  <a:cubicBezTo>
                    <a:pt x="647353" y="155681"/>
                    <a:pt x="447138" y="156824"/>
                    <a:pt x="246922" y="154824"/>
                  </a:cubicBezTo>
                  <a:cubicBezTo>
                    <a:pt x="183676" y="154157"/>
                    <a:pt x="154815" y="197400"/>
                    <a:pt x="155006" y="246073"/>
                  </a:cubicBezTo>
                  <a:cubicBezTo>
                    <a:pt x="156054" y="598784"/>
                    <a:pt x="155577" y="951399"/>
                    <a:pt x="155577" y="1304110"/>
                  </a:cubicBezTo>
                  <a:cubicBezTo>
                    <a:pt x="155577" y="1363737"/>
                    <a:pt x="186153" y="1394121"/>
                    <a:pt x="246351" y="1394121"/>
                  </a:cubicBezTo>
                  <a:cubicBezTo>
                    <a:pt x="598966" y="1394121"/>
                    <a:pt x="951677" y="1393645"/>
                    <a:pt x="1304292" y="1394693"/>
                  </a:cubicBezTo>
                  <a:cubicBezTo>
                    <a:pt x="1353156" y="1394788"/>
                    <a:pt x="1395256" y="1364880"/>
                    <a:pt x="1394685" y="1303729"/>
                  </a:cubicBezTo>
                  <a:cubicBezTo>
                    <a:pt x="1392780" y="1103514"/>
                    <a:pt x="1393827" y="903298"/>
                    <a:pt x="1394018" y="702987"/>
                  </a:cubicBezTo>
                  <a:cubicBezTo>
                    <a:pt x="1394018" y="643075"/>
                    <a:pt x="1446310" y="604404"/>
                    <a:pt x="1499269" y="624311"/>
                  </a:cubicBezTo>
                  <a:cubicBezTo>
                    <a:pt x="1529273" y="635646"/>
                    <a:pt x="1549275" y="663173"/>
                    <a:pt x="1549275" y="695272"/>
                  </a:cubicBezTo>
                  <a:cubicBezTo>
                    <a:pt x="1549466" y="906441"/>
                    <a:pt x="1550037" y="1117515"/>
                    <a:pt x="1548990" y="1328685"/>
                  </a:cubicBezTo>
                  <a:cubicBezTo>
                    <a:pt x="1548418" y="1434793"/>
                    <a:pt x="1456978" y="1534044"/>
                    <a:pt x="1351346" y="1546331"/>
                  </a:cubicBezTo>
                  <a:cubicBezTo>
                    <a:pt x="1334011" y="1548331"/>
                    <a:pt x="1316389" y="1549474"/>
                    <a:pt x="1298958" y="1549474"/>
                  </a:cubicBezTo>
                  <a:cubicBezTo>
                    <a:pt x="1124746" y="1549665"/>
                    <a:pt x="950534" y="1549569"/>
                    <a:pt x="776322" y="1549569"/>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2" name="Google Shape;572;p20"/>
            <p:cNvSpPr/>
            <p:nvPr/>
          </p:nvSpPr>
          <p:spPr>
            <a:xfrm>
              <a:off x="2242042" y="1128641"/>
              <a:ext cx="1085849" cy="1085451"/>
            </a:xfrm>
            <a:custGeom>
              <a:avLst/>
              <a:gdLst/>
              <a:ahLst/>
              <a:cxnLst/>
              <a:rect l="l" t="t" r="r" b="b"/>
              <a:pathLst>
                <a:path w="1085849" h="1085451" extrusionOk="0">
                  <a:moveTo>
                    <a:pt x="814815" y="155615"/>
                  </a:moveTo>
                  <a:cubicBezTo>
                    <a:pt x="776715" y="155615"/>
                    <a:pt x="738615" y="155710"/>
                    <a:pt x="700611" y="155615"/>
                  </a:cubicBezTo>
                  <a:cubicBezTo>
                    <a:pt x="654319" y="155424"/>
                    <a:pt x="620124" y="122372"/>
                    <a:pt x="620219" y="78081"/>
                  </a:cubicBezTo>
                  <a:cubicBezTo>
                    <a:pt x="620315" y="34742"/>
                    <a:pt x="654128" y="548"/>
                    <a:pt x="699086" y="357"/>
                  </a:cubicBezTo>
                  <a:cubicBezTo>
                    <a:pt x="801290" y="-119"/>
                    <a:pt x="903493" y="-119"/>
                    <a:pt x="1005791" y="357"/>
                  </a:cubicBezTo>
                  <a:cubicBezTo>
                    <a:pt x="1051321" y="548"/>
                    <a:pt x="1085135" y="34171"/>
                    <a:pt x="1085420" y="79605"/>
                  </a:cubicBezTo>
                  <a:cubicBezTo>
                    <a:pt x="1085992" y="181808"/>
                    <a:pt x="1085992" y="284107"/>
                    <a:pt x="1085420" y="386310"/>
                  </a:cubicBezTo>
                  <a:cubicBezTo>
                    <a:pt x="1085135" y="432125"/>
                    <a:pt x="1050083" y="466415"/>
                    <a:pt x="1006173" y="465558"/>
                  </a:cubicBezTo>
                  <a:cubicBezTo>
                    <a:pt x="962548" y="464796"/>
                    <a:pt x="930258" y="430982"/>
                    <a:pt x="930068" y="385548"/>
                  </a:cubicBezTo>
                  <a:cubicBezTo>
                    <a:pt x="929973" y="347162"/>
                    <a:pt x="930068" y="308681"/>
                    <a:pt x="930068" y="266581"/>
                  </a:cubicBezTo>
                  <a:cubicBezTo>
                    <a:pt x="922162" y="274106"/>
                    <a:pt x="916923" y="278773"/>
                    <a:pt x="911970" y="283631"/>
                  </a:cubicBezTo>
                  <a:cubicBezTo>
                    <a:pt x="654605" y="541187"/>
                    <a:pt x="397144" y="798743"/>
                    <a:pt x="139969" y="1056584"/>
                  </a:cubicBezTo>
                  <a:cubicBezTo>
                    <a:pt x="115680" y="1080968"/>
                    <a:pt x="88153" y="1091922"/>
                    <a:pt x="54625" y="1081540"/>
                  </a:cubicBezTo>
                  <a:cubicBezTo>
                    <a:pt x="1666" y="1065157"/>
                    <a:pt x="-17289" y="1000863"/>
                    <a:pt x="17954" y="958096"/>
                  </a:cubicBezTo>
                  <a:cubicBezTo>
                    <a:pt x="22526" y="952476"/>
                    <a:pt x="27860" y="947523"/>
                    <a:pt x="33003" y="942380"/>
                  </a:cubicBezTo>
                  <a:cubicBezTo>
                    <a:pt x="288845" y="686633"/>
                    <a:pt x="544686" y="430982"/>
                    <a:pt x="800718" y="175427"/>
                  </a:cubicBezTo>
                  <a:cubicBezTo>
                    <a:pt x="806148" y="169997"/>
                    <a:pt x="813196" y="166378"/>
                    <a:pt x="819578" y="161901"/>
                  </a:cubicBezTo>
                  <a:cubicBezTo>
                    <a:pt x="817958" y="159806"/>
                    <a:pt x="816435" y="157805"/>
                    <a:pt x="814815" y="155710"/>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573" name="Google Shape;573;p20"/>
          <p:cNvGrpSpPr/>
          <p:nvPr/>
        </p:nvGrpSpPr>
        <p:grpSpPr>
          <a:xfrm>
            <a:off x="110766" y="4807634"/>
            <a:ext cx="103534" cy="103529"/>
            <a:chOff x="8458866" y="3838884"/>
            <a:chExt cx="1835717" cy="1829135"/>
          </a:xfrm>
        </p:grpSpPr>
        <p:sp>
          <p:nvSpPr>
            <p:cNvPr id="574" name="Google Shape;574;p20"/>
            <p:cNvSpPr/>
            <p:nvPr/>
          </p:nvSpPr>
          <p:spPr>
            <a:xfrm>
              <a:off x="8458866" y="3838884"/>
              <a:ext cx="990704" cy="1829135"/>
            </a:xfrm>
            <a:custGeom>
              <a:avLst/>
              <a:gdLst/>
              <a:ahLst/>
              <a:cxnLst/>
              <a:rect l="l" t="t" r="r" b="b"/>
              <a:pathLst>
                <a:path w="990704" h="1829135" extrusionOk="0">
                  <a:moveTo>
                    <a:pt x="0" y="197715"/>
                  </a:moveTo>
                  <a:cubicBezTo>
                    <a:pt x="2857" y="186952"/>
                    <a:pt x="5619" y="176189"/>
                    <a:pt x="8572" y="165425"/>
                  </a:cubicBezTo>
                  <a:cubicBezTo>
                    <a:pt x="35147" y="71414"/>
                    <a:pt x="122111" y="1500"/>
                    <a:pt x="219646" y="929"/>
                  </a:cubicBezTo>
                  <a:cubicBezTo>
                    <a:pt x="450818" y="-500"/>
                    <a:pt x="681990" y="71"/>
                    <a:pt x="913257" y="357"/>
                  </a:cubicBezTo>
                  <a:cubicBezTo>
                    <a:pt x="957548" y="357"/>
                    <a:pt x="988409" y="30837"/>
                    <a:pt x="990600" y="73223"/>
                  </a:cubicBezTo>
                  <a:cubicBezTo>
                    <a:pt x="992695" y="114371"/>
                    <a:pt x="963073" y="147233"/>
                    <a:pt x="919258" y="151900"/>
                  </a:cubicBezTo>
                  <a:cubicBezTo>
                    <a:pt x="910971" y="152757"/>
                    <a:pt x="902589" y="152852"/>
                    <a:pt x="894207" y="152852"/>
                  </a:cubicBezTo>
                  <a:cubicBezTo>
                    <a:pt x="677989" y="152852"/>
                    <a:pt x="461676" y="152852"/>
                    <a:pt x="245459" y="153043"/>
                  </a:cubicBezTo>
                  <a:cubicBezTo>
                    <a:pt x="231934" y="153043"/>
                    <a:pt x="217741" y="153805"/>
                    <a:pt x="204883" y="157520"/>
                  </a:cubicBezTo>
                  <a:cubicBezTo>
                    <a:pt x="174593" y="166187"/>
                    <a:pt x="155353" y="192286"/>
                    <a:pt x="153734" y="223623"/>
                  </a:cubicBezTo>
                  <a:cubicBezTo>
                    <a:pt x="153352" y="230195"/>
                    <a:pt x="153352" y="236768"/>
                    <a:pt x="153352" y="243340"/>
                  </a:cubicBezTo>
                  <a:cubicBezTo>
                    <a:pt x="153352" y="690824"/>
                    <a:pt x="153352" y="1138214"/>
                    <a:pt x="153543" y="1585698"/>
                  </a:cubicBezTo>
                  <a:cubicBezTo>
                    <a:pt x="153543" y="1598652"/>
                    <a:pt x="153828" y="1612368"/>
                    <a:pt x="157734" y="1624465"/>
                  </a:cubicBezTo>
                  <a:cubicBezTo>
                    <a:pt x="167354" y="1654373"/>
                    <a:pt x="188881" y="1671614"/>
                    <a:pt x="220503" y="1675043"/>
                  </a:cubicBezTo>
                  <a:cubicBezTo>
                    <a:pt x="229362" y="1675995"/>
                    <a:pt x="238410" y="1676090"/>
                    <a:pt x="247364" y="1676090"/>
                  </a:cubicBezTo>
                  <a:cubicBezTo>
                    <a:pt x="463582" y="1676090"/>
                    <a:pt x="679895" y="1676090"/>
                    <a:pt x="896112" y="1676281"/>
                  </a:cubicBezTo>
                  <a:cubicBezTo>
                    <a:pt x="908590" y="1676281"/>
                    <a:pt x="921353" y="1676471"/>
                    <a:pt x="933545" y="1679138"/>
                  </a:cubicBezTo>
                  <a:cubicBezTo>
                    <a:pt x="969359" y="1686854"/>
                    <a:pt x="993743" y="1722287"/>
                    <a:pt x="990219" y="1759434"/>
                  </a:cubicBezTo>
                  <a:cubicBezTo>
                    <a:pt x="986600" y="1797725"/>
                    <a:pt x="957834" y="1826205"/>
                    <a:pt x="920496" y="1828586"/>
                  </a:cubicBezTo>
                  <a:cubicBezTo>
                    <a:pt x="917543" y="1828776"/>
                    <a:pt x="914495" y="1829062"/>
                    <a:pt x="911543" y="1829062"/>
                  </a:cubicBezTo>
                  <a:cubicBezTo>
                    <a:pt x="680371" y="1828967"/>
                    <a:pt x="449199" y="1829633"/>
                    <a:pt x="217932" y="1828205"/>
                  </a:cubicBezTo>
                  <a:cubicBezTo>
                    <a:pt x="114395" y="1827538"/>
                    <a:pt x="21622" y="1745051"/>
                    <a:pt x="3810" y="1642848"/>
                  </a:cubicBezTo>
                  <a:cubicBezTo>
                    <a:pt x="3143" y="1638943"/>
                    <a:pt x="1334" y="1635228"/>
                    <a:pt x="95" y="1631418"/>
                  </a:cubicBezTo>
                  <a:cubicBezTo>
                    <a:pt x="95" y="1153454"/>
                    <a:pt x="95" y="675489"/>
                    <a:pt x="95" y="197620"/>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5" name="Google Shape;575;p20"/>
            <p:cNvSpPr/>
            <p:nvPr/>
          </p:nvSpPr>
          <p:spPr>
            <a:xfrm>
              <a:off x="9068261" y="4219849"/>
              <a:ext cx="1226322" cy="1067535"/>
            </a:xfrm>
            <a:custGeom>
              <a:avLst/>
              <a:gdLst/>
              <a:ahLst/>
              <a:cxnLst/>
              <a:rect l="l" t="t" r="r" b="b"/>
              <a:pathLst>
                <a:path w="1226322" h="1067535" extrusionOk="0">
                  <a:moveTo>
                    <a:pt x="961944" y="609897"/>
                  </a:moveTo>
                  <a:cubicBezTo>
                    <a:pt x="950704" y="609897"/>
                    <a:pt x="943751" y="609897"/>
                    <a:pt x="936893" y="609897"/>
                  </a:cubicBezTo>
                  <a:cubicBezTo>
                    <a:pt x="655525" y="609897"/>
                    <a:pt x="374156" y="609897"/>
                    <a:pt x="92787" y="609802"/>
                  </a:cubicBezTo>
                  <a:cubicBezTo>
                    <a:pt x="80310" y="609802"/>
                    <a:pt x="67451" y="609802"/>
                    <a:pt x="55545" y="606659"/>
                  </a:cubicBezTo>
                  <a:cubicBezTo>
                    <a:pt x="19350" y="597038"/>
                    <a:pt x="-3701" y="561605"/>
                    <a:pt x="490" y="524839"/>
                  </a:cubicBezTo>
                  <a:cubicBezTo>
                    <a:pt x="4681" y="488644"/>
                    <a:pt x="34018" y="460831"/>
                    <a:pt x="71071" y="458164"/>
                  </a:cubicBezTo>
                  <a:cubicBezTo>
                    <a:pt x="79357" y="457592"/>
                    <a:pt x="87740" y="457497"/>
                    <a:pt x="96122" y="457497"/>
                  </a:cubicBezTo>
                  <a:cubicBezTo>
                    <a:pt x="376252" y="457497"/>
                    <a:pt x="656477" y="457497"/>
                    <a:pt x="936608" y="457497"/>
                  </a:cubicBezTo>
                  <a:cubicBezTo>
                    <a:pt x="943561" y="457497"/>
                    <a:pt x="950514" y="457497"/>
                    <a:pt x="957467" y="457497"/>
                  </a:cubicBezTo>
                  <a:cubicBezTo>
                    <a:pt x="959562" y="454735"/>
                    <a:pt x="961658" y="451973"/>
                    <a:pt x="963754" y="449210"/>
                  </a:cubicBezTo>
                  <a:cubicBezTo>
                    <a:pt x="957848" y="446353"/>
                    <a:pt x="950704" y="444829"/>
                    <a:pt x="946228" y="440447"/>
                  </a:cubicBezTo>
                  <a:cubicBezTo>
                    <a:pt x="843548" y="339577"/>
                    <a:pt x="741059" y="238422"/>
                    <a:pt x="638665" y="137171"/>
                  </a:cubicBezTo>
                  <a:cubicBezTo>
                    <a:pt x="607900" y="106691"/>
                    <a:pt x="601327" y="72782"/>
                    <a:pt x="619139" y="40111"/>
                  </a:cubicBezTo>
                  <a:cubicBezTo>
                    <a:pt x="641713" y="-1132"/>
                    <a:pt x="693625" y="-12657"/>
                    <a:pt x="731344" y="15347"/>
                  </a:cubicBezTo>
                  <a:cubicBezTo>
                    <a:pt x="737535" y="19918"/>
                    <a:pt x="743250" y="25348"/>
                    <a:pt x="748774" y="30777"/>
                  </a:cubicBezTo>
                  <a:cubicBezTo>
                    <a:pt x="897174" y="177176"/>
                    <a:pt x="1045478" y="323671"/>
                    <a:pt x="1193878" y="470165"/>
                  </a:cubicBezTo>
                  <a:cubicBezTo>
                    <a:pt x="1237121" y="512837"/>
                    <a:pt x="1237121" y="554557"/>
                    <a:pt x="1193973" y="597134"/>
                  </a:cubicBezTo>
                  <a:cubicBezTo>
                    <a:pt x="1044811" y="744485"/>
                    <a:pt x="895650" y="891837"/>
                    <a:pt x="746298" y="1039093"/>
                  </a:cubicBezTo>
                  <a:cubicBezTo>
                    <a:pt x="708960" y="1075955"/>
                    <a:pt x="660383" y="1077003"/>
                    <a:pt x="629426" y="1042142"/>
                  </a:cubicBezTo>
                  <a:cubicBezTo>
                    <a:pt x="603995" y="1013471"/>
                    <a:pt x="602756" y="973942"/>
                    <a:pt x="626664" y="943748"/>
                  </a:cubicBezTo>
                  <a:cubicBezTo>
                    <a:pt x="632188" y="936795"/>
                    <a:pt x="638570" y="930413"/>
                    <a:pt x="644952" y="924127"/>
                  </a:cubicBezTo>
                  <a:cubicBezTo>
                    <a:pt x="745631" y="824591"/>
                    <a:pt x="846501" y="725245"/>
                    <a:pt x="947180" y="625709"/>
                  </a:cubicBezTo>
                  <a:cubicBezTo>
                    <a:pt x="951180" y="621708"/>
                    <a:pt x="954895" y="617422"/>
                    <a:pt x="961754" y="609992"/>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576" name="Google Shape;576;p20"/>
          <p:cNvSpPr/>
          <p:nvPr/>
        </p:nvSpPr>
        <p:spPr>
          <a:xfrm rot="10800000">
            <a:off x="7596343" y="1221204"/>
            <a:ext cx="111835" cy="90321"/>
          </a:xfrm>
          <a:custGeom>
            <a:avLst/>
            <a:gdLst/>
            <a:ahLst/>
            <a:cxnLst/>
            <a:rect l="l" t="t" r="r" b="b"/>
            <a:pathLst>
              <a:path w="1597640" h="1642206" extrusionOk="0">
                <a:moveTo>
                  <a:pt x="1020294" y="1642207"/>
                </a:moveTo>
                <a:cubicBezTo>
                  <a:pt x="1001244" y="1640873"/>
                  <a:pt x="982194" y="1638968"/>
                  <a:pt x="963049" y="1638206"/>
                </a:cubicBezTo>
                <a:cubicBezTo>
                  <a:pt x="855797" y="1633825"/>
                  <a:pt x="748355" y="1631348"/>
                  <a:pt x="641199" y="1624966"/>
                </a:cubicBezTo>
                <a:cubicBezTo>
                  <a:pt x="576810" y="1621156"/>
                  <a:pt x="512802" y="1611155"/>
                  <a:pt x="448508" y="1604583"/>
                </a:cubicBezTo>
                <a:cubicBezTo>
                  <a:pt x="441174" y="1603821"/>
                  <a:pt x="432411" y="1605535"/>
                  <a:pt x="426029" y="1609060"/>
                </a:cubicBezTo>
                <a:cubicBezTo>
                  <a:pt x="402598" y="1622014"/>
                  <a:pt x="377738" y="1629062"/>
                  <a:pt x="351068" y="1629062"/>
                </a:cubicBezTo>
                <a:cubicBezTo>
                  <a:pt x="283154" y="1629157"/>
                  <a:pt x="215241" y="1629538"/>
                  <a:pt x="147423" y="1629062"/>
                </a:cubicBezTo>
                <a:cubicBezTo>
                  <a:pt x="62746" y="1628395"/>
                  <a:pt x="643" y="1566578"/>
                  <a:pt x="357" y="1482091"/>
                </a:cubicBezTo>
                <a:cubicBezTo>
                  <a:pt x="-119" y="1298735"/>
                  <a:pt x="-119" y="1115474"/>
                  <a:pt x="357" y="932118"/>
                </a:cubicBezTo>
                <a:cubicBezTo>
                  <a:pt x="548" y="848393"/>
                  <a:pt x="58841" y="788005"/>
                  <a:pt x="143899" y="785623"/>
                </a:cubicBezTo>
                <a:cubicBezTo>
                  <a:pt x="215432" y="783623"/>
                  <a:pt x="287155" y="784576"/>
                  <a:pt x="358783" y="786100"/>
                </a:cubicBezTo>
                <a:cubicBezTo>
                  <a:pt x="379071" y="786576"/>
                  <a:pt x="399169" y="793529"/>
                  <a:pt x="421934" y="798006"/>
                </a:cubicBezTo>
                <a:cubicBezTo>
                  <a:pt x="427268" y="788481"/>
                  <a:pt x="433078" y="774574"/>
                  <a:pt x="442031" y="763049"/>
                </a:cubicBezTo>
                <a:cubicBezTo>
                  <a:pt x="462129" y="736951"/>
                  <a:pt x="483751" y="712090"/>
                  <a:pt x="504706" y="686563"/>
                </a:cubicBezTo>
                <a:cubicBezTo>
                  <a:pt x="529376" y="656464"/>
                  <a:pt x="556903" y="628270"/>
                  <a:pt x="578048" y="595885"/>
                </a:cubicBezTo>
                <a:cubicBezTo>
                  <a:pt x="658439" y="472441"/>
                  <a:pt x="717780" y="338329"/>
                  <a:pt x="770263" y="201074"/>
                </a:cubicBezTo>
                <a:cubicBezTo>
                  <a:pt x="773311" y="193168"/>
                  <a:pt x="772358" y="183358"/>
                  <a:pt x="771692" y="174499"/>
                </a:cubicBezTo>
                <a:cubicBezTo>
                  <a:pt x="768263" y="126970"/>
                  <a:pt x="769691" y="80297"/>
                  <a:pt x="796742" y="38673"/>
                </a:cubicBezTo>
                <a:cubicBezTo>
                  <a:pt x="813792" y="12479"/>
                  <a:pt x="838938" y="97"/>
                  <a:pt x="869990" y="1"/>
                </a:cubicBezTo>
                <a:cubicBezTo>
                  <a:pt x="986480" y="-380"/>
                  <a:pt x="1075634" y="84393"/>
                  <a:pt x="1084969" y="200503"/>
                </a:cubicBezTo>
                <a:cubicBezTo>
                  <a:pt x="1091255" y="278512"/>
                  <a:pt x="1072015" y="351664"/>
                  <a:pt x="1051155" y="425197"/>
                </a:cubicBezTo>
                <a:cubicBezTo>
                  <a:pt x="1036391" y="477394"/>
                  <a:pt x="1024771" y="530544"/>
                  <a:pt x="1011912" y="583217"/>
                </a:cubicBezTo>
                <a:cubicBezTo>
                  <a:pt x="1010674" y="588361"/>
                  <a:pt x="1010674" y="593790"/>
                  <a:pt x="1010388" y="599124"/>
                </a:cubicBezTo>
                <a:cubicBezTo>
                  <a:pt x="1010102" y="604363"/>
                  <a:pt x="1010388" y="609601"/>
                  <a:pt x="1010388" y="616364"/>
                </a:cubicBezTo>
                <a:cubicBezTo>
                  <a:pt x="1043345" y="610173"/>
                  <a:pt x="1074492" y="603505"/>
                  <a:pt x="1105924" y="598552"/>
                </a:cubicBezTo>
                <a:cubicBezTo>
                  <a:pt x="1202888" y="583312"/>
                  <a:pt x="1300139" y="574264"/>
                  <a:pt x="1397198" y="596552"/>
                </a:cubicBezTo>
                <a:cubicBezTo>
                  <a:pt x="1455492" y="609887"/>
                  <a:pt x="1506641" y="635414"/>
                  <a:pt x="1540264" y="688087"/>
                </a:cubicBezTo>
                <a:cubicBezTo>
                  <a:pt x="1572554" y="738570"/>
                  <a:pt x="1575221" y="792196"/>
                  <a:pt x="1557218" y="847726"/>
                </a:cubicBezTo>
                <a:cubicBezTo>
                  <a:pt x="1553980" y="857728"/>
                  <a:pt x="1554456" y="864967"/>
                  <a:pt x="1560647" y="873920"/>
                </a:cubicBezTo>
                <a:cubicBezTo>
                  <a:pt x="1609701" y="945453"/>
                  <a:pt x="1610082" y="1026987"/>
                  <a:pt x="1561124" y="1098520"/>
                </a:cubicBezTo>
                <a:cubicBezTo>
                  <a:pt x="1552456" y="1111188"/>
                  <a:pt x="1551122" y="1121665"/>
                  <a:pt x="1555123" y="1136334"/>
                </a:cubicBezTo>
                <a:cubicBezTo>
                  <a:pt x="1575983" y="1213201"/>
                  <a:pt x="1559600" y="1282638"/>
                  <a:pt x="1506450" y="1341598"/>
                </a:cubicBezTo>
                <a:cubicBezTo>
                  <a:pt x="1492163" y="1357409"/>
                  <a:pt x="1486924" y="1371316"/>
                  <a:pt x="1487114" y="1392842"/>
                </a:cubicBezTo>
                <a:cubicBezTo>
                  <a:pt x="1487781" y="1477329"/>
                  <a:pt x="1446538" y="1539051"/>
                  <a:pt x="1374815" y="1581056"/>
                </a:cubicBezTo>
                <a:cubicBezTo>
                  <a:pt x="1312235" y="1617727"/>
                  <a:pt x="1243179" y="1632301"/>
                  <a:pt x="1171932" y="1638778"/>
                </a:cubicBezTo>
                <a:cubicBezTo>
                  <a:pt x="1165169" y="1639349"/>
                  <a:pt x="1158407" y="1640873"/>
                  <a:pt x="1151739" y="1642016"/>
                </a:cubicBezTo>
                <a:lnTo>
                  <a:pt x="1020199" y="1642016"/>
                </a:lnTo>
                <a:close/>
                <a:moveTo>
                  <a:pt x="496610" y="1518001"/>
                </a:moveTo>
                <a:cubicBezTo>
                  <a:pt x="576620" y="1525049"/>
                  <a:pt x="657296" y="1535622"/>
                  <a:pt x="738164" y="1538575"/>
                </a:cubicBezTo>
                <a:cubicBezTo>
                  <a:pt x="877991" y="1543623"/>
                  <a:pt x="1017913" y="1545052"/>
                  <a:pt x="1157835" y="1545623"/>
                </a:cubicBezTo>
                <a:cubicBezTo>
                  <a:pt x="1208127" y="1545814"/>
                  <a:pt x="1257371" y="1533812"/>
                  <a:pt x="1303854" y="1513619"/>
                </a:cubicBezTo>
                <a:cubicBezTo>
                  <a:pt x="1372338" y="1483806"/>
                  <a:pt x="1403580" y="1436657"/>
                  <a:pt x="1391769" y="1371792"/>
                </a:cubicBezTo>
                <a:cubicBezTo>
                  <a:pt x="1385578" y="1337978"/>
                  <a:pt x="1395103" y="1316737"/>
                  <a:pt x="1420535" y="1295782"/>
                </a:cubicBezTo>
                <a:cubicBezTo>
                  <a:pt x="1471493" y="1254063"/>
                  <a:pt x="1484067" y="1197484"/>
                  <a:pt x="1456825" y="1137572"/>
                </a:cubicBezTo>
                <a:cubicBezTo>
                  <a:pt x="1444157" y="1109664"/>
                  <a:pt x="1449586" y="1088423"/>
                  <a:pt x="1469112" y="1066230"/>
                </a:cubicBezTo>
                <a:cubicBezTo>
                  <a:pt x="1515594" y="1013461"/>
                  <a:pt x="1516166" y="960598"/>
                  <a:pt x="1469970" y="908591"/>
                </a:cubicBezTo>
                <a:cubicBezTo>
                  <a:pt x="1449205" y="885160"/>
                  <a:pt x="1446633" y="863728"/>
                  <a:pt x="1461016" y="836201"/>
                </a:cubicBezTo>
                <a:cubicBezTo>
                  <a:pt x="1493020" y="775241"/>
                  <a:pt x="1471017" y="720187"/>
                  <a:pt x="1406342" y="695898"/>
                </a:cubicBezTo>
                <a:cubicBezTo>
                  <a:pt x="1365290" y="680467"/>
                  <a:pt x="1322046" y="677610"/>
                  <a:pt x="1278803" y="676562"/>
                </a:cubicBezTo>
                <a:cubicBezTo>
                  <a:pt x="1189458" y="674562"/>
                  <a:pt x="1102590" y="691516"/>
                  <a:pt x="1015913" y="710662"/>
                </a:cubicBezTo>
                <a:cubicBezTo>
                  <a:pt x="969716" y="720853"/>
                  <a:pt x="928759" y="694755"/>
                  <a:pt x="921234" y="648368"/>
                </a:cubicBezTo>
                <a:cubicBezTo>
                  <a:pt x="917996" y="628461"/>
                  <a:pt x="916472" y="607982"/>
                  <a:pt x="917615" y="587884"/>
                </a:cubicBezTo>
                <a:cubicBezTo>
                  <a:pt x="921139" y="525686"/>
                  <a:pt x="939141" y="466345"/>
                  <a:pt x="957620" y="407290"/>
                </a:cubicBezTo>
                <a:cubicBezTo>
                  <a:pt x="977432" y="344044"/>
                  <a:pt x="995720" y="280798"/>
                  <a:pt x="991910" y="213171"/>
                </a:cubicBezTo>
                <a:cubicBezTo>
                  <a:pt x="988195" y="147734"/>
                  <a:pt x="952286" y="105348"/>
                  <a:pt x="888468" y="93442"/>
                </a:cubicBezTo>
                <a:cubicBezTo>
                  <a:pt x="873990" y="90775"/>
                  <a:pt x="867037" y="96109"/>
                  <a:pt x="866370" y="109729"/>
                </a:cubicBezTo>
                <a:cubicBezTo>
                  <a:pt x="865418" y="129922"/>
                  <a:pt x="865799" y="150211"/>
                  <a:pt x="865227" y="170404"/>
                </a:cubicBezTo>
                <a:cubicBezTo>
                  <a:pt x="864751" y="186787"/>
                  <a:pt x="867704" y="204598"/>
                  <a:pt x="862370" y="219172"/>
                </a:cubicBezTo>
                <a:cubicBezTo>
                  <a:pt x="816364" y="344521"/>
                  <a:pt x="762262" y="466250"/>
                  <a:pt x="695968" y="582265"/>
                </a:cubicBezTo>
                <a:cubicBezTo>
                  <a:pt x="660344" y="644463"/>
                  <a:pt x="621959" y="705042"/>
                  <a:pt x="568142" y="753619"/>
                </a:cubicBezTo>
                <a:cubicBezTo>
                  <a:pt x="530900" y="787338"/>
                  <a:pt x="507754" y="829057"/>
                  <a:pt x="492609" y="875920"/>
                </a:cubicBezTo>
                <a:cubicBezTo>
                  <a:pt x="490895" y="881254"/>
                  <a:pt x="490990" y="887446"/>
                  <a:pt x="491371" y="893161"/>
                </a:cubicBezTo>
                <a:cubicBezTo>
                  <a:pt x="492800" y="911163"/>
                  <a:pt x="496229" y="929165"/>
                  <a:pt x="496229" y="947167"/>
                </a:cubicBezTo>
                <a:cubicBezTo>
                  <a:pt x="496610" y="1136239"/>
                  <a:pt x="496419" y="1325405"/>
                  <a:pt x="496419" y="1517905"/>
                </a:cubicBezTo>
                <a:close/>
                <a:moveTo>
                  <a:pt x="402693" y="1206533"/>
                </a:moveTo>
                <a:cubicBezTo>
                  <a:pt x="402693" y="1115760"/>
                  <a:pt x="402884" y="1024891"/>
                  <a:pt x="402598" y="934118"/>
                </a:cubicBezTo>
                <a:cubicBezTo>
                  <a:pt x="402503" y="896590"/>
                  <a:pt x="383738" y="878206"/>
                  <a:pt x="346305" y="878111"/>
                </a:cubicBezTo>
                <a:cubicBezTo>
                  <a:pt x="281154" y="877921"/>
                  <a:pt x="215908" y="878016"/>
                  <a:pt x="150757" y="878111"/>
                </a:cubicBezTo>
                <a:cubicBezTo>
                  <a:pt x="112847" y="878111"/>
                  <a:pt x="93416" y="897352"/>
                  <a:pt x="93416" y="935166"/>
                </a:cubicBezTo>
                <a:cubicBezTo>
                  <a:pt x="93321" y="1116236"/>
                  <a:pt x="93321" y="1297306"/>
                  <a:pt x="93416" y="1478377"/>
                </a:cubicBezTo>
                <a:cubicBezTo>
                  <a:pt x="93416" y="1516000"/>
                  <a:pt x="113514" y="1535717"/>
                  <a:pt x="150852" y="1535717"/>
                </a:cubicBezTo>
                <a:cubicBezTo>
                  <a:pt x="213908" y="1535717"/>
                  <a:pt x="276963" y="1535717"/>
                  <a:pt x="340019" y="1535717"/>
                </a:cubicBezTo>
                <a:cubicBezTo>
                  <a:pt x="385262" y="1535717"/>
                  <a:pt x="402693" y="1518096"/>
                  <a:pt x="402788" y="1472471"/>
                </a:cubicBezTo>
                <a:cubicBezTo>
                  <a:pt x="402788" y="1383793"/>
                  <a:pt x="402788" y="1295116"/>
                  <a:pt x="402788" y="1206438"/>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7" name="Google Shape;577;p20"/>
          <p:cNvSpPr/>
          <p:nvPr/>
        </p:nvSpPr>
        <p:spPr>
          <a:xfrm>
            <a:off x="7465538" y="1221203"/>
            <a:ext cx="87870" cy="90321"/>
          </a:xfrm>
          <a:custGeom>
            <a:avLst/>
            <a:gdLst/>
            <a:ahLst/>
            <a:cxnLst/>
            <a:rect l="l" t="t" r="r" b="b"/>
            <a:pathLst>
              <a:path w="1597640" h="1642206" extrusionOk="0">
                <a:moveTo>
                  <a:pt x="1020294" y="1642207"/>
                </a:moveTo>
                <a:cubicBezTo>
                  <a:pt x="1001244" y="1640873"/>
                  <a:pt x="982194" y="1638968"/>
                  <a:pt x="963049" y="1638206"/>
                </a:cubicBezTo>
                <a:cubicBezTo>
                  <a:pt x="855797" y="1633825"/>
                  <a:pt x="748355" y="1631348"/>
                  <a:pt x="641199" y="1624966"/>
                </a:cubicBezTo>
                <a:cubicBezTo>
                  <a:pt x="576810" y="1621156"/>
                  <a:pt x="512802" y="1611155"/>
                  <a:pt x="448508" y="1604583"/>
                </a:cubicBezTo>
                <a:cubicBezTo>
                  <a:pt x="441174" y="1603821"/>
                  <a:pt x="432411" y="1605535"/>
                  <a:pt x="426029" y="1609060"/>
                </a:cubicBezTo>
                <a:cubicBezTo>
                  <a:pt x="402598" y="1622014"/>
                  <a:pt x="377738" y="1629062"/>
                  <a:pt x="351068" y="1629062"/>
                </a:cubicBezTo>
                <a:cubicBezTo>
                  <a:pt x="283154" y="1629157"/>
                  <a:pt x="215241" y="1629538"/>
                  <a:pt x="147423" y="1629062"/>
                </a:cubicBezTo>
                <a:cubicBezTo>
                  <a:pt x="62746" y="1628395"/>
                  <a:pt x="643" y="1566578"/>
                  <a:pt x="357" y="1482091"/>
                </a:cubicBezTo>
                <a:cubicBezTo>
                  <a:pt x="-119" y="1298735"/>
                  <a:pt x="-119" y="1115474"/>
                  <a:pt x="357" y="932118"/>
                </a:cubicBezTo>
                <a:cubicBezTo>
                  <a:pt x="548" y="848393"/>
                  <a:pt x="58841" y="788005"/>
                  <a:pt x="143899" y="785623"/>
                </a:cubicBezTo>
                <a:cubicBezTo>
                  <a:pt x="215432" y="783623"/>
                  <a:pt x="287155" y="784576"/>
                  <a:pt x="358783" y="786100"/>
                </a:cubicBezTo>
                <a:cubicBezTo>
                  <a:pt x="379071" y="786576"/>
                  <a:pt x="399169" y="793529"/>
                  <a:pt x="421934" y="798006"/>
                </a:cubicBezTo>
                <a:cubicBezTo>
                  <a:pt x="427268" y="788481"/>
                  <a:pt x="433078" y="774574"/>
                  <a:pt x="442031" y="763049"/>
                </a:cubicBezTo>
                <a:cubicBezTo>
                  <a:pt x="462129" y="736951"/>
                  <a:pt x="483751" y="712090"/>
                  <a:pt x="504706" y="686563"/>
                </a:cubicBezTo>
                <a:cubicBezTo>
                  <a:pt x="529376" y="656464"/>
                  <a:pt x="556903" y="628270"/>
                  <a:pt x="578048" y="595885"/>
                </a:cubicBezTo>
                <a:cubicBezTo>
                  <a:pt x="658439" y="472441"/>
                  <a:pt x="717780" y="338329"/>
                  <a:pt x="770263" y="201074"/>
                </a:cubicBezTo>
                <a:cubicBezTo>
                  <a:pt x="773311" y="193168"/>
                  <a:pt x="772358" y="183358"/>
                  <a:pt x="771692" y="174499"/>
                </a:cubicBezTo>
                <a:cubicBezTo>
                  <a:pt x="768263" y="126970"/>
                  <a:pt x="769691" y="80297"/>
                  <a:pt x="796742" y="38673"/>
                </a:cubicBezTo>
                <a:cubicBezTo>
                  <a:pt x="813792" y="12479"/>
                  <a:pt x="838938" y="97"/>
                  <a:pt x="869990" y="1"/>
                </a:cubicBezTo>
                <a:cubicBezTo>
                  <a:pt x="986480" y="-380"/>
                  <a:pt x="1075634" y="84393"/>
                  <a:pt x="1084969" y="200503"/>
                </a:cubicBezTo>
                <a:cubicBezTo>
                  <a:pt x="1091255" y="278512"/>
                  <a:pt x="1072015" y="351664"/>
                  <a:pt x="1051155" y="425197"/>
                </a:cubicBezTo>
                <a:cubicBezTo>
                  <a:pt x="1036391" y="477394"/>
                  <a:pt x="1024771" y="530544"/>
                  <a:pt x="1011912" y="583217"/>
                </a:cubicBezTo>
                <a:cubicBezTo>
                  <a:pt x="1010674" y="588361"/>
                  <a:pt x="1010674" y="593790"/>
                  <a:pt x="1010388" y="599124"/>
                </a:cubicBezTo>
                <a:cubicBezTo>
                  <a:pt x="1010102" y="604363"/>
                  <a:pt x="1010388" y="609601"/>
                  <a:pt x="1010388" y="616364"/>
                </a:cubicBezTo>
                <a:cubicBezTo>
                  <a:pt x="1043345" y="610173"/>
                  <a:pt x="1074492" y="603505"/>
                  <a:pt x="1105924" y="598552"/>
                </a:cubicBezTo>
                <a:cubicBezTo>
                  <a:pt x="1202888" y="583312"/>
                  <a:pt x="1300139" y="574264"/>
                  <a:pt x="1397198" y="596552"/>
                </a:cubicBezTo>
                <a:cubicBezTo>
                  <a:pt x="1455492" y="609887"/>
                  <a:pt x="1506641" y="635414"/>
                  <a:pt x="1540264" y="688087"/>
                </a:cubicBezTo>
                <a:cubicBezTo>
                  <a:pt x="1572554" y="738570"/>
                  <a:pt x="1575221" y="792196"/>
                  <a:pt x="1557218" y="847726"/>
                </a:cubicBezTo>
                <a:cubicBezTo>
                  <a:pt x="1553980" y="857728"/>
                  <a:pt x="1554456" y="864967"/>
                  <a:pt x="1560647" y="873920"/>
                </a:cubicBezTo>
                <a:cubicBezTo>
                  <a:pt x="1609701" y="945453"/>
                  <a:pt x="1610082" y="1026987"/>
                  <a:pt x="1561124" y="1098520"/>
                </a:cubicBezTo>
                <a:cubicBezTo>
                  <a:pt x="1552456" y="1111188"/>
                  <a:pt x="1551122" y="1121665"/>
                  <a:pt x="1555123" y="1136334"/>
                </a:cubicBezTo>
                <a:cubicBezTo>
                  <a:pt x="1575983" y="1213201"/>
                  <a:pt x="1559600" y="1282638"/>
                  <a:pt x="1506450" y="1341598"/>
                </a:cubicBezTo>
                <a:cubicBezTo>
                  <a:pt x="1492163" y="1357409"/>
                  <a:pt x="1486924" y="1371316"/>
                  <a:pt x="1487114" y="1392842"/>
                </a:cubicBezTo>
                <a:cubicBezTo>
                  <a:pt x="1487781" y="1477329"/>
                  <a:pt x="1446538" y="1539051"/>
                  <a:pt x="1374815" y="1581056"/>
                </a:cubicBezTo>
                <a:cubicBezTo>
                  <a:pt x="1312235" y="1617727"/>
                  <a:pt x="1243179" y="1632301"/>
                  <a:pt x="1171932" y="1638778"/>
                </a:cubicBezTo>
                <a:cubicBezTo>
                  <a:pt x="1165169" y="1639349"/>
                  <a:pt x="1158407" y="1640873"/>
                  <a:pt x="1151739" y="1642016"/>
                </a:cubicBezTo>
                <a:lnTo>
                  <a:pt x="1020199" y="1642016"/>
                </a:lnTo>
                <a:close/>
                <a:moveTo>
                  <a:pt x="496610" y="1518001"/>
                </a:moveTo>
                <a:cubicBezTo>
                  <a:pt x="576620" y="1525049"/>
                  <a:pt x="657296" y="1535622"/>
                  <a:pt x="738164" y="1538575"/>
                </a:cubicBezTo>
                <a:cubicBezTo>
                  <a:pt x="877991" y="1543623"/>
                  <a:pt x="1017913" y="1545052"/>
                  <a:pt x="1157835" y="1545623"/>
                </a:cubicBezTo>
                <a:cubicBezTo>
                  <a:pt x="1208127" y="1545814"/>
                  <a:pt x="1257371" y="1533812"/>
                  <a:pt x="1303854" y="1513619"/>
                </a:cubicBezTo>
                <a:cubicBezTo>
                  <a:pt x="1372338" y="1483806"/>
                  <a:pt x="1403580" y="1436657"/>
                  <a:pt x="1391769" y="1371792"/>
                </a:cubicBezTo>
                <a:cubicBezTo>
                  <a:pt x="1385578" y="1337978"/>
                  <a:pt x="1395103" y="1316737"/>
                  <a:pt x="1420535" y="1295782"/>
                </a:cubicBezTo>
                <a:cubicBezTo>
                  <a:pt x="1471493" y="1254063"/>
                  <a:pt x="1484067" y="1197484"/>
                  <a:pt x="1456825" y="1137572"/>
                </a:cubicBezTo>
                <a:cubicBezTo>
                  <a:pt x="1444157" y="1109664"/>
                  <a:pt x="1449586" y="1088423"/>
                  <a:pt x="1469112" y="1066230"/>
                </a:cubicBezTo>
                <a:cubicBezTo>
                  <a:pt x="1515594" y="1013461"/>
                  <a:pt x="1516166" y="960598"/>
                  <a:pt x="1469970" y="908591"/>
                </a:cubicBezTo>
                <a:cubicBezTo>
                  <a:pt x="1449205" y="885160"/>
                  <a:pt x="1446633" y="863728"/>
                  <a:pt x="1461016" y="836201"/>
                </a:cubicBezTo>
                <a:cubicBezTo>
                  <a:pt x="1493020" y="775241"/>
                  <a:pt x="1471017" y="720187"/>
                  <a:pt x="1406342" y="695898"/>
                </a:cubicBezTo>
                <a:cubicBezTo>
                  <a:pt x="1365290" y="680467"/>
                  <a:pt x="1322046" y="677610"/>
                  <a:pt x="1278803" y="676562"/>
                </a:cubicBezTo>
                <a:cubicBezTo>
                  <a:pt x="1189458" y="674562"/>
                  <a:pt x="1102590" y="691516"/>
                  <a:pt x="1015913" y="710662"/>
                </a:cubicBezTo>
                <a:cubicBezTo>
                  <a:pt x="969716" y="720853"/>
                  <a:pt x="928759" y="694755"/>
                  <a:pt x="921234" y="648368"/>
                </a:cubicBezTo>
                <a:cubicBezTo>
                  <a:pt x="917996" y="628461"/>
                  <a:pt x="916472" y="607982"/>
                  <a:pt x="917615" y="587884"/>
                </a:cubicBezTo>
                <a:cubicBezTo>
                  <a:pt x="921139" y="525686"/>
                  <a:pt x="939141" y="466345"/>
                  <a:pt x="957620" y="407290"/>
                </a:cubicBezTo>
                <a:cubicBezTo>
                  <a:pt x="977432" y="344044"/>
                  <a:pt x="995720" y="280798"/>
                  <a:pt x="991910" y="213171"/>
                </a:cubicBezTo>
                <a:cubicBezTo>
                  <a:pt x="988195" y="147734"/>
                  <a:pt x="952286" y="105348"/>
                  <a:pt x="888468" y="93442"/>
                </a:cubicBezTo>
                <a:cubicBezTo>
                  <a:pt x="873990" y="90775"/>
                  <a:pt x="867037" y="96109"/>
                  <a:pt x="866370" y="109729"/>
                </a:cubicBezTo>
                <a:cubicBezTo>
                  <a:pt x="865418" y="129922"/>
                  <a:pt x="865799" y="150211"/>
                  <a:pt x="865227" y="170404"/>
                </a:cubicBezTo>
                <a:cubicBezTo>
                  <a:pt x="864751" y="186787"/>
                  <a:pt x="867704" y="204598"/>
                  <a:pt x="862370" y="219172"/>
                </a:cubicBezTo>
                <a:cubicBezTo>
                  <a:pt x="816364" y="344521"/>
                  <a:pt x="762262" y="466250"/>
                  <a:pt x="695968" y="582265"/>
                </a:cubicBezTo>
                <a:cubicBezTo>
                  <a:pt x="660344" y="644463"/>
                  <a:pt x="621959" y="705042"/>
                  <a:pt x="568142" y="753619"/>
                </a:cubicBezTo>
                <a:cubicBezTo>
                  <a:pt x="530900" y="787338"/>
                  <a:pt x="507754" y="829057"/>
                  <a:pt x="492609" y="875920"/>
                </a:cubicBezTo>
                <a:cubicBezTo>
                  <a:pt x="490895" y="881254"/>
                  <a:pt x="490990" y="887446"/>
                  <a:pt x="491371" y="893161"/>
                </a:cubicBezTo>
                <a:cubicBezTo>
                  <a:pt x="492800" y="911163"/>
                  <a:pt x="496229" y="929165"/>
                  <a:pt x="496229" y="947167"/>
                </a:cubicBezTo>
                <a:cubicBezTo>
                  <a:pt x="496610" y="1136239"/>
                  <a:pt x="496419" y="1325405"/>
                  <a:pt x="496419" y="1517905"/>
                </a:cubicBezTo>
                <a:close/>
                <a:moveTo>
                  <a:pt x="402693" y="1206533"/>
                </a:moveTo>
                <a:cubicBezTo>
                  <a:pt x="402693" y="1115760"/>
                  <a:pt x="402884" y="1024891"/>
                  <a:pt x="402598" y="934118"/>
                </a:cubicBezTo>
                <a:cubicBezTo>
                  <a:pt x="402503" y="896590"/>
                  <a:pt x="383738" y="878206"/>
                  <a:pt x="346305" y="878111"/>
                </a:cubicBezTo>
                <a:cubicBezTo>
                  <a:pt x="281154" y="877921"/>
                  <a:pt x="215908" y="878016"/>
                  <a:pt x="150757" y="878111"/>
                </a:cubicBezTo>
                <a:cubicBezTo>
                  <a:pt x="112847" y="878111"/>
                  <a:pt x="93416" y="897352"/>
                  <a:pt x="93416" y="935166"/>
                </a:cubicBezTo>
                <a:cubicBezTo>
                  <a:pt x="93321" y="1116236"/>
                  <a:pt x="93321" y="1297306"/>
                  <a:pt x="93416" y="1478377"/>
                </a:cubicBezTo>
                <a:cubicBezTo>
                  <a:pt x="93416" y="1516000"/>
                  <a:pt x="113514" y="1535717"/>
                  <a:pt x="150852" y="1535717"/>
                </a:cubicBezTo>
                <a:cubicBezTo>
                  <a:pt x="213908" y="1535717"/>
                  <a:pt x="276963" y="1535717"/>
                  <a:pt x="340019" y="1535717"/>
                </a:cubicBezTo>
                <a:cubicBezTo>
                  <a:pt x="385262" y="1535717"/>
                  <a:pt x="402693" y="1518096"/>
                  <a:pt x="402788" y="1472471"/>
                </a:cubicBezTo>
                <a:cubicBezTo>
                  <a:pt x="402788" y="1383793"/>
                  <a:pt x="402788" y="1295116"/>
                  <a:pt x="402788" y="1206438"/>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578" name="Google Shape;578;p20"/>
          <p:cNvGrpSpPr/>
          <p:nvPr/>
        </p:nvGrpSpPr>
        <p:grpSpPr>
          <a:xfrm>
            <a:off x="47988" y="2859981"/>
            <a:ext cx="1653735" cy="333300"/>
            <a:chOff x="47988" y="747544"/>
            <a:chExt cx="1653735" cy="333300"/>
          </a:xfrm>
        </p:grpSpPr>
        <p:grpSp>
          <p:nvGrpSpPr>
            <p:cNvPr id="579" name="Google Shape;579;p20"/>
            <p:cNvGrpSpPr/>
            <p:nvPr/>
          </p:nvGrpSpPr>
          <p:grpSpPr>
            <a:xfrm>
              <a:off x="47988" y="747544"/>
              <a:ext cx="1653735" cy="333300"/>
              <a:chOff x="83501" y="748231"/>
              <a:chExt cx="1653735" cy="333300"/>
            </a:xfrm>
          </p:grpSpPr>
          <p:sp>
            <p:nvSpPr>
              <p:cNvPr id="580" name="Google Shape;580;p20"/>
              <p:cNvSpPr/>
              <p:nvPr/>
            </p:nvSpPr>
            <p:spPr>
              <a:xfrm>
                <a:off x="83501" y="748231"/>
                <a:ext cx="1618200" cy="333300"/>
              </a:xfrm>
              <a:prstGeom prst="roundRect">
                <a:avLst>
                  <a:gd name="adj" fmla="val 16667"/>
                </a:avLst>
              </a:prstGeom>
              <a:solidFill>
                <a:srgbClr val="34354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581" name="Google Shape;581;p20"/>
              <p:cNvPicPr preferRelativeResize="0"/>
              <p:nvPr/>
            </p:nvPicPr>
            <p:blipFill rotWithShape="1">
              <a:blip r:embed="rId5">
                <a:alphaModFix/>
              </a:blip>
              <a:srcRect/>
              <a:stretch/>
            </p:blipFill>
            <p:spPr>
              <a:xfrm>
                <a:off x="141544" y="866333"/>
                <a:ext cx="119416" cy="97079"/>
              </a:xfrm>
              <a:prstGeom prst="rect">
                <a:avLst/>
              </a:prstGeom>
              <a:noFill/>
              <a:ln>
                <a:noFill/>
              </a:ln>
            </p:spPr>
          </p:pic>
          <p:sp>
            <p:nvSpPr>
              <p:cNvPr id="582" name="Google Shape;582;p20"/>
              <p:cNvSpPr txBox="1"/>
              <p:nvPr/>
            </p:nvSpPr>
            <p:spPr>
              <a:xfrm>
                <a:off x="260336" y="818720"/>
                <a:ext cx="14769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rgbClr val="ECECF1"/>
                    </a:solidFill>
                    <a:latin typeface="Source Code Pro"/>
                    <a:ea typeface="Source Code Pro"/>
                    <a:cs typeface="Source Code Pro"/>
                    <a:sym typeface="Source Code Pro"/>
                  </a:rPr>
                  <a:t>Conclusion</a:t>
                </a:r>
                <a:endParaRPr sz="800">
                  <a:solidFill>
                    <a:schemeClr val="lt1"/>
                  </a:solidFill>
                  <a:latin typeface="Source Code Pro"/>
                  <a:ea typeface="Source Code Pro"/>
                  <a:cs typeface="Source Code Pro"/>
                  <a:sym typeface="Source Code Pro"/>
                </a:endParaRPr>
              </a:p>
            </p:txBody>
          </p:sp>
        </p:grpSp>
        <p:pic>
          <p:nvPicPr>
            <p:cNvPr id="583" name="Google Shape;583;p20"/>
            <p:cNvPicPr preferRelativeResize="0"/>
            <p:nvPr/>
          </p:nvPicPr>
          <p:blipFill>
            <a:blip r:embed="rId6">
              <a:alphaModFix/>
            </a:blip>
            <a:stretch>
              <a:fillRect/>
            </a:stretch>
          </p:blipFill>
          <p:spPr>
            <a:xfrm>
              <a:off x="1283875" y="798954"/>
              <a:ext cx="304475" cy="192300"/>
            </a:xfrm>
            <a:prstGeom prst="rect">
              <a:avLst/>
            </a:prstGeom>
            <a:noFill/>
            <a:ln>
              <a:noFill/>
            </a:ln>
          </p:spPr>
        </p:pic>
      </p:grpSp>
      <p:grpSp>
        <p:nvGrpSpPr>
          <p:cNvPr id="584" name="Google Shape;584;p20"/>
          <p:cNvGrpSpPr/>
          <p:nvPr/>
        </p:nvGrpSpPr>
        <p:grpSpPr>
          <a:xfrm>
            <a:off x="106032" y="818045"/>
            <a:ext cx="1595692" cy="192300"/>
            <a:chOff x="141545" y="818720"/>
            <a:chExt cx="1595692" cy="192300"/>
          </a:xfrm>
        </p:grpSpPr>
        <p:pic>
          <p:nvPicPr>
            <p:cNvPr id="585" name="Google Shape;585;p20"/>
            <p:cNvPicPr preferRelativeResize="0"/>
            <p:nvPr/>
          </p:nvPicPr>
          <p:blipFill rotWithShape="1">
            <a:blip r:embed="rId5">
              <a:alphaModFix/>
            </a:blip>
            <a:srcRect/>
            <a:stretch/>
          </p:blipFill>
          <p:spPr>
            <a:xfrm>
              <a:off x="141544" y="866333"/>
              <a:ext cx="119416" cy="97079"/>
            </a:xfrm>
            <a:prstGeom prst="rect">
              <a:avLst/>
            </a:prstGeom>
            <a:noFill/>
            <a:ln>
              <a:noFill/>
            </a:ln>
          </p:spPr>
        </p:pic>
        <p:sp>
          <p:nvSpPr>
            <p:cNvPr id="586" name="Google Shape;586;p20"/>
            <p:cNvSpPr txBox="1"/>
            <p:nvPr/>
          </p:nvSpPr>
          <p:spPr>
            <a:xfrm>
              <a:off x="260336" y="818720"/>
              <a:ext cx="14769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rgbClr val="ECECF1"/>
                  </a:solidFill>
                  <a:latin typeface="Source Code Pro"/>
                  <a:ea typeface="Source Code Pro"/>
                  <a:cs typeface="Source Code Pro"/>
                  <a:sym typeface="Source Code Pro"/>
                </a:rPr>
                <a:t>Introduction</a:t>
              </a:r>
              <a:endParaRPr sz="800">
                <a:solidFill>
                  <a:schemeClr val="lt1"/>
                </a:solidFill>
                <a:latin typeface="Source Code Pro"/>
                <a:ea typeface="Source Code Pro"/>
                <a:cs typeface="Source Code Pro"/>
                <a:sym typeface="Source Code Pro"/>
              </a:endParaRPr>
            </a:p>
          </p:txBody>
        </p:sp>
      </p:grpSp>
      <p:grpSp>
        <p:nvGrpSpPr>
          <p:cNvPr id="587" name="Google Shape;587;p20"/>
          <p:cNvGrpSpPr/>
          <p:nvPr/>
        </p:nvGrpSpPr>
        <p:grpSpPr>
          <a:xfrm>
            <a:off x="106044" y="1170220"/>
            <a:ext cx="1595692" cy="192300"/>
            <a:chOff x="141545" y="818720"/>
            <a:chExt cx="1595692" cy="192300"/>
          </a:xfrm>
        </p:grpSpPr>
        <p:pic>
          <p:nvPicPr>
            <p:cNvPr id="588" name="Google Shape;588;p20"/>
            <p:cNvPicPr preferRelativeResize="0"/>
            <p:nvPr/>
          </p:nvPicPr>
          <p:blipFill rotWithShape="1">
            <a:blip r:embed="rId5">
              <a:alphaModFix/>
            </a:blip>
            <a:srcRect/>
            <a:stretch/>
          </p:blipFill>
          <p:spPr>
            <a:xfrm>
              <a:off x="141544" y="866333"/>
              <a:ext cx="119416" cy="97079"/>
            </a:xfrm>
            <a:prstGeom prst="rect">
              <a:avLst/>
            </a:prstGeom>
            <a:noFill/>
            <a:ln>
              <a:noFill/>
            </a:ln>
          </p:spPr>
        </p:pic>
        <p:sp>
          <p:nvSpPr>
            <p:cNvPr id="589" name="Google Shape;589;p20"/>
            <p:cNvSpPr txBox="1"/>
            <p:nvPr/>
          </p:nvSpPr>
          <p:spPr>
            <a:xfrm>
              <a:off x="260336" y="818720"/>
              <a:ext cx="14769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rgbClr val="ECECF1"/>
                  </a:solidFill>
                  <a:latin typeface="Source Code Pro"/>
                  <a:ea typeface="Source Code Pro"/>
                  <a:cs typeface="Source Code Pro"/>
                  <a:sym typeface="Source Code Pro"/>
                </a:rPr>
                <a:t>Easter Eggs</a:t>
              </a:r>
              <a:endParaRPr sz="800">
                <a:solidFill>
                  <a:schemeClr val="lt1"/>
                </a:solidFill>
                <a:latin typeface="Source Code Pro"/>
                <a:ea typeface="Source Code Pro"/>
                <a:cs typeface="Source Code Pro"/>
                <a:sym typeface="Source Code Pro"/>
              </a:endParaRPr>
            </a:p>
          </p:txBody>
        </p:sp>
      </p:grpSp>
      <p:grpSp>
        <p:nvGrpSpPr>
          <p:cNvPr id="590" name="Google Shape;590;p20"/>
          <p:cNvGrpSpPr/>
          <p:nvPr/>
        </p:nvGrpSpPr>
        <p:grpSpPr>
          <a:xfrm>
            <a:off x="106032" y="1522383"/>
            <a:ext cx="1595692" cy="192300"/>
            <a:chOff x="141545" y="818720"/>
            <a:chExt cx="1595692" cy="192300"/>
          </a:xfrm>
        </p:grpSpPr>
        <p:pic>
          <p:nvPicPr>
            <p:cNvPr id="591" name="Google Shape;591;p20"/>
            <p:cNvPicPr preferRelativeResize="0"/>
            <p:nvPr/>
          </p:nvPicPr>
          <p:blipFill rotWithShape="1">
            <a:blip r:embed="rId5">
              <a:alphaModFix/>
            </a:blip>
            <a:srcRect/>
            <a:stretch/>
          </p:blipFill>
          <p:spPr>
            <a:xfrm>
              <a:off x="141544" y="866333"/>
              <a:ext cx="119416" cy="97079"/>
            </a:xfrm>
            <a:prstGeom prst="rect">
              <a:avLst/>
            </a:prstGeom>
            <a:noFill/>
            <a:ln>
              <a:noFill/>
            </a:ln>
          </p:spPr>
        </p:pic>
        <p:sp>
          <p:nvSpPr>
            <p:cNvPr id="592" name="Google Shape;592;p20"/>
            <p:cNvSpPr txBox="1"/>
            <p:nvPr/>
          </p:nvSpPr>
          <p:spPr>
            <a:xfrm>
              <a:off x="260336" y="818720"/>
              <a:ext cx="14769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rgbClr val="ECECF1"/>
                  </a:solidFill>
                  <a:latin typeface="Source Code Pro"/>
                  <a:ea typeface="Source Code Pro"/>
                  <a:cs typeface="Source Code Pro"/>
                  <a:sym typeface="Source Code Pro"/>
                </a:rPr>
                <a:t>Topic Ranks</a:t>
              </a:r>
              <a:endParaRPr sz="800">
                <a:solidFill>
                  <a:schemeClr val="lt1"/>
                </a:solidFill>
                <a:latin typeface="Source Code Pro"/>
                <a:ea typeface="Source Code Pro"/>
                <a:cs typeface="Source Code Pro"/>
                <a:sym typeface="Source Code Pro"/>
              </a:endParaRPr>
            </a:p>
          </p:txBody>
        </p:sp>
      </p:grpSp>
      <p:grpSp>
        <p:nvGrpSpPr>
          <p:cNvPr id="593" name="Google Shape;593;p20"/>
          <p:cNvGrpSpPr/>
          <p:nvPr/>
        </p:nvGrpSpPr>
        <p:grpSpPr>
          <a:xfrm>
            <a:off x="106044" y="1874558"/>
            <a:ext cx="1595692" cy="192300"/>
            <a:chOff x="141545" y="818720"/>
            <a:chExt cx="1595692" cy="192300"/>
          </a:xfrm>
        </p:grpSpPr>
        <p:pic>
          <p:nvPicPr>
            <p:cNvPr id="594" name="Google Shape;594;p20"/>
            <p:cNvPicPr preferRelativeResize="0"/>
            <p:nvPr/>
          </p:nvPicPr>
          <p:blipFill rotWithShape="1">
            <a:blip r:embed="rId5">
              <a:alphaModFix/>
            </a:blip>
            <a:srcRect/>
            <a:stretch/>
          </p:blipFill>
          <p:spPr>
            <a:xfrm>
              <a:off x="141544" y="866333"/>
              <a:ext cx="119416" cy="97079"/>
            </a:xfrm>
            <a:prstGeom prst="rect">
              <a:avLst/>
            </a:prstGeom>
            <a:noFill/>
            <a:ln>
              <a:noFill/>
            </a:ln>
          </p:spPr>
        </p:pic>
        <p:sp>
          <p:nvSpPr>
            <p:cNvPr id="595" name="Google Shape;595;p20"/>
            <p:cNvSpPr txBox="1"/>
            <p:nvPr/>
          </p:nvSpPr>
          <p:spPr>
            <a:xfrm>
              <a:off x="260336" y="818720"/>
              <a:ext cx="14769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rgbClr val="ECECF1"/>
                  </a:solidFill>
                  <a:latin typeface="Source Code Pro"/>
                  <a:ea typeface="Source Code Pro"/>
                  <a:cs typeface="Source Code Pro"/>
                  <a:sym typeface="Source Code Pro"/>
                </a:rPr>
                <a:t>User Needs</a:t>
              </a:r>
              <a:endParaRPr sz="800">
                <a:solidFill>
                  <a:schemeClr val="lt1"/>
                </a:solidFill>
                <a:latin typeface="Source Code Pro"/>
                <a:ea typeface="Source Code Pro"/>
                <a:cs typeface="Source Code Pro"/>
                <a:sym typeface="Source Code Pro"/>
              </a:endParaRPr>
            </a:p>
          </p:txBody>
        </p:sp>
      </p:grpSp>
      <p:grpSp>
        <p:nvGrpSpPr>
          <p:cNvPr id="596" name="Google Shape;596;p20"/>
          <p:cNvGrpSpPr/>
          <p:nvPr/>
        </p:nvGrpSpPr>
        <p:grpSpPr>
          <a:xfrm>
            <a:off x="106044" y="2226108"/>
            <a:ext cx="1595692" cy="192300"/>
            <a:chOff x="141545" y="818720"/>
            <a:chExt cx="1595692" cy="192300"/>
          </a:xfrm>
        </p:grpSpPr>
        <p:pic>
          <p:nvPicPr>
            <p:cNvPr id="597" name="Google Shape;597;p20"/>
            <p:cNvPicPr preferRelativeResize="0"/>
            <p:nvPr/>
          </p:nvPicPr>
          <p:blipFill rotWithShape="1">
            <a:blip r:embed="rId5">
              <a:alphaModFix/>
            </a:blip>
            <a:srcRect/>
            <a:stretch/>
          </p:blipFill>
          <p:spPr>
            <a:xfrm>
              <a:off x="141544" y="866333"/>
              <a:ext cx="119416" cy="97079"/>
            </a:xfrm>
            <a:prstGeom prst="rect">
              <a:avLst/>
            </a:prstGeom>
            <a:noFill/>
            <a:ln>
              <a:noFill/>
            </a:ln>
          </p:spPr>
        </p:pic>
        <p:sp>
          <p:nvSpPr>
            <p:cNvPr id="598" name="Google Shape;598;p20"/>
            <p:cNvSpPr txBox="1"/>
            <p:nvPr/>
          </p:nvSpPr>
          <p:spPr>
            <a:xfrm>
              <a:off x="260336" y="818720"/>
              <a:ext cx="14769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rgbClr val="ECECF1"/>
                  </a:solidFill>
                  <a:latin typeface="Source Code Pro"/>
                  <a:ea typeface="Source Code Pro"/>
                  <a:cs typeface="Source Code Pro"/>
                  <a:sym typeface="Source Code Pro"/>
                </a:rPr>
                <a:t>Improvements</a:t>
              </a:r>
              <a:endParaRPr sz="800">
                <a:solidFill>
                  <a:schemeClr val="lt1"/>
                </a:solidFill>
                <a:latin typeface="Source Code Pro"/>
                <a:ea typeface="Source Code Pro"/>
                <a:cs typeface="Source Code Pro"/>
                <a:sym typeface="Source Code Pro"/>
              </a:endParaRPr>
            </a:p>
          </p:txBody>
        </p:sp>
      </p:grpSp>
      <p:grpSp>
        <p:nvGrpSpPr>
          <p:cNvPr id="599" name="Google Shape;599;p20"/>
          <p:cNvGrpSpPr/>
          <p:nvPr/>
        </p:nvGrpSpPr>
        <p:grpSpPr>
          <a:xfrm>
            <a:off x="106057" y="2578283"/>
            <a:ext cx="1595692" cy="192300"/>
            <a:chOff x="141545" y="818720"/>
            <a:chExt cx="1595692" cy="192300"/>
          </a:xfrm>
        </p:grpSpPr>
        <p:pic>
          <p:nvPicPr>
            <p:cNvPr id="600" name="Google Shape;600;p20"/>
            <p:cNvPicPr preferRelativeResize="0"/>
            <p:nvPr/>
          </p:nvPicPr>
          <p:blipFill rotWithShape="1">
            <a:blip r:embed="rId5">
              <a:alphaModFix/>
            </a:blip>
            <a:srcRect/>
            <a:stretch/>
          </p:blipFill>
          <p:spPr>
            <a:xfrm>
              <a:off x="141544" y="866333"/>
              <a:ext cx="119416" cy="97079"/>
            </a:xfrm>
            <a:prstGeom prst="rect">
              <a:avLst/>
            </a:prstGeom>
            <a:noFill/>
            <a:ln>
              <a:noFill/>
            </a:ln>
          </p:spPr>
        </p:pic>
        <p:sp>
          <p:nvSpPr>
            <p:cNvPr id="601" name="Google Shape;601;p20"/>
            <p:cNvSpPr txBox="1"/>
            <p:nvPr/>
          </p:nvSpPr>
          <p:spPr>
            <a:xfrm>
              <a:off x="260336" y="818720"/>
              <a:ext cx="14769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rgbClr val="ECECF1"/>
                  </a:solidFill>
                  <a:latin typeface="Source Code Pro"/>
                  <a:ea typeface="Source Code Pro"/>
                  <a:cs typeface="Source Code Pro"/>
                  <a:sym typeface="Source Code Pro"/>
                </a:rPr>
                <a:t>Suggestions</a:t>
              </a:r>
              <a:endParaRPr sz="800">
                <a:solidFill>
                  <a:schemeClr val="lt1"/>
                </a:solidFill>
                <a:latin typeface="Source Code Pro"/>
                <a:ea typeface="Source Code Pro"/>
                <a:cs typeface="Source Code Pro"/>
                <a:sym typeface="Source Code Pro"/>
              </a:endParaRPr>
            </a:p>
          </p:txBody>
        </p:sp>
      </p:grpSp>
      <p:grpSp>
        <p:nvGrpSpPr>
          <p:cNvPr id="602" name="Google Shape;602;p20"/>
          <p:cNvGrpSpPr/>
          <p:nvPr/>
        </p:nvGrpSpPr>
        <p:grpSpPr>
          <a:xfrm>
            <a:off x="2978788" y="256943"/>
            <a:ext cx="4338275" cy="403157"/>
            <a:chOff x="2683975" y="262418"/>
            <a:chExt cx="4338275" cy="403157"/>
          </a:xfrm>
        </p:grpSpPr>
        <p:sp>
          <p:nvSpPr>
            <p:cNvPr id="603" name="Google Shape;603;p20"/>
            <p:cNvSpPr txBox="1"/>
            <p:nvPr/>
          </p:nvSpPr>
          <p:spPr>
            <a:xfrm>
              <a:off x="2912550" y="473275"/>
              <a:ext cx="4109700" cy="192300"/>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SzPts val="1100"/>
                <a:buNone/>
              </a:pPr>
              <a:r>
                <a:rPr lang="en" sz="800">
                  <a:solidFill>
                    <a:srgbClr val="EFEFEF"/>
                  </a:solidFill>
                  <a:latin typeface="Source Code Pro"/>
                  <a:ea typeface="Source Code Pro"/>
                  <a:cs typeface="Source Code Pro"/>
                  <a:sym typeface="Source Code Pro"/>
                </a:rPr>
                <a:t>Thank you for your input!</a:t>
              </a:r>
              <a:endParaRPr sz="800">
                <a:solidFill>
                  <a:schemeClr val="lt1"/>
                </a:solidFill>
                <a:latin typeface="Source Code Pro"/>
                <a:ea typeface="Source Code Pro"/>
                <a:cs typeface="Source Code Pro"/>
                <a:sym typeface="Source Code Pro"/>
              </a:endParaRPr>
            </a:p>
          </p:txBody>
        </p:sp>
        <p:pic>
          <p:nvPicPr>
            <p:cNvPr id="604" name="Google Shape;604;p20"/>
            <p:cNvPicPr preferRelativeResize="0"/>
            <p:nvPr/>
          </p:nvPicPr>
          <p:blipFill>
            <a:blip r:embed="rId7">
              <a:alphaModFix/>
            </a:blip>
            <a:stretch>
              <a:fillRect/>
            </a:stretch>
          </p:blipFill>
          <p:spPr>
            <a:xfrm>
              <a:off x="2683975" y="262425"/>
              <a:ext cx="192301" cy="192301"/>
            </a:xfrm>
            <a:prstGeom prst="rect">
              <a:avLst/>
            </a:prstGeom>
            <a:noFill/>
            <a:ln>
              <a:noFill/>
            </a:ln>
          </p:spPr>
        </p:pic>
        <p:sp>
          <p:nvSpPr>
            <p:cNvPr id="605" name="Google Shape;605;p20"/>
            <p:cNvSpPr txBox="1"/>
            <p:nvPr/>
          </p:nvSpPr>
          <p:spPr>
            <a:xfrm>
              <a:off x="2912549" y="262418"/>
              <a:ext cx="13131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b="1">
                  <a:solidFill>
                    <a:schemeClr val="lt1"/>
                  </a:solidFill>
                  <a:latin typeface="Source Code Pro"/>
                  <a:ea typeface="Source Code Pro"/>
                  <a:cs typeface="Source Code Pro"/>
                  <a:sym typeface="Source Code Pro"/>
                </a:rPr>
                <a:t>Scotiabank</a:t>
              </a:r>
              <a:endParaRPr sz="800" b="1">
                <a:solidFill>
                  <a:schemeClr val="lt1"/>
                </a:solidFill>
                <a:latin typeface="Source Code Pro"/>
                <a:ea typeface="Source Code Pro"/>
                <a:cs typeface="Source Code Pro"/>
                <a:sym typeface="Source Code Pro"/>
              </a:endParaRPr>
            </a:p>
          </p:txBody>
        </p:sp>
      </p:grpSp>
      <p:grpSp>
        <p:nvGrpSpPr>
          <p:cNvPr id="606" name="Google Shape;606;p20"/>
          <p:cNvGrpSpPr/>
          <p:nvPr/>
        </p:nvGrpSpPr>
        <p:grpSpPr>
          <a:xfrm>
            <a:off x="2978787" y="961150"/>
            <a:ext cx="4459775" cy="398250"/>
            <a:chOff x="2683975" y="966625"/>
            <a:chExt cx="4459775" cy="398250"/>
          </a:xfrm>
        </p:grpSpPr>
        <p:sp>
          <p:nvSpPr>
            <p:cNvPr id="607" name="Google Shape;607;p20"/>
            <p:cNvSpPr txBox="1"/>
            <p:nvPr/>
          </p:nvSpPr>
          <p:spPr>
            <a:xfrm>
              <a:off x="2912550" y="1172575"/>
              <a:ext cx="42312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a:solidFill>
                    <a:srgbClr val="EFEFEF"/>
                  </a:solidFill>
                  <a:latin typeface="Source Code Pro"/>
                  <a:ea typeface="Source Code Pro"/>
                  <a:cs typeface="Source Code Pro"/>
                  <a:sym typeface="Source Code Pro"/>
                </a:rPr>
                <a:t>No problem, if you have any more questions, please let me know!</a:t>
              </a:r>
              <a:endParaRPr sz="800">
                <a:solidFill>
                  <a:schemeClr val="lt1"/>
                </a:solidFill>
                <a:latin typeface="Source Code Pro"/>
                <a:ea typeface="Source Code Pro"/>
                <a:cs typeface="Source Code Pro"/>
                <a:sym typeface="Source Code Pro"/>
              </a:endParaRPr>
            </a:p>
          </p:txBody>
        </p:sp>
        <p:pic>
          <p:nvPicPr>
            <p:cNvPr id="608" name="Google Shape;608;p20"/>
            <p:cNvPicPr preferRelativeResize="0"/>
            <p:nvPr/>
          </p:nvPicPr>
          <p:blipFill>
            <a:blip r:embed="rId8">
              <a:alphaModFix/>
            </a:blip>
            <a:stretch>
              <a:fillRect/>
            </a:stretch>
          </p:blipFill>
          <p:spPr>
            <a:xfrm>
              <a:off x="2683975" y="966625"/>
              <a:ext cx="192300" cy="192300"/>
            </a:xfrm>
            <a:prstGeom prst="rect">
              <a:avLst/>
            </a:prstGeom>
            <a:noFill/>
            <a:ln>
              <a:noFill/>
            </a:ln>
          </p:spPr>
        </p:pic>
        <p:sp>
          <p:nvSpPr>
            <p:cNvPr id="609" name="Google Shape;609;p20"/>
            <p:cNvSpPr txBox="1"/>
            <p:nvPr/>
          </p:nvSpPr>
          <p:spPr>
            <a:xfrm>
              <a:off x="2912550" y="966625"/>
              <a:ext cx="35841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800" b="1">
                  <a:solidFill>
                    <a:schemeClr val="lt1"/>
                  </a:solidFill>
                  <a:latin typeface="Source Code Pro"/>
                  <a:ea typeface="Source Code Pro"/>
                  <a:cs typeface="Source Code Pro"/>
                  <a:sym typeface="Source Code Pro"/>
                </a:rPr>
                <a:t>Team Alpha</a:t>
              </a:r>
              <a:endParaRPr sz="800" b="1">
                <a:solidFill>
                  <a:schemeClr val="lt1"/>
                </a:solidFill>
                <a:latin typeface="Source Code Pro"/>
                <a:ea typeface="Source Code Pro"/>
                <a:cs typeface="Source Code Pro"/>
                <a:sym typeface="Source Code Pro"/>
              </a:endParaRPr>
            </a:p>
          </p:txBody>
        </p:sp>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9BE37E02A4CB42A339EA4AE7A3D28E" ma:contentTypeVersion="6" ma:contentTypeDescription="Create a new document." ma:contentTypeScope="" ma:versionID="680dc3717f332a07bb392efb43e578db">
  <xsd:schema xmlns:xsd="http://www.w3.org/2001/XMLSchema" xmlns:xs="http://www.w3.org/2001/XMLSchema" xmlns:p="http://schemas.microsoft.com/office/2006/metadata/properties" xmlns:ns2="3d5f6244-2942-4ca2-8466-c4a4665f6fda" xmlns:ns3="4663f5e3-8d1d-43d0-a32c-6b8027b5fc2d" targetNamespace="http://schemas.microsoft.com/office/2006/metadata/properties" ma:root="true" ma:fieldsID="6f58674236db3d27fa6575b1cbf69a50" ns2:_="" ns3:_="">
    <xsd:import namespace="3d5f6244-2942-4ca2-8466-c4a4665f6fda"/>
    <xsd:import namespace="4663f5e3-8d1d-43d0-a32c-6b8027b5fc2d"/>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5f6244-2942-4ca2-8466-c4a4665f6f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663f5e3-8d1d-43d0-a32c-6b8027b5fc2d"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645B2E5-3736-4CB2-A77E-A7C0204EFF2C}"/>
</file>

<file path=customXml/itemProps2.xml><?xml version="1.0" encoding="utf-8"?>
<ds:datastoreItem xmlns:ds="http://schemas.openxmlformats.org/officeDocument/2006/customXml" ds:itemID="{9A0B2537-E0B8-43E2-BD46-178A428505BA}"/>
</file>

<file path=customXml/itemProps3.xml><?xml version="1.0" encoding="utf-8"?>
<ds:datastoreItem xmlns:ds="http://schemas.openxmlformats.org/officeDocument/2006/customXml" ds:itemID="{D2107F33-5A0D-4DF4-93E7-06377D343747}"/>
</file>

<file path=docProps/app.xml><?xml version="1.0" encoding="utf-8"?>
<Properties xmlns="http://schemas.openxmlformats.org/officeDocument/2006/extended-properties" xmlns:vt="http://schemas.openxmlformats.org/officeDocument/2006/docPropsVTypes">
  <TotalTime>0</TotalTime>
  <Words>978</Words>
  <Application>Microsoft Macintosh PowerPoint</Application>
  <PresentationFormat>On-screen Show (16:9)</PresentationFormat>
  <Paragraphs>143</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Arial</vt:lpstr>
      <vt:lpstr>Source Code Pro</vt:lpstr>
      <vt:lpstr>Comfortaa</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Kshama Patel</cp:lastModifiedBy>
  <cp:revision>1</cp:revision>
  <dcterms:modified xsi:type="dcterms:W3CDTF">2024-02-02T14:55:30Z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0x010100139BE37E02A4CB42A339EA4AE7A3D28E</vt:lpwstr>
  </property>
</Properties>
</file>