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3"/>
  </p:normalViewPr>
  <p:slideViewPr>
    <p:cSldViewPr snapToGrid="0" snapToObjects="1">
      <p:cViewPr varScale="1">
        <p:scale>
          <a:sx n="102" d="100"/>
          <a:sy n="102" d="100"/>
        </p:scale>
        <p:origin x="9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6/28/21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8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9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9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6/28/21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1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0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3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7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6/28/21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9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1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1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6/28/21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8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8" r:id="rId9"/>
    <p:sldLayoutId id="2147483766" r:id="rId10"/>
    <p:sldLayoutId id="21474837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0844B9-F882-4D15-9602-A5D6C86B2A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-1" b="5852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1A06B1-F29D-3746-AB94-E0AF40A2D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Ambaram Srivastava</a:t>
            </a:r>
            <a:endParaRPr lang="en-US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488A2-AA44-A54E-BDCB-D41D991C8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Web Developer</a:t>
            </a:r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21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04E1D-58E2-254D-BF8C-D2CF3625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16E65-D218-9140-A044-2F4DA84D0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Friends, </a:t>
            </a:r>
            <a:r>
              <a:rPr lang="en-US" dirty="0" err="1"/>
              <a:t>Buzzinga</a:t>
            </a:r>
            <a:r>
              <a:rPr lang="en-US" dirty="0"/>
              <a:t>, Quotes</a:t>
            </a:r>
          </a:p>
          <a:p>
            <a:r>
              <a:rPr lang="en-US"/>
              <a:t>Multidimensional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17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7995-1828-3B43-8D1A-69E611302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A5FB7-9844-E847-90E0-DECC7BCEE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background video, story</a:t>
            </a:r>
          </a:p>
          <a:p>
            <a:r>
              <a:rPr lang="en-US" dirty="0"/>
              <a:t>COVID-19 analysis</a:t>
            </a:r>
          </a:p>
          <a:p>
            <a:r>
              <a:rPr lang="en-US" dirty="0"/>
              <a:t>Movie Center PHP project</a:t>
            </a:r>
          </a:p>
          <a:p>
            <a:r>
              <a:rPr lang="en-US" dirty="0"/>
              <a:t>Dieting_Do, QuickRead, Restaurant project, Hospital Project</a:t>
            </a:r>
          </a:p>
          <a:p>
            <a:r>
              <a:rPr lang="en-US"/>
              <a:t>Inventory Management</a:t>
            </a:r>
            <a:endParaRPr lang="en-US" dirty="0"/>
          </a:p>
          <a:p>
            <a:r>
              <a:rPr lang="en-US" dirty="0"/>
              <a:t>Computer vision</a:t>
            </a:r>
          </a:p>
          <a:p>
            <a:r>
              <a:rPr lang="en-US" dirty="0"/>
              <a:t>Speech to text</a:t>
            </a:r>
          </a:p>
          <a:p>
            <a:r>
              <a:rPr lang="en-US" dirty="0"/>
              <a:t>Open course 5 contributions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7840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LightSeedLeftStep">
      <a:dk1>
        <a:srgbClr val="000000"/>
      </a:dk1>
      <a:lt1>
        <a:srgbClr val="FFFFFF"/>
      </a:lt1>
      <a:dk2>
        <a:srgbClr val="312441"/>
      </a:dk2>
      <a:lt2>
        <a:srgbClr val="E2E8E4"/>
      </a:lt2>
      <a:accent1>
        <a:srgbClr val="CA93BB"/>
      </a:accent1>
      <a:accent2>
        <a:srgbClr val="B57BBE"/>
      </a:accent2>
      <a:accent3>
        <a:srgbClr val="AB93CA"/>
      </a:accent3>
      <a:accent4>
        <a:srgbClr val="7C7BBE"/>
      </a:accent4>
      <a:accent5>
        <a:srgbClr val="8FA5C8"/>
      </a:accent5>
      <a:accent6>
        <a:srgbClr val="75ABB7"/>
      </a:accent6>
      <a:hlink>
        <a:srgbClr val="568E65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2305</TotalTime>
  <Words>46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AvenirNext LT Pro Medium</vt:lpstr>
      <vt:lpstr>Sabon Next LT</vt:lpstr>
      <vt:lpstr>DappledVTI</vt:lpstr>
      <vt:lpstr>Ambaram Srivastava</vt:lpstr>
      <vt:lpstr>Ideas</vt:lpstr>
      <vt:lpstr>Targets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Ambaram Srivastava</dc:title>
  <dc:creator>Ambaram .</dc:creator>
  <cp:lastModifiedBy>Ambaram Ambaram</cp:lastModifiedBy>
  <cp:revision>10</cp:revision>
  <dcterms:created xsi:type="dcterms:W3CDTF">2021-05-16T03:24:30Z</dcterms:created>
  <dcterms:modified xsi:type="dcterms:W3CDTF">2021-06-27T20:13:28Z</dcterms:modified>
</cp:coreProperties>
</file>