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4"/>
  </p:notesMasterIdLst>
  <p:handoutMasterIdLst>
    <p:handoutMasterId r:id="rId15"/>
  </p:handoutMasterIdLst>
  <p:sldIdLst>
    <p:sldId id="256" r:id="rId5"/>
    <p:sldId id="275" r:id="rId6"/>
    <p:sldId id="276" r:id="rId7"/>
    <p:sldId id="277" r:id="rId8"/>
    <p:sldId id="278" r:id="rId9"/>
    <p:sldId id="279" r:id="rId10"/>
    <p:sldId id="280" r:id="rId11"/>
    <p:sldId id="281" r:id="rId12"/>
    <p:sldId id="28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snapToObjects="1">
      <p:cViewPr varScale="1">
        <p:scale>
          <a:sx n="68" d="100"/>
          <a:sy n="68" d="100"/>
        </p:scale>
        <p:origin x="77" y="307"/>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1" Type="http://schemas.openxmlformats.org/officeDocument/2006/relationships/hyperlink" Target="mailto:Surendra.1ambarapu@gmail.com"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1" Type="http://schemas.openxmlformats.org/officeDocument/2006/relationships/hyperlink" Target="mailto:Surendra.1ambarapu@gmail.com"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073A76-29F9-44A1-ABD1-0F3AE68B8EB4}"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FD36BE51-F9C8-4B0C-9E86-1D5D731E8A70}">
      <dgm:prSet/>
      <dgm:spPr/>
      <dgm:t>
        <a:bodyPr/>
        <a:lstStyle/>
        <a:p>
          <a:r>
            <a:rPr lang="en-US"/>
            <a:t>INTRODUCTION </a:t>
          </a:r>
        </a:p>
      </dgm:t>
    </dgm:pt>
    <dgm:pt modelId="{D550C486-A9DA-412B-B6B1-B9BB50CA4664}" type="parTrans" cxnId="{9237FD14-2ED3-49D1-88A5-0076E5D23B00}">
      <dgm:prSet/>
      <dgm:spPr/>
      <dgm:t>
        <a:bodyPr/>
        <a:lstStyle/>
        <a:p>
          <a:endParaRPr lang="en-US"/>
        </a:p>
      </dgm:t>
    </dgm:pt>
    <dgm:pt modelId="{6DC10293-0CC4-44D3-89B6-A3D8E734A307}" type="sibTrans" cxnId="{9237FD14-2ED3-49D1-88A5-0076E5D23B00}">
      <dgm:prSet/>
      <dgm:spPr/>
      <dgm:t>
        <a:bodyPr/>
        <a:lstStyle/>
        <a:p>
          <a:endParaRPr lang="en-US"/>
        </a:p>
      </dgm:t>
    </dgm:pt>
    <dgm:pt modelId="{0D4F856F-B683-430D-BF18-48F1D28DECC7}">
      <dgm:prSet/>
      <dgm:spPr/>
      <dgm:t>
        <a:bodyPr/>
        <a:lstStyle/>
        <a:p>
          <a:r>
            <a:rPr lang="en-US"/>
            <a:t>LOGO AND PROTOTYPE </a:t>
          </a:r>
        </a:p>
      </dgm:t>
    </dgm:pt>
    <dgm:pt modelId="{AF0E61D0-89FF-4B5C-BE4C-90FAD24FDA3B}" type="parTrans" cxnId="{AC4978E6-4A0F-4F00-BAA5-C5F3FE3B70BE}">
      <dgm:prSet/>
      <dgm:spPr/>
      <dgm:t>
        <a:bodyPr/>
        <a:lstStyle/>
        <a:p>
          <a:endParaRPr lang="en-US"/>
        </a:p>
      </dgm:t>
    </dgm:pt>
    <dgm:pt modelId="{C69046F6-3ADD-4B80-A974-A9DB098A2171}" type="sibTrans" cxnId="{AC4978E6-4A0F-4F00-BAA5-C5F3FE3B70BE}">
      <dgm:prSet/>
      <dgm:spPr/>
      <dgm:t>
        <a:bodyPr/>
        <a:lstStyle/>
        <a:p>
          <a:endParaRPr lang="en-US"/>
        </a:p>
      </dgm:t>
    </dgm:pt>
    <dgm:pt modelId="{F71E90DC-C0AA-4EC7-B74C-DF86EB760C78}">
      <dgm:prSet/>
      <dgm:spPr/>
      <dgm:t>
        <a:bodyPr/>
        <a:lstStyle/>
        <a:p>
          <a:r>
            <a:rPr lang="en-US"/>
            <a:t>FEATURES</a:t>
          </a:r>
        </a:p>
      </dgm:t>
    </dgm:pt>
    <dgm:pt modelId="{C2B49865-788B-4520-A5CC-F9EF921212B9}" type="parTrans" cxnId="{F0090A28-9FC5-49AE-B5C3-0DC819497AD3}">
      <dgm:prSet/>
      <dgm:spPr/>
      <dgm:t>
        <a:bodyPr/>
        <a:lstStyle/>
        <a:p>
          <a:endParaRPr lang="en-US"/>
        </a:p>
      </dgm:t>
    </dgm:pt>
    <dgm:pt modelId="{7D7631B4-F36F-46C8-B6F7-AE41DD4F052C}" type="sibTrans" cxnId="{F0090A28-9FC5-49AE-B5C3-0DC819497AD3}">
      <dgm:prSet/>
      <dgm:spPr/>
      <dgm:t>
        <a:bodyPr/>
        <a:lstStyle/>
        <a:p>
          <a:endParaRPr lang="en-US"/>
        </a:p>
      </dgm:t>
    </dgm:pt>
    <dgm:pt modelId="{BB9BA4BC-9AE3-44E8-96CA-BBBD1DDDF96B}">
      <dgm:prSet/>
      <dgm:spPr/>
      <dgm:t>
        <a:bodyPr/>
        <a:lstStyle/>
        <a:p>
          <a:r>
            <a:rPr lang="en-US"/>
            <a:t>TRAFFIC DETECTION </a:t>
          </a:r>
        </a:p>
      </dgm:t>
    </dgm:pt>
    <dgm:pt modelId="{17E265F9-D402-4CAD-9EB6-A59C5CD98470}" type="parTrans" cxnId="{B29712C4-8E5E-48EA-8578-A55C95E91972}">
      <dgm:prSet/>
      <dgm:spPr/>
      <dgm:t>
        <a:bodyPr/>
        <a:lstStyle/>
        <a:p>
          <a:endParaRPr lang="en-US"/>
        </a:p>
      </dgm:t>
    </dgm:pt>
    <dgm:pt modelId="{5B46D6FA-12BD-4C0E-B051-2F1AB2CBC465}" type="sibTrans" cxnId="{B29712C4-8E5E-48EA-8578-A55C95E91972}">
      <dgm:prSet/>
      <dgm:spPr/>
      <dgm:t>
        <a:bodyPr/>
        <a:lstStyle/>
        <a:p>
          <a:endParaRPr lang="en-US"/>
        </a:p>
      </dgm:t>
    </dgm:pt>
    <dgm:pt modelId="{8A0ECD81-4B70-447A-8FAE-8F01DB2CA912}">
      <dgm:prSet/>
      <dgm:spPr/>
      <dgm:t>
        <a:bodyPr/>
        <a:lstStyle/>
        <a:p>
          <a:r>
            <a:rPr lang="en-US"/>
            <a:t>TRAFFIC SIGNAL RECOGNASATION </a:t>
          </a:r>
        </a:p>
      </dgm:t>
    </dgm:pt>
    <dgm:pt modelId="{B7F31B65-A776-4389-9BA9-7B02AA18D1AB}" type="parTrans" cxnId="{F85A662C-B8D9-404E-9D02-A75C0C54E089}">
      <dgm:prSet/>
      <dgm:spPr/>
      <dgm:t>
        <a:bodyPr/>
        <a:lstStyle/>
        <a:p>
          <a:endParaRPr lang="en-US"/>
        </a:p>
      </dgm:t>
    </dgm:pt>
    <dgm:pt modelId="{A10BEE94-626A-4B91-9962-392D5CDAAB7E}" type="sibTrans" cxnId="{F85A662C-B8D9-404E-9D02-A75C0C54E089}">
      <dgm:prSet/>
      <dgm:spPr/>
      <dgm:t>
        <a:bodyPr/>
        <a:lstStyle/>
        <a:p>
          <a:endParaRPr lang="en-US"/>
        </a:p>
      </dgm:t>
    </dgm:pt>
    <dgm:pt modelId="{0A3BFACD-F468-4B03-906F-966F07F2FA5C}">
      <dgm:prSet/>
      <dgm:spPr/>
      <dgm:t>
        <a:bodyPr/>
        <a:lstStyle/>
        <a:p>
          <a:r>
            <a:rPr lang="en-US"/>
            <a:t>VOICE GUIDE NAVIGATION </a:t>
          </a:r>
        </a:p>
      </dgm:t>
    </dgm:pt>
    <dgm:pt modelId="{7DEBAA89-299D-4C53-81AC-AE8C4E4E6573}" type="parTrans" cxnId="{42A12394-5281-40AA-90BF-E4653CB1C005}">
      <dgm:prSet/>
      <dgm:spPr/>
      <dgm:t>
        <a:bodyPr/>
        <a:lstStyle/>
        <a:p>
          <a:endParaRPr lang="en-US"/>
        </a:p>
      </dgm:t>
    </dgm:pt>
    <dgm:pt modelId="{E8AC73D6-D8CF-4603-85A3-D723C3CF9CC2}" type="sibTrans" cxnId="{42A12394-5281-40AA-90BF-E4653CB1C005}">
      <dgm:prSet/>
      <dgm:spPr/>
      <dgm:t>
        <a:bodyPr/>
        <a:lstStyle/>
        <a:p>
          <a:endParaRPr lang="en-US"/>
        </a:p>
      </dgm:t>
    </dgm:pt>
    <dgm:pt modelId="{3A4DC5B9-BCD6-4E11-8970-7F31C0546D0A}">
      <dgm:prSet/>
      <dgm:spPr/>
      <dgm:t>
        <a:bodyPr/>
        <a:lstStyle/>
        <a:p>
          <a:r>
            <a:rPr lang="en-US"/>
            <a:t>ADDITION FEATURES</a:t>
          </a:r>
        </a:p>
      </dgm:t>
    </dgm:pt>
    <dgm:pt modelId="{2BE4EFBC-4F38-4F1F-B788-72BD57A831CB}" type="parTrans" cxnId="{60CF6B59-0B9F-4801-8FC0-14AD58920C6E}">
      <dgm:prSet/>
      <dgm:spPr/>
      <dgm:t>
        <a:bodyPr/>
        <a:lstStyle/>
        <a:p>
          <a:endParaRPr lang="en-US"/>
        </a:p>
      </dgm:t>
    </dgm:pt>
    <dgm:pt modelId="{7410F53E-E7B9-41A2-9D0E-98320DE5CDC5}" type="sibTrans" cxnId="{60CF6B59-0B9F-4801-8FC0-14AD58920C6E}">
      <dgm:prSet/>
      <dgm:spPr/>
      <dgm:t>
        <a:bodyPr/>
        <a:lstStyle/>
        <a:p>
          <a:endParaRPr lang="en-US"/>
        </a:p>
      </dgm:t>
    </dgm:pt>
    <dgm:pt modelId="{04EC0A18-2001-419C-B525-A252F5E83B6C}">
      <dgm:prSet/>
      <dgm:spPr/>
      <dgm:t>
        <a:bodyPr/>
        <a:lstStyle/>
        <a:p>
          <a:r>
            <a:rPr lang="en-US"/>
            <a:t>CONCLUSION </a:t>
          </a:r>
        </a:p>
      </dgm:t>
    </dgm:pt>
    <dgm:pt modelId="{A78EF295-235E-4134-8A2E-25B16715BED7}" type="parTrans" cxnId="{DBD4A70A-DE34-474B-9479-601713B35448}">
      <dgm:prSet/>
      <dgm:spPr/>
      <dgm:t>
        <a:bodyPr/>
        <a:lstStyle/>
        <a:p>
          <a:endParaRPr lang="en-US"/>
        </a:p>
      </dgm:t>
    </dgm:pt>
    <dgm:pt modelId="{651D37AE-7920-446B-BD77-153779BD3C4E}" type="sibTrans" cxnId="{DBD4A70A-DE34-474B-9479-601713B35448}">
      <dgm:prSet/>
      <dgm:spPr/>
      <dgm:t>
        <a:bodyPr/>
        <a:lstStyle/>
        <a:p>
          <a:endParaRPr lang="en-US"/>
        </a:p>
      </dgm:t>
    </dgm:pt>
    <dgm:pt modelId="{404B48A3-8184-47C6-829F-773FB3B19953}" type="pres">
      <dgm:prSet presAssocID="{1C073A76-29F9-44A1-ABD1-0F3AE68B8EB4}" presName="hierChild1" presStyleCnt="0">
        <dgm:presLayoutVars>
          <dgm:chPref val="1"/>
          <dgm:dir/>
          <dgm:animOne val="branch"/>
          <dgm:animLvl val="lvl"/>
          <dgm:resizeHandles/>
        </dgm:presLayoutVars>
      </dgm:prSet>
      <dgm:spPr/>
    </dgm:pt>
    <dgm:pt modelId="{0504126B-25FF-4707-91FB-27F2798EA1C4}" type="pres">
      <dgm:prSet presAssocID="{FD36BE51-F9C8-4B0C-9E86-1D5D731E8A70}" presName="hierRoot1" presStyleCnt="0"/>
      <dgm:spPr/>
    </dgm:pt>
    <dgm:pt modelId="{8D01393E-CC32-4ADA-910F-D5B4F4C1114B}" type="pres">
      <dgm:prSet presAssocID="{FD36BE51-F9C8-4B0C-9E86-1D5D731E8A70}" presName="composite" presStyleCnt="0"/>
      <dgm:spPr/>
    </dgm:pt>
    <dgm:pt modelId="{0567B6EF-D51C-48F8-A7C4-1BB44C4A3EC6}" type="pres">
      <dgm:prSet presAssocID="{FD36BE51-F9C8-4B0C-9E86-1D5D731E8A70}" presName="background" presStyleLbl="node0" presStyleIdx="0" presStyleCnt="4"/>
      <dgm:spPr/>
    </dgm:pt>
    <dgm:pt modelId="{1A49CAF4-BC82-4982-8540-640145F0BE86}" type="pres">
      <dgm:prSet presAssocID="{FD36BE51-F9C8-4B0C-9E86-1D5D731E8A70}" presName="text" presStyleLbl="fgAcc0" presStyleIdx="0" presStyleCnt="4">
        <dgm:presLayoutVars>
          <dgm:chPref val="3"/>
        </dgm:presLayoutVars>
      </dgm:prSet>
      <dgm:spPr/>
    </dgm:pt>
    <dgm:pt modelId="{2804AE1C-7459-4F8A-94CF-AF541BFDA01F}" type="pres">
      <dgm:prSet presAssocID="{FD36BE51-F9C8-4B0C-9E86-1D5D731E8A70}" presName="hierChild2" presStyleCnt="0"/>
      <dgm:spPr/>
    </dgm:pt>
    <dgm:pt modelId="{14B011B6-C65C-4531-81B4-221B9F0CD4FB}" type="pres">
      <dgm:prSet presAssocID="{0D4F856F-B683-430D-BF18-48F1D28DECC7}" presName="hierRoot1" presStyleCnt="0"/>
      <dgm:spPr/>
    </dgm:pt>
    <dgm:pt modelId="{9FFCD144-48E0-43F0-8C30-A3ED9BABE744}" type="pres">
      <dgm:prSet presAssocID="{0D4F856F-B683-430D-BF18-48F1D28DECC7}" presName="composite" presStyleCnt="0"/>
      <dgm:spPr/>
    </dgm:pt>
    <dgm:pt modelId="{4450C471-634A-4CC6-AD0E-7883CA44F209}" type="pres">
      <dgm:prSet presAssocID="{0D4F856F-B683-430D-BF18-48F1D28DECC7}" presName="background" presStyleLbl="node0" presStyleIdx="1" presStyleCnt="4"/>
      <dgm:spPr/>
    </dgm:pt>
    <dgm:pt modelId="{EA533094-E3CC-4580-90FD-FA01AA64EA61}" type="pres">
      <dgm:prSet presAssocID="{0D4F856F-B683-430D-BF18-48F1D28DECC7}" presName="text" presStyleLbl="fgAcc0" presStyleIdx="1" presStyleCnt="4">
        <dgm:presLayoutVars>
          <dgm:chPref val="3"/>
        </dgm:presLayoutVars>
      </dgm:prSet>
      <dgm:spPr/>
    </dgm:pt>
    <dgm:pt modelId="{24A71449-AB45-44E7-84AD-4BD150B5D94E}" type="pres">
      <dgm:prSet presAssocID="{0D4F856F-B683-430D-BF18-48F1D28DECC7}" presName="hierChild2" presStyleCnt="0"/>
      <dgm:spPr/>
    </dgm:pt>
    <dgm:pt modelId="{CBE85B58-D215-42AC-8091-C4AF629D1ADE}" type="pres">
      <dgm:prSet presAssocID="{F71E90DC-C0AA-4EC7-B74C-DF86EB760C78}" presName="hierRoot1" presStyleCnt="0"/>
      <dgm:spPr/>
    </dgm:pt>
    <dgm:pt modelId="{A46B9853-6AFF-4D78-B024-7E4F644B1F3A}" type="pres">
      <dgm:prSet presAssocID="{F71E90DC-C0AA-4EC7-B74C-DF86EB760C78}" presName="composite" presStyleCnt="0"/>
      <dgm:spPr/>
    </dgm:pt>
    <dgm:pt modelId="{9DAC32C5-F6F3-4503-9DB3-B5103FFE4472}" type="pres">
      <dgm:prSet presAssocID="{F71E90DC-C0AA-4EC7-B74C-DF86EB760C78}" presName="background" presStyleLbl="node0" presStyleIdx="2" presStyleCnt="4"/>
      <dgm:spPr/>
    </dgm:pt>
    <dgm:pt modelId="{286C0E51-9239-4594-99D7-A14C5EB80FA3}" type="pres">
      <dgm:prSet presAssocID="{F71E90DC-C0AA-4EC7-B74C-DF86EB760C78}" presName="text" presStyleLbl="fgAcc0" presStyleIdx="2" presStyleCnt="4">
        <dgm:presLayoutVars>
          <dgm:chPref val="3"/>
        </dgm:presLayoutVars>
      </dgm:prSet>
      <dgm:spPr/>
    </dgm:pt>
    <dgm:pt modelId="{C55E93A9-EF32-473D-833D-786CB2DC0CC5}" type="pres">
      <dgm:prSet presAssocID="{F71E90DC-C0AA-4EC7-B74C-DF86EB760C78}" presName="hierChild2" presStyleCnt="0"/>
      <dgm:spPr/>
    </dgm:pt>
    <dgm:pt modelId="{4575C7A7-DC5B-4E09-A464-6EEA46786741}" type="pres">
      <dgm:prSet presAssocID="{17E265F9-D402-4CAD-9EB6-A59C5CD98470}" presName="Name10" presStyleLbl="parChTrans1D2" presStyleIdx="0" presStyleCnt="4"/>
      <dgm:spPr/>
    </dgm:pt>
    <dgm:pt modelId="{0FDE8605-0A8E-4152-9272-3B37E6A5D24F}" type="pres">
      <dgm:prSet presAssocID="{BB9BA4BC-9AE3-44E8-96CA-BBBD1DDDF96B}" presName="hierRoot2" presStyleCnt="0"/>
      <dgm:spPr/>
    </dgm:pt>
    <dgm:pt modelId="{B249A8B1-5CE6-4FB3-A84B-25F6CAFDFC07}" type="pres">
      <dgm:prSet presAssocID="{BB9BA4BC-9AE3-44E8-96CA-BBBD1DDDF96B}" presName="composite2" presStyleCnt="0"/>
      <dgm:spPr/>
    </dgm:pt>
    <dgm:pt modelId="{F8FE4F16-48AE-459E-98AF-C929D3302EB0}" type="pres">
      <dgm:prSet presAssocID="{BB9BA4BC-9AE3-44E8-96CA-BBBD1DDDF96B}" presName="background2" presStyleLbl="node2" presStyleIdx="0" presStyleCnt="4"/>
      <dgm:spPr/>
    </dgm:pt>
    <dgm:pt modelId="{B7AFFF93-AE87-44D9-9B10-3F541A86AD8B}" type="pres">
      <dgm:prSet presAssocID="{BB9BA4BC-9AE3-44E8-96CA-BBBD1DDDF96B}" presName="text2" presStyleLbl="fgAcc2" presStyleIdx="0" presStyleCnt="4">
        <dgm:presLayoutVars>
          <dgm:chPref val="3"/>
        </dgm:presLayoutVars>
      </dgm:prSet>
      <dgm:spPr/>
    </dgm:pt>
    <dgm:pt modelId="{25951C0F-ECCF-46B8-862B-15F37D7EAD58}" type="pres">
      <dgm:prSet presAssocID="{BB9BA4BC-9AE3-44E8-96CA-BBBD1DDDF96B}" presName="hierChild3" presStyleCnt="0"/>
      <dgm:spPr/>
    </dgm:pt>
    <dgm:pt modelId="{FB385092-C5D0-4599-944D-3CD593B6F0E7}" type="pres">
      <dgm:prSet presAssocID="{B7F31B65-A776-4389-9BA9-7B02AA18D1AB}" presName="Name10" presStyleLbl="parChTrans1D2" presStyleIdx="1" presStyleCnt="4"/>
      <dgm:spPr/>
    </dgm:pt>
    <dgm:pt modelId="{AE5827F1-72C2-459D-A12E-DDC6BD4BE9C8}" type="pres">
      <dgm:prSet presAssocID="{8A0ECD81-4B70-447A-8FAE-8F01DB2CA912}" presName="hierRoot2" presStyleCnt="0"/>
      <dgm:spPr/>
    </dgm:pt>
    <dgm:pt modelId="{A75389CB-8A19-44C0-B9E6-BAFF61C4FE5D}" type="pres">
      <dgm:prSet presAssocID="{8A0ECD81-4B70-447A-8FAE-8F01DB2CA912}" presName="composite2" presStyleCnt="0"/>
      <dgm:spPr/>
    </dgm:pt>
    <dgm:pt modelId="{A5D31833-ACF9-4416-AD0D-E7F5123994C4}" type="pres">
      <dgm:prSet presAssocID="{8A0ECD81-4B70-447A-8FAE-8F01DB2CA912}" presName="background2" presStyleLbl="node2" presStyleIdx="1" presStyleCnt="4"/>
      <dgm:spPr/>
    </dgm:pt>
    <dgm:pt modelId="{2892F9B6-4FDD-4C8B-AD10-8C0115AEDA75}" type="pres">
      <dgm:prSet presAssocID="{8A0ECD81-4B70-447A-8FAE-8F01DB2CA912}" presName="text2" presStyleLbl="fgAcc2" presStyleIdx="1" presStyleCnt="4">
        <dgm:presLayoutVars>
          <dgm:chPref val="3"/>
        </dgm:presLayoutVars>
      </dgm:prSet>
      <dgm:spPr/>
    </dgm:pt>
    <dgm:pt modelId="{C5784D63-E6DC-4FF7-A4FB-B04886780A34}" type="pres">
      <dgm:prSet presAssocID="{8A0ECD81-4B70-447A-8FAE-8F01DB2CA912}" presName="hierChild3" presStyleCnt="0"/>
      <dgm:spPr/>
    </dgm:pt>
    <dgm:pt modelId="{90A67B5D-A1FA-47AB-BA1B-8FF668F3C07C}" type="pres">
      <dgm:prSet presAssocID="{7DEBAA89-299D-4C53-81AC-AE8C4E4E6573}" presName="Name10" presStyleLbl="parChTrans1D2" presStyleIdx="2" presStyleCnt="4"/>
      <dgm:spPr/>
    </dgm:pt>
    <dgm:pt modelId="{4225F31C-F2A4-47FC-8F4C-BBE623F23138}" type="pres">
      <dgm:prSet presAssocID="{0A3BFACD-F468-4B03-906F-966F07F2FA5C}" presName="hierRoot2" presStyleCnt="0"/>
      <dgm:spPr/>
    </dgm:pt>
    <dgm:pt modelId="{0DC7B79D-44FB-4CBA-9CF6-B37AC9FAB7DB}" type="pres">
      <dgm:prSet presAssocID="{0A3BFACD-F468-4B03-906F-966F07F2FA5C}" presName="composite2" presStyleCnt="0"/>
      <dgm:spPr/>
    </dgm:pt>
    <dgm:pt modelId="{FFA17D0A-1B3D-4447-9691-F51BE3FD986B}" type="pres">
      <dgm:prSet presAssocID="{0A3BFACD-F468-4B03-906F-966F07F2FA5C}" presName="background2" presStyleLbl="node2" presStyleIdx="2" presStyleCnt="4"/>
      <dgm:spPr/>
    </dgm:pt>
    <dgm:pt modelId="{BAB4E57D-8FEB-4D8B-94C4-A6C37CA972ED}" type="pres">
      <dgm:prSet presAssocID="{0A3BFACD-F468-4B03-906F-966F07F2FA5C}" presName="text2" presStyleLbl="fgAcc2" presStyleIdx="2" presStyleCnt="4">
        <dgm:presLayoutVars>
          <dgm:chPref val="3"/>
        </dgm:presLayoutVars>
      </dgm:prSet>
      <dgm:spPr/>
    </dgm:pt>
    <dgm:pt modelId="{FD27E5FD-1403-4FE2-9E0A-B66517C9AD4E}" type="pres">
      <dgm:prSet presAssocID="{0A3BFACD-F468-4B03-906F-966F07F2FA5C}" presName="hierChild3" presStyleCnt="0"/>
      <dgm:spPr/>
    </dgm:pt>
    <dgm:pt modelId="{1C99917D-002E-48ED-B0E3-B399EAD5B881}" type="pres">
      <dgm:prSet presAssocID="{2BE4EFBC-4F38-4F1F-B788-72BD57A831CB}" presName="Name10" presStyleLbl="parChTrans1D2" presStyleIdx="3" presStyleCnt="4"/>
      <dgm:spPr/>
    </dgm:pt>
    <dgm:pt modelId="{30117158-3006-440C-AABB-C6B671DD6763}" type="pres">
      <dgm:prSet presAssocID="{3A4DC5B9-BCD6-4E11-8970-7F31C0546D0A}" presName="hierRoot2" presStyleCnt="0"/>
      <dgm:spPr/>
    </dgm:pt>
    <dgm:pt modelId="{275F9D32-E767-47DE-B657-029A00133A39}" type="pres">
      <dgm:prSet presAssocID="{3A4DC5B9-BCD6-4E11-8970-7F31C0546D0A}" presName="composite2" presStyleCnt="0"/>
      <dgm:spPr/>
    </dgm:pt>
    <dgm:pt modelId="{07E4893A-34ED-4D7A-8876-A3F9F308DADA}" type="pres">
      <dgm:prSet presAssocID="{3A4DC5B9-BCD6-4E11-8970-7F31C0546D0A}" presName="background2" presStyleLbl="node2" presStyleIdx="3" presStyleCnt="4"/>
      <dgm:spPr/>
    </dgm:pt>
    <dgm:pt modelId="{0965A59A-6427-4875-9115-B01242DB4523}" type="pres">
      <dgm:prSet presAssocID="{3A4DC5B9-BCD6-4E11-8970-7F31C0546D0A}" presName="text2" presStyleLbl="fgAcc2" presStyleIdx="3" presStyleCnt="4">
        <dgm:presLayoutVars>
          <dgm:chPref val="3"/>
        </dgm:presLayoutVars>
      </dgm:prSet>
      <dgm:spPr/>
    </dgm:pt>
    <dgm:pt modelId="{3B7623EC-34D3-4A5E-BF63-15731234458C}" type="pres">
      <dgm:prSet presAssocID="{3A4DC5B9-BCD6-4E11-8970-7F31C0546D0A}" presName="hierChild3" presStyleCnt="0"/>
      <dgm:spPr/>
    </dgm:pt>
    <dgm:pt modelId="{2A02C51A-B087-4806-B5C1-DC44F2E68308}" type="pres">
      <dgm:prSet presAssocID="{04EC0A18-2001-419C-B525-A252F5E83B6C}" presName="hierRoot1" presStyleCnt="0"/>
      <dgm:spPr/>
    </dgm:pt>
    <dgm:pt modelId="{FF22F40A-ED97-4043-BCE6-6B8072A1127C}" type="pres">
      <dgm:prSet presAssocID="{04EC0A18-2001-419C-B525-A252F5E83B6C}" presName="composite" presStyleCnt="0"/>
      <dgm:spPr/>
    </dgm:pt>
    <dgm:pt modelId="{CEF7694F-CBF4-48AE-A011-C0F954D06C73}" type="pres">
      <dgm:prSet presAssocID="{04EC0A18-2001-419C-B525-A252F5E83B6C}" presName="background" presStyleLbl="node0" presStyleIdx="3" presStyleCnt="4"/>
      <dgm:spPr/>
    </dgm:pt>
    <dgm:pt modelId="{15C92BED-033F-4816-859E-1D16F72B20EA}" type="pres">
      <dgm:prSet presAssocID="{04EC0A18-2001-419C-B525-A252F5E83B6C}" presName="text" presStyleLbl="fgAcc0" presStyleIdx="3" presStyleCnt="4">
        <dgm:presLayoutVars>
          <dgm:chPref val="3"/>
        </dgm:presLayoutVars>
      </dgm:prSet>
      <dgm:spPr/>
    </dgm:pt>
    <dgm:pt modelId="{587D8D80-B4A8-423A-B85C-32F68CDFB57D}" type="pres">
      <dgm:prSet presAssocID="{04EC0A18-2001-419C-B525-A252F5E83B6C}" presName="hierChild2" presStyleCnt="0"/>
      <dgm:spPr/>
    </dgm:pt>
  </dgm:ptLst>
  <dgm:cxnLst>
    <dgm:cxn modelId="{DBD4A70A-DE34-474B-9479-601713B35448}" srcId="{1C073A76-29F9-44A1-ABD1-0F3AE68B8EB4}" destId="{04EC0A18-2001-419C-B525-A252F5E83B6C}" srcOrd="3" destOrd="0" parTransId="{A78EF295-235E-4134-8A2E-25B16715BED7}" sibTransId="{651D37AE-7920-446B-BD77-153779BD3C4E}"/>
    <dgm:cxn modelId="{9237FD14-2ED3-49D1-88A5-0076E5D23B00}" srcId="{1C073A76-29F9-44A1-ABD1-0F3AE68B8EB4}" destId="{FD36BE51-F9C8-4B0C-9E86-1D5D731E8A70}" srcOrd="0" destOrd="0" parTransId="{D550C486-A9DA-412B-B6B1-B9BB50CA4664}" sibTransId="{6DC10293-0CC4-44D3-89B6-A3D8E734A307}"/>
    <dgm:cxn modelId="{EA0A8A26-B569-469A-B05A-131483FF8A4E}" type="presOf" srcId="{17E265F9-D402-4CAD-9EB6-A59C5CD98470}" destId="{4575C7A7-DC5B-4E09-A464-6EEA46786741}" srcOrd="0" destOrd="0" presId="urn:microsoft.com/office/officeart/2005/8/layout/hierarchy1"/>
    <dgm:cxn modelId="{F0090A28-9FC5-49AE-B5C3-0DC819497AD3}" srcId="{1C073A76-29F9-44A1-ABD1-0F3AE68B8EB4}" destId="{F71E90DC-C0AA-4EC7-B74C-DF86EB760C78}" srcOrd="2" destOrd="0" parTransId="{C2B49865-788B-4520-A5CC-F9EF921212B9}" sibTransId="{7D7631B4-F36F-46C8-B6F7-AE41DD4F052C}"/>
    <dgm:cxn modelId="{F85A662C-B8D9-404E-9D02-A75C0C54E089}" srcId="{F71E90DC-C0AA-4EC7-B74C-DF86EB760C78}" destId="{8A0ECD81-4B70-447A-8FAE-8F01DB2CA912}" srcOrd="1" destOrd="0" parTransId="{B7F31B65-A776-4389-9BA9-7B02AA18D1AB}" sibTransId="{A10BEE94-626A-4B91-9962-392D5CDAAB7E}"/>
    <dgm:cxn modelId="{62A7AC5E-0E56-48BE-ADD6-84286F3C2430}" type="presOf" srcId="{0A3BFACD-F468-4B03-906F-966F07F2FA5C}" destId="{BAB4E57D-8FEB-4D8B-94C4-A6C37CA972ED}" srcOrd="0" destOrd="0" presId="urn:microsoft.com/office/officeart/2005/8/layout/hierarchy1"/>
    <dgm:cxn modelId="{C4548662-E304-4C33-8BCB-E7748952DA94}" type="presOf" srcId="{7DEBAA89-299D-4C53-81AC-AE8C4E4E6573}" destId="{90A67B5D-A1FA-47AB-BA1B-8FF668F3C07C}" srcOrd="0" destOrd="0" presId="urn:microsoft.com/office/officeart/2005/8/layout/hierarchy1"/>
    <dgm:cxn modelId="{B2DAA745-1DCF-48A4-983D-3B3F11F4F327}" type="presOf" srcId="{04EC0A18-2001-419C-B525-A252F5E83B6C}" destId="{15C92BED-033F-4816-859E-1D16F72B20EA}" srcOrd="0" destOrd="0" presId="urn:microsoft.com/office/officeart/2005/8/layout/hierarchy1"/>
    <dgm:cxn modelId="{B0DAA452-30C7-47CC-BAAF-C2B4DDFFAA36}" type="presOf" srcId="{3A4DC5B9-BCD6-4E11-8970-7F31C0546D0A}" destId="{0965A59A-6427-4875-9115-B01242DB4523}" srcOrd="0" destOrd="0" presId="urn:microsoft.com/office/officeart/2005/8/layout/hierarchy1"/>
    <dgm:cxn modelId="{60CF6B59-0B9F-4801-8FC0-14AD58920C6E}" srcId="{F71E90DC-C0AA-4EC7-B74C-DF86EB760C78}" destId="{3A4DC5B9-BCD6-4E11-8970-7F31C0546D0A}" srcOrd="3" destOrd="0" parTransId="{2BE4EFBC-4F38-4F1F-B788-72BD57A831CB}" sibTransId="{7410F53E-E7B9-41A2-9D0E-98320DE5CDC5}"/>
    <dgm:cxn modelId="{DD61B159-97D4-4D1A-9B71-1220C3970B76}" type="presOf" srcId="{BB9BA4BC-9AE3-44E8-96CA-BBBD1DDDF96B}" destId="{B7AFFF93-AE87-44D9-9B10-3F541A86AD8B}" srcOrd="0" destOrd="0" presId="urn:microsoft.com/office/officeart/2005/8/layout/hierarchy1"/>
    <dgm:cxn modelId="{F6BF7A91-791D-44AF-83BE-68606C39EBFD}" type="presOf" srcId="{B7F31B65-A776-4389-9BA9-7B02AA18D1AB}" destId="{FB385092-C5D0-4599-944D-3CD593B6F0E7}" srcOrd="0" destOrd="0" presId="urn:microsoft.com/office/officeart/2005/8/layout/hierarchy1"/>
    <dgm:cxn modelId="{42A12394-5281-40AA-90BF-E4653CB1C005}" srcId="{F71E90DC-C0AA-4EC7-B74C-DF86EB760C78}" destId="{0A3BFACD-F468-4B03-906F-966F07F2FA5C}" srcOrd="2" destOrd="0" parTransId="{7DEBAA89-299D-4C53-81AC-AE8C4E4E6573}" sibTransId="{E8AC73D6-D8CF-4603-85A3-D723C3CF9CC2}"/>
    <dgm:cxn modelId="{4496439F-A5BB-40D9-8518-70BA883D548A}" type="presOf" srcId="{0D4F856F-B683-430D-BF18-48F1D28DECC7}" destId="{EA533094-E3CC-4580-90FD-FA01AA64EA61}" srcOrd="0" destOrd="0" presId="urn:microsoft.com/office/officeart/2005/8/layout/hierarchy1"/>
    <dgm:cxn modelId="{155F45A3-F72E-426D-9308-C190A05A177C}" type="presOf" srcId="{F71E90DC-C0AA-4EC7-B74C-DF86EB760C78}" destId="{286C0E51-9239-4594-99D7-A14C5EB80FA3}" srcOrd="0" destOrd="0" presId="urn:microsoft.com/office/officeart/2005/8/layout/hierarchy1"/>
    <dgm:cxn modelId="{8079A5AD-9CA8-4DFF-A4EE-CF1384C77591}" type="presOf" srcId="{2BE4EFBC-4F38-4F1F-B788-72BD57A831CB}" destId="{1C99917D-002E-48ED-B0E3-B399EAD5B881}" srcOrd="0" destOrd="0" presId="urn:microsoft.com/office/officeart/2005/8/layout/hierarchy1"/>
    <dgm:cxn modelId="{9AF9CCB9-5A25-4DE2-B3C4-3BC5AD3080FA}" type="presOf" srcId="{8A0ECD81-4B70-447A-8FAE-8F01DB2CA912}" destId="{2892F9B6-4FDD-4C8B-AD10-8C0115AEDA75}" srcOrd="0" destOrd="0" presId="urn:microsoft.com/office/officeart/2005/8/layout/hierarchy1"/>
    <dgm:cxn modelId="{B29712C4-8E5E-48EA-8578-A55C95E91972}" srcId="{F71E90DC-C0AA-4EC7-B74C-DF86EB760C78}" destId="{BB9BA4BC-9AE3-44E8-96CA-BBBD1DDDF96B}" srcOrd="0" destOrd="0" parTransId="{17E265F9-D402-4CAD-9EB6-A59C5CD98470}" sibTransId="{5B46D6FA-12BD-4C0E-B051-2F1AB2CBC465}"/>
    <dgm:cxn modelId="{2ADFFEDA-90B3-4865-A906-0DE171509594}" type="presOf" srcId="{1C073A76-29F9-44A1-ABD1-0F3AE68B8EB4}" destId="{404B48A3-8184-47C6-829F-773FB3B19953}" srcOrd="0" destOrd="0" presId="urn:microsoft.com/office/officeart/2005/8/layout/hierarchy1"/>
    <dgm:cxn modelId="{D95C26DD-2033-4745-86E3-48B72E085190}" type="presOf" srcId="{FD36BE51-F9C8-4B0C-9E86-1D5D731E8A70}" destId="{1A49CAF4-BC82-4982-8540-640145F0BE86}" srcOrd="0" destOrd="0" presId="urn:microsoft.com/office/officeart/2005/8/layout/hierarchy1"/>
    <dgm:cxn modelId="{AC4978E6-4A0F-4F00-BAA5-C5F3FE3B70BE}" srcId="{1C073A76-29F9-44A1-ABD1-0F3AE68B8EB4}" destId="{0D4F856F-B683-430D-BF18-48F1D28DECC7}" srcOrd="1" destOrd="0" parTransId="{AF0E61D0-89FF-4B5C-BE4C-90FAD24FDA3B}" sibTransId="{C69046F6-3ADD-4B80-A974-A9DB098A2171}"/>
    <dgm:cxn modelId="{5E74B600-374E-4816-ABCD-EA56A42EFF25}" type="presParOf" srcId="{404B48A3-8184-47C6-829F-773FB3B19953}" destId="{0504126B-25FF-4707-91FB-27F2798EA1C4}" srcOrd="0" destOrd="0" presId="urn:microsoft.com/office/officeart/2005/8/layout/hierarchy1"/>
    <dgm:cxn modelId="{BEE43DF9-86D5-4411-846A-E4A76B7A4AF7}" type="presParOf" srcId="{0504126B-25FF-4707-91FB-27F2798EA1C4}" destId="{8D01393E-CC32-4ADA-910F-D5B4F4C1114B}" srcOrd="0" destOrd="0" presId="urn:microsoft.com/office/officeart/2005/8/layout/hierarchy1"/>
    <dgm:cxn modelId="{3CAF9B1A-85BB-498D-9806-E9F52A5CC790}" type="presParOf" srcId="{8D01393E-CC32-4ADA-910F-D5B4F4C1114B}" destId="{0567B6EF-D51C-48F8-A7C4-1BB44C4A3EC6}" srcOrd="0" destOrd="0" presId="urn:microsoft.com/office/officeart/2005/8/layout/hierarchy1"/>
    <dgm:cxn modelId="{F885D782-54C3-4243-A26E-BB3D136AECBA}" type="presParOf" srcId="{8D01393E-CC32-4ADA-910F-D5B4F4C1114B}" destId="{1A49CAF4-BC82-4982-8540-640145F0BE86}" srcOrd="1" destOrd="0" presId="urn:microsoft.com/office/officeart/2005/8/layout/hierarchy1"/>
    <dgm:cxn modelId="{5000AF8F-B38B-46A8-AC65-84B1A35D04BE}" type="presParOf" srcId="{0504126B-25FF-4707-91FB-27F2798EA1C4}" destId="{2804AE1C-7459-4F8A-94CF-AF541BFDA01F}" srcOrd="1" destOrd="0" presId="urn:microsoft.com/office/officeart/2005/8/layout/hierarchy1"/>
    <dgm:cxn modelId="{AD3FF273-516A-49A3-9F9F-185BD34EC546}" type="presParOf" srcId="{404B48A3-8184-47C6-829F-773FB3B19953}" destId="{14B011B6-C65C-4531-81B4-221B9F0CD4FB}" srcOrd="1" destOrd="0" presId="urn:microsoft.com/office/officeart/2005/8/layout/hierarchy1"/>
    <dgm:cxn modelId="{D7A3A3D4-4E52-4250-B7C6-FD304C731D83}" type="presParOf" srcId="{14B011B6-C65C-4531-81B4-221B9F0CD4FB}" destId="{9FFCD144-48E0-43F0-8C30-A3ED9BABE744}" srcOrd="0" destOrd="0" presId="urn:microsoft.com/office/officeart/2005/8/layout/hierarchy1"/>
    <dgm:cxn modelId="{4D772221-682C-48A8-B6E2-C74CA4F0A744}" type="presParOf" srcId="{9FFCD144-48E0-43F0-8C30-A3ED9BABE744}" destId="{4450C471-634A-4CC6-AD0E-7883CA44F209}" srcOrd="0" destOrd="0" presId="urn:microsoft.com/office/officeart/2005/8/layout/hierarchy1"/>
    <dgm:cxn modelId="{26B978C7-B541-48B2-8B1E-43D07531FAE0}" type="presParOf" srcId="{9FFCD144-48E0-43F0-8C30-A3ED9BABE744}" destId="{EA533094-E3CC-4580-90FD-FA01AA64EA61}" srcOrd="1" destOrd="0" presId="urn:microsoft.com/office/officeart/2005/8/layout/hierarchy1"/>
    <dgm:cxn modelId="{DCBD156B-E262-44D6-8139-7417F0BFC3BA}" type="presParOf" srcId="{14B011B6-C65C-4531-81B4-221B9F0CD4FB}" destId="{24A71449-AB45-44E7-84AD-4BD150B5D94E}" srcOrd="1" destOrd="0" presId="urn:microsoft.com/office/officeart/2005/8/layout/hierarchy1"/>
    <dgm:cxn modelId="{9FF518E5-3697-4596-8CBF-B80EFBBBAF4A}" type="presParOf" srcId="{404B48A3-8184-47C6-829F-773FB3B19953}" destId="{CBE85B58-D215-42AC-8091-C4AF629D1ADE}" srcOrd="2" destOrd="0" presId="urn:microsoft.com/office/officeart/2005/8/layout/hierarchy1"/>
    <dgm:cxn modelId="{766AD5E5-5CDE-418F-B143-710AE65F97F5}" type="presParOf" srcId="{CBE85B58-D215-42AC-8091-C4AF629D1ADE}" destId="{A46B9853-6AFF-4D78-B024-7E4F644B1F3A}" srcOrd="0" destOrd="0" presId="urn:microsoft.com/office/officeart/2005/8/layout/hierarchy1"/>
    <dgm:cxn modelId="{C4C3C114-EB3C-4C02-B00D-ACE35931BD29}" type="presParOf" srcId="{A46B9853-6AFF-4D78-B024-7E4F644B1F3A}" destId="{9DAC32C5-F6F3-4503-9DB3-B5103FFE4472}" srcOrd="0" destOrd="0" presId="urn:microsoft.com/office/officeart/2005/8/layout/hierarchy1"/>
    <dgm:cxn modelId="{06087023-2F12-4E7F-B1E4-0D5339E35093}" type="presParOf" srcId="{A46B9853-6AFF-4D78-B024-7E4F644B1F3A}" destId="{286C0E51-9239-4594-99D7-A14C5EB80FA3}" srcOrd="1" destOrd="0" presId="urn:microsoft.com/office/officeart/2005/8/layout/hierarchy1"/>
    <dgm:cxn modelId="{61B379FE-CE9D-4AF3-B900-68F845E27565}" type="presParOf" srcId="{CBE85B58-D215-42AC-8091-C4AF629D1ADE}" destId="{C55E93A9-EF32-473D-833D-786CB2DC0CC5}" srcOrd="1" destOrd="0" presId="urn:microsoft.com/office/officeart/2005/8/layout/hierarchy1"/>
    <dgm:cxn modelId="{61E21933-C7D6-4ED2-B296-C64943F3A29E}" type="presParOf" srcId="{C55E93A9-EF32-473D-833D-786CB2DC0CC5}" destId="{4575C7A7-DC5B-4E09-A464-6EEA46786741}" srcOrd="0" destOrd="0" presId="urn:microsoft.com/office/officeart/2005/8/layout/hierarchy1"/>
    <dgm:cxn modelId="{48FA0EB5-00F3-49C8-BB27-05C9BC1E2899}" type="presParOf" srcId="{C55E93A9-EF32-473D-833D-786CB2DC0CC5}" destId="{0FDE8605-0A8E-4152-9272-3B37E6A5D24F}" srcOrd="1" destOrd="0" presId="urn:microsoft.com/office/officeart/2005/8/layout/hierarchy1"/>
    <dgm:cxn modelId="{E6529DFF-9D6B-4875-AD38-78B1A40E0A8F}" type="presParOf" srcId="{0FDE8605-0A8E-4152-9272-3B37E6A5D24F}" destId="{B249A8B1-5CE6-4FB3-A84B-25F6CAFDFC07}" srcOrd="0" destOrd="0" presId="urn:microsoft.com/office/officeart/2005/8/layout/hierarchy1"/>
    <dgm:cxn modelId="{810460AF-7DDD-4EBA-97AF-A3383C961ACE}" type="presParOf" srcId="{B249A8B1-5CE6-4FB3-A84B-25F6CAFDFC07}" destId="{F8FE4F16-48AE-459E-98AF-C929D3302EB0}" srcOrd="0" destOrd="0" presId="urn:microsoft.com/office/officeart/2005/8/layout/hierarchy1"/>
    <dgm:cxn modelId="{2ED72736-DAD5-43F9-BDCC-2EDC2CD3AD8F}" type="presParOf" srcId="{B249A8B1-5CE6-4FB3-A84B-25F6CAFDFC07}" destId="{B7AFFF93-AE87-44D9-9B10-3F541A86AD8B}" srcOrd="1" destOrd="0" presId="urn:microsoft.com/office/officeart/2005/8/layout/hierarchy1"/>
    <dgm:cxn modelId="{76F9AA89-9BC9-45A7-8AD5-7433CBEE90DB}" type="presParOf" srcId="{0FDE8605-0A8E-4152-9272-3B37E6A5D24F}" destId="{25951C0F-ECCF-46B8-862B-15F37D7EAD58}" srcOrd="1" destOrd="0" presId="urn:microsoft.com/office/officeart/2005/8/layout/hierarchy1"/>
    <dgm:cxn modelId="{BC9A23B1-DD81-4779-9DA3-CE8711C8461F}" type="presParOf" srcId="{C55E93A9-EF32-473D-833D-786CB2DC0CC5}" destId="{FB385092-C5D0-4599-944D-3CD593B6F0E7}" srcOrd="2" destOrd="0" presId="urn:microsoft.com/office/officeart/2005/8/layout/hierarchy1"/>
    <dgm:cxn modelId="{0EA749B0-0E90-43A4-87E9-AD629228D2A8}" type="presParOf" srcId="{C55E93A9-EF32-473D-833D-786CB2DC0CC5}" destId="{AE5827F1-72C2-459D-A12E-DDC6BD4BE9C8}" srcOrd="3" destOrd="0" presId="urn:microsoft.com/office/officeart/2005/8/layout/hierarchy1"/>
    <dgm:cxn modelId="{B32ECA60-854D-4804-88A6-D4E857A4E22E}" type="presParOf" srcId="{AE5827F1-72C2-459D-A12E-DDC6BD4BE9C8}" destId="{A75389CB-8A19-44C0-B9E6-BAFF61C4FE5D}" srcOrd="0" destOrd="0" presId="urn:microsoft.com/office/officeart/2005/8/layout/hierarchy1"/>
    <dgm:cxn modelId="{1F1EDD38-8954-459D-A2FD-079AF8DD544B}" type="presParOf" srcId="{A75389CB-8A19-44C0-B9E6-BAFF61C4FE5D}" destId="{A5D31833-ACF9-4416-AD0D-E7F5123994C4}" srcOrd="0" destOrd="0" presId="urn:microsoft.com/office/officeart/2005/8/layout/hierarchy1"/>
    <dgm:cxn modelId="{EAA8D8F2-C978-4EBA-AF09-54F883339EB2}" type="presParOf" srcId="{A75389CB-8A19-44C0-B9E6-BAFF61C4FE5D}" destId="{2892F9B6-4FDD-4C8B-AD10-8C0115AEDA75}" srcOrd="1" destOrd="0" presId="urn:microsoft.com/office/officeart/2005/8/layout/hierarchy1"/>
    <dgm:cxn modelId="{B954B984-4594-49E6-A770-5C8A840314C3}" type="presParOf" srcId="{AE5827F1-72C2-459D-A12E-DDC6BD4BE9C8}" destId="{C5784D63-E6DC-4FF7-A4FB-B04886780A34}" srcOrd="1" destOrd="0" presId="urn:microsoft.com/office/officeart/2005/8/layout/hierarchy1"/>
    <dgm:cxn modelId="{D3CEFD9D-8FDD-464F-8CE5-40E664E1C7C3}" type="presParOf" srcId="{C55E93A9-EF32-473D-833D-786CB2DC0CC5}" destId="{90A67B5D-A1FA-47AB-BA1B-8FF668F3C07C}" srcOrd="4" destOrd="0" presId="urn:microsoft.com/office/officeart/2005/8/layout/hierarchy1"/>
    <dgm:cxn modelId="{B6943621-619B-4D20-9843-062855C98C56}" type="presParOf" srcId="{C55E93A9-EF32-473D-833D-786CB2DC0CC5}" destId="{4225F31C-F2A4-47FC-8F4C-BBE623F23138}" srcOrd="5" destOrd="0" presId="urn:microsoft.com/office/officeart/2005/8/layout/hierarchy1"/>
    <dgm:cxn modelId="{FCB6816E-30A7-4968-BA54-DF908AADAA44}" type="presParOf" srcId="{4225F31C-F2A4-47FC-8F4C-BBE623F23138}" destId="{0DC7B79D-44FB-4CBA-9CF6-B37AC9FAB7DB}" srcOrd="0" destOrd="0" presId="urn:microsoft.com/office/officeart/2005/8/layout/hierarchy1"/>
    <dgm:cxn modelId="{BC8195AA-0798-438F-97E6-B78546835B73}" type="presParOf" srcId="{0DC7B79D-44FB-4CBA-9CF6-B37AC9FAB7DB}" destId="{FFA17D0A-1B3D-4447-9691-F51BE3FD986B}" srcOrd="0" destOrd="0" presId="urn:microsoft.com/office/officeart/2005/8/layout/hierarchy1"/>
    <dgm:cxn modelId="{6C0F45C8-5CFF-4C29-972A-8C5D2E8E7E38}" type="presParOf" srcId="{0DC7B79D-44FB-4CBA-9CF6-B37AC9FAB7DB}" destId="{BAB4E57D-8FEB-4D8B-94C4-A6C37CA972ED}" srcOrd="1" destOrd="0" presId="urn:microsoft.com/office/officeart/2005/8/layout/hierarchy1"/>
    <dgm:cxn modelId="{CFE26DA7-AACA-489E-868F-BDF31BA23699}" type="presParOf" srcId="{4225F31C-F2A4-47FC-8F4C-BBE623F23138}" destId="{FD27E5FD-1403-4FE2-9E0A-B66517C9AD4E}" srcOrd="1" destOrd="0" presId="urn:microsoft.com/office/officeart/2005/8/layout/hierarchy1"/>
    <dgm:cxn modelId="{4BE4D8DA-7F74-4386-9059-4843A2C0B89E}" type="presParOf" srcId="{C55E93A9-EF32-473D-833D-786CB2DC0CC5}" destId="{1C99917D-002E-48ED-B0E3-B399EAD5B881}" srcOrd="6" destOrd="0" presId="urn:microsoft.com/office/officeart/2005/8/layout/hierarchy1"/>
    <dgm:cxn modelId="{F88D00EE-8BA5-47B2-A198-F15AD8C4CE73}" type="presParOf" srcId="{C55E93A9-EF32-473D-833D-786CB2DC0CC5}" destId="{30117158-3006-440C-AABB-C6B671DD6763}" srcOrd="7" destOrd="0" presId="urn:microsoft.com/office/officeart/2005/8/layout/hierarchy1"/>
    <dgm:cxn modelId="{34B209D4-B70A-4394-B821-757A0F718948}" type="presParOf" srcId="{30117158-3006-440C-AABB-C6B671DD6763}" destId="{275F9D32-E767-47DE-B657-029A00133A39}" srcOrd="0" destOrd="0" presId="urn:microsoft.com/office/officeart/2005/8/layout/hierarchy1"/>
    <dgm:cxn modelId="{57EC2202-2F15-4024-9F79-ADCD1A8C5D68}" type="presParOf" srcId="{275F9D32-E767-47DE-B657-029A00133A39}" destId="{07E4893A-34ED-4D7A-8876-A3F9F308DADA}" srcOrd="0" destOrd="0" presId="urn:microsoft.com/office/officeart/2005/8/layout/hierarchy1"/>
    <dgm:cxn modelId="{607219AD-0E8A-464D-ADC0-EFA5F4E266A5}" type="presParOf" srcId="{275F9D32-E767-47DE-B657-029A00133A39}" destId="{0965A59A-6427-4875-9115-B01242DB4523}" srcOrd="1" destOrd="0" presId="urn:microsoft.com/office/officeart/2005/8/layout/hierarchy1"/>
    <dgm:cxn modelId="{371D37F0-07EB-4478-8EE9-B2DA7FFC3470}" type="presParOf" srcId="{30117158-3006-440C-AABB-C6B671DD6763}" destId="{3B7623EC-34D3-4A5E-BF63-15731234458C}" srcOrd="1" destOrd="0" presId="urn:microsoft.com/office/officeart/2005/8/layout/hierarchy1"/>
    <dgm:cxn modelId="{87FAE114-4493-42EA-AB66-881619A7F370}" type="presParOf" srcId="{404B48A3-8184-47C6-829F-773FB3B19953}" destId="{2A02C51A-B087-4806-B5C1-DC44F2E68308}" srcOrd="3" destOrd="0" presId="urn:microsoft.com/office/officeart/2005/8/layout/hierarchy1"/>
    <dgm:cxn modelId="{07B6C3AD-CE60-455F-A80D-A06C75F0651A}" type="presParOf" srcId="{2A02C51A-B087-4806-B5C1-DC44F2E68308}" destId="{FF22F40A-ED97-4043-BCE6-6B8072A1127C}" srcOrd="0" destOrd="0" presId="urn:microsoft.com/office/officeart/2005/8/layout/hierarchy1"/>
    <dgm:cxn modelId="{97E30060-6994-45DF-B1E8-4050EF717AEE}" type="presParOf" srcId="{FF22F40A-ED97-4043-BCE6-6B8072A1127C}" destId="{CEF7694F-CBF4-48AE-A011-C0F954D06C73}" srcOrd="0" destOrd="0" presId="urn:microsoft.com/office/officeart/2005/8/layout/hierarchy1"/>
    <dgm:cxn modelId="{D3BD93AA-F3D2-4234-BA4B-B29DFA9CA920}" type="presParOf" srcId="{FF22F40A-ED97-4043-BCE6-6B8072A1127C}" destId="{15C92BED-033F-4816-859E-1D16F72B20EA}" srcOrd="1" destOrd="0" presId="urn:microsoft.com/office/officeart/2005/8/layout/hierarchy1"/>
    <dgm:cxn modelId="{1C1D6B65-6F5A-486D-959E-A92485348260}" type="presParOf" srcId="{2A02C51A-B087-4806-B5C1-DC44F2E68308}" destId="{587D8D80-B4A8-423A-B85C-32F68CDFB57D}"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081B8F-B0DD-4E6F-808B-90CD3CC59C04}"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E41A975-0C85-429B-8B92-8CFD92A35010}">
      <dgm:prSet/>
      <dgm:spPr/>
      <dgm:t>
        <a:bodyPr/>
        <a:lstStyle/>
        <a:p>
          <a:pPr>
            <a:defRPr b="1"/>
          </a:pPr>
          <a:r>
            <a:rPr lang="en-US"/>
            <a:t>Traffic Detection :</a:t>
          </a:r>
        </a:p>
      </dgm:t>
    </dgm:pt>
    <dgm:pt modelId="{FC2CB0E6-8A8B-43EF-955F-33DD957F8198}" type="parTrans" cxnId="{2DE57178-2149-4FE9-8F89-891063FC0F18}">
      <dgm:prSet/>
      <dgm:spPr/>
      <dgm:t>
        <a:bodyPr/>
        <a:lstStyle/>
        <a:p>
          <a:endParaRPr lang="en-US"/>
        </a:p>
      </dgm:t>
    </dgm:pt>
    <dgm:pt modelId="{0097280C-BA6F-48AA-972F-053D0AB737A9}" type="sibTrans" cxnId="{2DE57178-2149-4FE9-8F89-891063FC0F18}">
      <dgm:prSet/>
      <dgm:spPr/>
      <dgm:t>
        <a:bodyPr/>
        <a:lstStyle/>
        <a:p>
          <a:endParaRPr lang="en-US"/>
        </a:p>
      </dgm:t>
    </dgm:pt>
    <dgm:pt modelId="{9CC6EFBE-981C-4EDB-90B5-4896B455C520}">
      <dgm:prSet/>
      <dgm:spPr/>
      <dgm:t>
        <a:bodyPr/>
        <a:lstStyle/>
        <a:p>
          <a:r>
            <a:rPr lang="en-US"/>
            <a:t>Radar-Based System: A miniaturized radar integrated into the helmet detects vehicles and pedestrians within a 100-meter radius.</a:t>
          </a:r>
        </a:p>
      </dgm:t>
    </dgm:pt>
    <dgm:pt modelId="{73F5D694-1B28-4E28-904D-32421014B7AF}" type="parTrans" cxnId="{02514EE4-09C6-48E0-B0AB-78DF40449E65}">
      <dgm:prSet/>
      <dgm:spPr/>
      <dgm:t>
        <a:bodyPr/>
        <a:lstStyle/>
        <a:p>
          <a:endParaRPr lang="en-US"/>
        </a:p>
      </dgm:t>
    </dgm:pt>
    <dgm:pt modelId="{AE0BC3B1-8CB2-4C32-ADFB-09C8AA82D963}" type="sibTrans" cxnId="{02514EE4-09C6-48E0-B0AB-78DF40449E65}">
      <dgm:prSet/>
      <dgm:spPr/>
      <dgm:t>
        <a:bodyPr/>
        <a:lstStyle/>
        <a:p>
          <a:endParaRPr lang="en-US"/>
        </a:p>
      </dgm:t>
    </dgm:pt>
    <dgm:pt modelId="{59196848-C28D-47CE-B45F-7206E7CD34B3}">
      <dgm:prSet/>
      <dgm:spPr/>
      <dgm:t>
        <a:bodyPr/>
        <a:lstStyle/>
        <a:p>
          <a:r>
            <a:rPr lang="en-US"/>
            <a:t>Visual and Auditory Alerts: Provides visual indicators via LED lights and voice prompts to alert the rider about approaching vehicles from the front, sides, and rear. </a:t>
          </a:r>
        </a:p>
      </dgm:t>
    </dgm:pt>
    <dgm:pt modelId="{C41F3B29-F7DF-4F6D-A470-F0A05A9E161C}" type="parTrans" cxnId="{30E1CA52-55A8-4361-8672-596E0970A2E4}">
      <dgm:prSet/>
      <dgm:spPr/>
      <dgm:t>
        <a:bodyPr/>
        <a:lstStyle/>
        <a:p>
          <a:endParaRPr lang="en-US"/>
        </a:p>
      </dgm:t>
    </dgm:pt>
    <dgm:pt modelId="{91A4CF81-91E9-4893-AC81-92ED2EC249C0}" type="sibTrans" cxnId="{30E1CA52-55A8-4361-8672-596E0970A2E4}">
      <dgm:prSet/>
      <dgm:spPr/>
      <dgm:t>
        <a:bodyPr/>
        <a:lstStyle/>
        <a:p>
          <a:endParaRPr lang="en-US"/>
        </a:p>
      </dgm:t>
    </dgm:pt>
    <dgm:pt modelId="{E1361B99-F4A8-40A2-8687-BCB181FB7C66}">
      <dgm:prSet/>
      <dgm:spPr/>
      <dgm:t>
        <a:bodyPr/>
        <a:lstStyle/>
        <a:p>
          <a:pPr>
            <a:defRPr b="1"/>
          </a:pPr>
          <a:r>
            <a:rPr lang="en-US"/>
            <a:t>Traffic Signal Recognition:</a:t>
          </a:r>
        </a:p>
      </dgm:t>
    </dgm:pt>
    <dgm:pt modelId="{B1F150EE-CDD4-4F37-A294-6811AE623436}" type="parTrans" cxnId="{2E24232D-7878-47CD-8111-2CF88180C350}">
      <dgm:prSet/>
      <dgm:spPr/>
      <dgm:t>
        <a:bodyPr/>
        <a:lstStyle/>
        <a:p>
          <a:endParaRPr lang="en-US"/>
        </a:p>
      </dgm:t>
    </dgm:pt>
    <dgm:pt modelId="{61C0FF94-B88B-48C2-9220-9C0DEDE74FE4}" type="sibTrans" cxnId="{2E24232D-7878-47CD-8111-2CF88180C350}">
      <dgm:prSet/>
      <dgm:spPr/>
      <dgm:t>
        <a:bodyPr/>
        <a:lstStyle/>
        <a:p>
          <a:endParaRPr lang="en-US"/>
        </a:p>
      </dgm:t>
    </dgm:pt>
    <dgm:pt modelId="{52133112-ADE0-472F-8422-1989FF8A671B}">
      <dgm:prSet/>
      <dgm:spPr/>
      <dgm:t>
        <a:bodyPr/>
        <a:lstStyle/>
        <a:p>
          <a:r>
            <a:rPr lang="en-US"/>
            <a:t>Camera-Based System: A small camera captures traffic signals as the rider approaches intersections. </a:t>
          </a:r>
        </a:p>
      </dgm:t>
    </dgm:pt>
    <dgm:pt modelId="{F094A96E-9D82-4621-9EE1-9C04B32EB759}" type="parTrans" cxnId="{97F605CD-A58F-45C9-AE41-3529446958DC}">
      <dgm:prSet/>
      <dgm:spPr/>
      <dgm:t>
        <a:bodyPr/>
        <a:lstStyle/>
        <a:p>
          <a:endParaRPr lang="en-US"/>
        </a:p>
      </dgm:t>
    </dgm:pt>
    <dgm:pt modelId="{28946E3A-8DA6-43E4-9964-66CDD3DE49A7}" type="sibTrans" cxnId="{97F605CD-A58F-45C9-AE41-3529446958DC}">
      <dgm:prSet/>
      <dgm:spPr/>
      <dgm:t>
        <a:bodyPr/>
        <a:lstStyle/>
        <a:p>
          <a:endParaRPr lang="en-US"/>
        </a:p>
      </dgm:t>
    </dgm:pt>
    <dgm:pt modelId="{4B5E9DED-A271-4548-B547-DC044FF42322}">
      <dgm:prSet/>
      <dgm:spPr/>
      <dgm:t>
        <a:bodyPr/>
        <a:lstStyle/>
        <a:p>
          <a:r>
            <a:rPr lang="en-US"/>
            <a:t>AI-Powered Image Recognition: Analyzes captured images to determine the current signal status (red, yellow, or green). </a:t>
          </a:r>
        </a:p>
      </dgm:t>
    </dgm:pt>
    <dgm:pt modelId="{0C0E3CB4-2FB9-42AF-8238-510F912F94D6}" type="parTrans" cxnId="{F3794313-C92B-49BF-8237-D6F6A528730F}">
      <dgm:prSet/>
      <dgm:spPr/>
      <dgm:t>
        <a:bodyPr/>
        <a:lstStyle/>
        <a:p>
          <a:endParaRPr lang="en-US"/>
        </a:p>
      </dgm:t>
    </dgm:pt>
    <dgm:pt modelId="{BC55DDFA-E86D-48F5-B006-0D82A8222016}" type="sibTrans" cxnId="{F3794313-C92B-49BF-8237-D6F6A528730F}">
      <dgm:prSet/>
      <dgm:spPr/>
      <dgm:t>
        <a:bodyPr/>
        <a:lstStyle/>
        <a:p>
          <a:endParaRPr lang="en-US"/>
        </a:p>
      </dgm:t>
    </dgm:pt>
    <dgm:pt modelId="{BB706669-A2B4-4D01-9BEA-CCD353D818E9}">
      <dgm:prSet/>
      <dgm:spPr/>
      <dgm:t>
        <a:bodyPr/>
        <a:lstStyle/>
        <a:p>
          <a:r>
            <a:rPr lang="en-US"/>
            <a:t>Real-Time Feedback: Provides instant feedback via LED indicators and voice prompts, ensuring the rider’s awareness of traffic signals.</a:t>
          </a:r>
        </a:p>
      </dgm:t>
    </dgm:pt>
    <dgm:pt modelId="{84A7239A-E431-484A-A944-7D990739C97D}" type="parTrans" cxnId="{CFB45E06-69C6-4507-B3CD-F5857FB739F5}">
      <dgm:prSet/>
      <dgm:spPr/>
      <dgm:t>
        <a:bodyPr/>
        <a:lstStyle/>
        <a:p>
          <a:endParaRPr lang="en-US"/>
        </a:p>
      </dgm:t>
    </dgm:pt>
    <dgm:pt modelId="{C560428F-7E28-4751-B5EA-80633E2740CD}" type="sibTrans" cxnId="{CFB45E06-69C6-4507-B3CD-F5857FB739F5}">
      <dgm:prSet/>
      <dgm:spPr/>
      <dgm:t>
        <a:bodyPr/>
        <a:lstStyle/>
        <a:p>
          <a:endParaRPr lang="en-US"/>
        </a:p>
      </dgm:t>
    </dgm:pt>
    <dgm:pt modelId="{B74BB019-B003-414F-858B-1E4129AA3C64}" type="pres">
      <dgm:prSet presAssocID="{87081B8F-B0DD-4E6F-808B-90CD3CC59C04}" presName="root" presStyleCnt="0">
        <dgm:presLayoutVars>
          <dgm:dir/>
          <dgm:resizeHandles val="exact"/>
        </dgm:presLayoutVars>
      </dgm:prSet>
      <dgm:spPr/>
    </dgm:pt>
    <dgm:pt modelId="{C0DBCFDB-46FD-417B-AA67-EC309782BB86}" type="pres">
      <dgm:prSet presAssocID="{4E41A975-0C85-429B-8B92-8CFD92A35010}" presName="compNode" presStyleCnt="0"/>
      <dgm:spPr/>
    </dgm:pt>
    <dgm:pt modelId="{8FDDC8BF-AAC9-4038-861F-DA3537D6738E}" type="pres">
      <dgm:prSet presAssocID="{4E41A975-0C85-429B-8B92-8CFD92A3501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xi"/>
        </a:ext>
      </dgm:extLst>
    </dgm:pt>
    <dgm:pt modelId="{CDFD9AFE-7C46-434E-8377-A17CE7E517DA}" type="pres">
      <dgm:prSet presAssocID="{4E41A975-0C85-429B-8B92-8CFD92A35010}" presName="iconSpace" presStyleCnt="0"/>
      <dgm:spPr/>
    </dgm:pt>
    <dgm:pt modelId="{39571811-E36E-4BE3-8249-B8D45730409B}" type="pres">
      <dgm:prSet presAssocID="{4E41A975-0C85-429B-8B92-8CFD92A35010}" presName="parTx" presStyleLbl="revTx" presStyleIdx="0" presStyleCnt="4">
        <dgm:presLayoutVars>
          <dgm:chMax val="0"/>
          <dgm:chPref val="0"/>
        </dgm:presLayoutVars>
      </dgm:prSet>
      <dgm:spPr/>
    </dgm:pt>
    <dgm:pt modelId="{EAE37F63-D674-47FB-AFAE-94DBB403CC3C}" type="pres">
      <dgm:prSet presAssocID="{4E41A975-0C85-429B-8B92-8CFD92A35010}" presName="txSpace" presStyleCnt="0"/>
      <dgm:spPr/>
    </dgm:pt>
    <dgm:pt modelId="{97A029E4-F578-4701-9392-EFF59DAD5ABD}" type="pres">
      <dgm:prSet presAssocID="{4E41A975-0C85-429B-8B92-8CFD92A35010}" presName="desTx" presStyleLbl="revTx" presStyleIdx="1" presStyleCnt="4">
        <dgm:presLayoutVars/>
      </dgm:prSet>
      <dgm:spPr/>
    </dgm:pt>
    <dgm:pt modelId="{C4A6CADA-8073-410F-9F47-B093CFD036B2}" type="pres">
      <dgm:prSet presAssocID="{0097280C-BA6F-48AA-972F-053D0AB737A9}" presName="sibTrans" presStyleCnt="0"/>
      <dgm:spPr/>
    </dgm:pt>
    <dgm:pt modelId="{40C48B16-5622-47CC-8371-7BB91D493EB3}" type="pres">
      <dgm:prSet presAssocID="{E1361B99-F4A8-40A2-8687-BCB181FB7C66}" presName="compNode" presStyleCnt="0"/>
      <dgm:spPr/>
    </dgm:pt>
    <dgm:pt modelId="{712E7FD3-C657-4BB7-9D96-6120032651C4}" type="pres">
      <dgm:prSet presAssocID="{E1361B99-F4A8-40A2-8687-BCB181FB7C6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ffic Light"/>
        </a:ext>
      </dgm:extLst>
    </dgm:pt>
    <dgm:pt modelId="{831E1F34-67FA-4560-AC28-38672B42C610}" type="pres">
      <dgm:prSet presAssocID="{E1361B99-F4A8-40A2-8687-BCB181FB7C66}" presName="iconSpace" presStyleCnt="0"/>
      <dgm:spPr/>
    </dgm:pt>
    <dgm:pt modelId="{6C5D9CEC-5979-49E3-9C84-AEDA3ED9BE60}" type="pres">
      <dgm:prSet presAssocID="{E1361B99-F4A8-40A2-8687-BCB181FB7C66}" presName="parTx" presStyleLbl="revTx" presStyleIdx="2" presStyleCnt="4">
        <dgm:presLayoutVars>
          <dgm:chMax val="0"/>
          <dgm:chPref val="0"/>
        </dgm:presLayoutVars>
      </dgm:prSet>
      <dgm:spPr/>
    </dgm:pt>
    <dgm:pt modelId="{FF82004F-F4C7-4FA4-B2A8-B3C2B172A224}" type="pres">
      <dgm:prSet presAssocID="{E1361B99-F4A8-40A2-8687-BCB181FB7C66}" presName="txSpace" presStyleCnt="0"/>
      <dgm:spPr/>
    </dgm:pt>
    <dgm:pt modelId="{C528E243-6702-4BD3-9C45-6D00A047E2F4}" type="pres">
      <dgm:prSet presAssocID="{E1361B99-F4A8-40A2-8687-BCB181FB7C66}" presName="desTx" presStyleLbl="revTx" presStyleIdx="3" presStyleCnt="4">
        <dgm:presLayoutVars/>
      </dgm:prSet>
      <dgm:spPr/>
    </dgm:pt>
  </dgm:ptLst>
  <dgm:cxnLst>
    <dgm:cxn modelId="{CFB45E06-69C6-4507-B3CD-F5857FB739F5}" srcId="{E1361B99-F4A8-40A2-8687-BCB181FB7C66}" destId="{BB706669-A2B4-4D01-9BEA-CCD353D818E9}" srcOrd="2" destOrd="0" parTransId="{84A7239A-E431-484A-A944-7D990739C97D}" sibTransId="{C560428F-7E28-4751-B5EA-80633E2740CD}"/>
    <dgm:cxn modelId="{2C46CC09-EC4B-407E-8F38-06036FBA7509}" type="presOf" srcId="{87081B8F-B0DD-4E6F-808B-90CD3CC59C04}" destId="{B74BB019-B003-414F-858B-1E4129AA3C64}" srcOrd="0" destOrd="0" presId="urn:microsoft.com/office/officeart/2018/5/layout/CenteredIconLabelDescriptionList"/>
    <dgm:cxn modelId="{F3794313-C92B-49BF-8237-D6F6A528730F}" srcId="{E1361B99-F4A8-40A2-8687-BCB181FB7C66}" destId="{4B5E9DED-A271-4548-B547-DC044FF42322}" srcOrd="1" destOrd="0" parTransId="{0C0E3CB4-2FB9-42AF-8238-510F912F94D6}" sibTransId="{BC55DDFA-E86D-48F5-B006-0D82A8222016}"/>
    <dgm:cxn modelId="{38534A25-8358-4377-A0FB-EC772775D214}" type="presOf" srcId="{59196848-C28D-47CE-B45F-7206E7CD34B3}" destId="{97A029E4-F578-4701-9392-EFF59DAD5ABD}" srcOrd="0" destOrd="1" presId="urn:microsoft.com/office/officeart/2018/5/layout/CenteredIconLabelDescriptionList"/>
    <dgm:cxn modelId="{2E24232D-7878-47CD-8111-2CF88180C350}" srcId="{87081B8F-B0DD-4E6F-808B-90CD3CC59C04}" destId="{E1361B99-F4A8-40A2-8687-BCB181FB7C66}" srcOrd="1" destOrd="0" parTransId="{B1F150EE-CDD4-4F37-A294-6811AE623436}" sibTransId="{61C0FF94-B88B-48C2-9220-9C0DEDE74FE4}"/>
    <dgm:cxn modelId="{96070061-8BC3-411D-8FBB-8C62CABE30A4}" type="presOf" srcId="{4E41A975-0C85-429B-8B92-8CFD92A35010}" destId="{39571811-E36E-4BE3-8249-B8D45730409B}" srcOrd="0" destOrd="0" presId="urn:microsoft.com/office/officeart/2018/5/layout/CenteredIconLabelDescriptionList"/>
    <dgm:cxn modelId="{30E1CA52-55A8-4361-8672-596E0970A2E4}" srcId="{4E41A975-0C85-429B-8B92-8CFD92A35010}" destId="{59196848-C28D-47CE-B45F-7206E7CD34B3}" srcOrd="1" destOrd="0" parTransId="{C41F3B29-F7DF-4F6D-A470-F0A05A9E161C}" sibTransId="{91A4CF81-91E9-4893-AC81-92ED2EC249C0}"/>
    <dgm:cxn modelId="{2DE57178-2149-4FE9-8F89-891063FC0F18}" srcId="{87081B8F-B0DD-4E6F-808B-90CD3CC59C04}" destId="{4E41A975-0C85-429B-8B92-8CFD92A35010}" srcOrd="0" destOrd="0" parTransId="{FC2CB0E6-8A8B-43EF-955F-33DD957F8198}" sibTransId="{0097280C-BA6F-48AA-972F-053D0AB737A9}"/>
    <dgm:cxn modelId="{605F0D84-CC02-4E84-BECE-10051C7B047D}" type="presOf" srcId="{4B5E9DED-A271-4548-B547-DC044FF42322}" destId="{C528E243-6702-4BD3-9C45-6D00A047E2F4}" srcOrd="0" destOrd="1" presId="urn:microsoft.com/office/officeart/2018/5/layout/CenteredIconLabelDescriptionList"/>
    <dgm:cxn modelId="{91105F86-74A7-449E-ACFF-B46B0A2C2813}" type="presOf" srcId="{E1361B99-F4A8-40A2-8687-BCB181FB7C66}" destId="{6C5D9CEC-5979-49E3-9C84-AEDA3ED9BE60}" srcOrd="0" destOrd="0" presId="urn:microsoft.com/office/officeart/2018/5/layout/CenteredIconLabelDescriptionList"/>
    <dgm:cxn modelId="{F98C04AF-1458-42C8-9AD3-6294F6BF47DC}" type="presOf" srcId="{52133112-ADE0-472F-8422-1989FF8A671B}" destId="{C528E243-6702-4BD3-9C45-6D00A047E2F4}" srcOrd="0" destOrd="0" presId="urn:microsoft.com/office/officeart/2018/5/layout/CenteredIconLabelDescriptionList"/>
    <dgm:cxn modelId="{A11B1BC7-317C-4D25-96A5-7B02F107109A}" type="presOf" srcId="{BB706669-A2B4-4D01-9BEA-CCD353D818E9}" destId="{C528E243-6702-4BD3-9C45-6D00A047E2F4}" srcOrd="0" destOrd="2" presId="urn:microsoft.com/office/officeart/2018/5/layout/CenteredIconLabelDescriptionList"/>
    <dgm:cxn modelId="{97F605CD-A58F-45C9-AE41-3529446958DC}" srcId="{E1361B99-F4A8-40A2-8687-BCB181FB7C66}" destId="{52133112-ADE0-472F-8422-1989FF8A671B}" srcOrd="0" destOrd="0" parTransId="{F094A96E-9D82-4621-9EE1-9C04B32EB759}" sibTransId="{28946E3A-8DA6-43E4-9964-66CDD3DE49A7}"/>
    <dgm:cxn modelId="{02514EE4-09C6-48E0-B0AB-78DF40449E65}" srcId="{4E41A975-0C85-429B-8B92-8CFD92A35010}" destId="{9CC6EFBE-981C-4EDB-90B5-4896B455C520}" srcOrd="0" destOrd="0" parTransId="{73F5D694-1B28-4E28-904D-32421014B7AF}" sibTransId="{AE0BC3B1-8CB2-4C32-ADFB-09C8AA82D963}"/>
    <dgm:cxn modelId="{EEF23AEE-990F-44D6-A59C-D30066A4C020}" type="presOf" srcId="{9CC6EFBE-981C-4EDB-90B5-4896B455C520}" destId="{97A029E4-F578-4701-9392-EFF59DAD5ABD}" srcOrd="0" destOrd="0" presId="urn:microsoft.com/office/officeart/2018/5/layout/CenteredIconLabelDescriptionList"/>
    <dgm:cxn modelId="{23C18517-69E2-4580-9376-BAFD7D57F99B}" type="presParOf" srcId="{B74BB019-B003-414F-858B-1E4129AA3C64}" destId="{C0DBCFDB-46FD-417B-AA67-EC309782BB86}" srcOrd="0" destOrd="0" presId="urn:microsoft.com/office/officeart/2018/5/layout/CenteredIconLabelDescriptionList"/>
    <dgm:cxn modelId="{999E2C38-1FD7-4844-A31D-7F0227F1F31D}" type="presParOf" srcId="{C0DBCFDB-46FD-417B-AA67-EC309782BB86}" destId="{8FDDC8BF-AAC9-4038-861F-DA3537D6738E}" srcOrd="0" destOrd="0" presId="urn:microsoft.com/office/officeart/2018/5/layout/CenteredIconLabelDescriptionList"/>
    <dgm:cxn modelId="{86015553-374F-4E3F-B9BE-5F199CED437C}" type="presParOf" srcId="{C0DBCFDB-46FD-417B-AA67-EC309782BB86}" destId="{CDFD9AFE-7C46-434E-8377-A17CE7E517DA}" srcOrd="1" destOrd="0" presId="urn:microsoft.com/office/officeart/2018/5/layout/CenteredIconLabelDescriptionList"/>
    <dgm:cxn modelId="{E8CE0403-4933-43F1-B576-2143DA94EB94}" type="presParOf" srcId="{C0DBCFDB-46FD-417B-AA67-EC309782BB86}" destId="{39571811-E36E-4BE3-8249-B8D45730409B}" srcOrd="2" destOrd="0" presId="urn:microsoft.com/office/officeart/2018/5/layout/CenteredIconLabelDescriptionList"/>
    <dgm:cxn modelId="{022F26B1-A6DF-4068-819B-83AE5E959827}" type="presParOf" srcId="{C0DBCFDB-46FD-417B-AA67-EC309782BB86}" destId="{EAE37F63-D674-47FB-AFAE-94DBB403CC3C}" srcOrd="3" destOrd="0" presId="urn:microsoft.com/office/officeart/2018/5/layout/CenteredIconLabelDescriptionList"/>
    <dgm:cxn modelId="{4905174D-5002-4ECC-A02C-720952182A3E}" type="presParOf" srcId="{C0DBCFDB-46FD-417B-AA67-EC309782BB86}" destId="{97A029E4-F578-4701-9392-EFF59DAD5ABD}" srcOrd="4" destOrd="0" presId="urn:microsoft.com/office/officeart/2018/5/layout/CenteredIconLabelDescriptionList"/>
    <dgm:cxn modelId="{E6C4F1F9-5C64-43BB-8D54-9FD9C24CE28D}" type="presParOf" srcId="{B74BB019-B003-414F-858B-1E4129AA3C64}" destId="{C4A6CADA-8073-410F-9F47-B093CFD036B2}" srcOrd="1" destOrd="0" presId="urn:microsoft.com/office/officeart/2018/5/layout/CenteredIconLabelDescriptionList"/>
    <dgm:cxn modelId="{B22D8B21-2167-4629-B059-794B180C0BD6}" type="presParOf" srcId="{B74BB019-B003-414F-858B-1E4129AA3C64}" destId="{40C48B16-5622-47CC-8371-7BB91D493EB3}" srcOrd="2" destOrd="0" presId="urn:microsoft.com/office/officeart/2018/5/layout/CenteredIconLabelDescriptionList"/>
    <dgm:cxn modelId="{F55C0BE2-7995-4602-BC54-136922E54624}" type="presParOf" srcId="{40C48B16-5622-47CC-8371-7BB91D493EB3}" destId="{712E7FD3-C657-4BB7-9D96-6120032651C4}" srcOrd="0" destOrd="0" presId="urn:microsoft.com/office/officeart/2018/5/layout/CenteredIconLabelDescriptionList"/>
    <dgm:cxn modelId="{4C1C9288-5176-4C2A-95A0-6541B3729177}" type="presParOf" srcId="{40C48B16-5622-47CC-8371-7BB91D493EB3}" destId="{831E1F34-67FA-4560-AC28-38672B42C610}" srcOrd="1" destOrd="0" presId="urn:microsoft.com/office/officeart/2018/5/layout/CenteredIconLabelDescriptionList"/>
    <dgm:cxn modelId="{0F1F558E-55D8-4A6D-B8D2-7CD4CBB4A7C5}" type="presParOf" srcId="{40C48B16-5622-47CC-8371-7BB91D493EB3}" destId="{6C5D9CEC-5979-49E3-9C84-AEDA3ED9BE60}" srcOrd="2" destOrd="0" presId="urn:microsoft.com/office/officeart/2018/5/layout/CenteredIconLabelDescriptionList"/>
    <dgm:cxn modelId="{70AE5D6E-0DBE-4649-8C78-15DC59E923F6}" type="presParOf" srcId="{40C48B16-5622-47CC-8371-7BB91D493EB3}" destId="{FF82004F-F4C7-4FA4-B2A8-B3C2B172A224}" srcOrd="3" destOrd="0" presId="urn:microsoft.com/office/officeart/2018/5/layout/CenteredIconLabelDescriptionList"/>
    <dgm:cxn modelId="{D32DF0F0-6D75-457C-A22A-9309D7DD0209}" type="presParOf" srcId="{40C48B16-5622-47CC-8371-7BB91D493EB3}" destId="{C528E243-6702-4BD3-9C45-6D00A047E2F4}"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D54F02-D9C0-4153-B07B-9C3D4713607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BCFC9D60-5BB0-4389-9144-893FB2162F06}">
      <dgm:prSet/>
      <dgm:spPr/>
      <dgm:t>
        <a:bodyPr/>
        <a:lstStyle/>
        <a:p>
          <a:r>
            <a:rPr lang="en-US"/>
            <a:t>SURENDRA AMPARAPU</a:t>
          </a:r>
        </a:p>
      </dgm:t>
    </dgm:pt>
    <dgm:pt modelId="{1A2F3BC2-23F9-42A3-81BA-29140410A1D0}" type="parTrans" cxnId="{76CB6760-62F0-4081-8331-D8536C172D35}">
      <dgm:prSet/>
      <dgm:spPr/>
      <dgm:t>
        <a:bodyPr/>
        <a:lstStyle/>
        <a:p>
          <a:endParaRPr lang="en-US"/>
        </a:p>
      </dgm:t>
    </dgm:pt>
    <dgm:pt modelId="{0C4B799C-CD18-4BB1-8D46-0E8CB75628E0}" type="sibTrans" cxnId="{76CB6760-62F0-4081-8331-D8536C172D35}">
      <dgm:prSet/>
      <dgm:spPr/>
      <dgm:t>
        <a:bodyPr/>
        <a:lstStyle/>
        <a:p>
          <a:endParaRPr lang="en-US"/>
        </a:p>
      </dgm:t>
    </dgm:pt>
    <dgm:pt modelId="{8566941B-E727-475A-8860-DF850922980E}">
      <dgm:prSet/>
      <dgm:spPr/>
      <dgm:t>
        <a:bodyPr/>
        <a:lstStyle/>
        <a:p>
          <a:r>
            <a:rPr lang="en-US">
              <a:hlinkClick xmlns:r="http://schemas.openxmlformats.org/officeDocument/2006/relationships" r:id="rId1"/>
            </a:rPr>
            <a:t>Surendra.1ambarapu@gmail.com</a:t>
          </a:r>
          <a:endParaRPr lang="en-US"/>
        </a:p>
      </dgm:t>
    </dgm:pt>
    <dgm:pt modelId="{86B560F3-5A84-45BB-BC7C-3B7F4D1BA10B}" type="parTrans" cxnId="{3EA19249-0938-4856-B01C-BFB8E120548B}">
      <dgm:prSet/>
      <dgm:spPr/>
      <dgm:t>
        <a:bodyPr/>
        <a:lstStyle/>
        <a:p>
          <a:endParaRPr lang="en-US"/>
        </a:p>
      </dgm:t>
    </dgm:pt>
    <dgm:pt modelId="{E7F181DA-B134-4CDB-B530-5D18FF0B8911}" type="sibTrans" cxnId="{3EA19249-0938-4856-B01C-BFB8E120548B}">
      <dgm:prSet/>
      <dgm:spPr/>
      <dgm:t>
        <a:bodyPr/>
        <a:lstStyle/>
        <a:p>
          <a:endParaRPr lang="en-US"/>
        </a:p>
      </dgm:t>
    </dgm:pt>
    <dgm:pt modelId="{28E75819-A8C2-4CEC-9BEA-CE33DD83C03B}">
      <dgm:prSet/>
      <dgm:spPr/>
      <dgm:t>
        <a:bodyPr/>
        <a:lstStyle/>
        <a:p>
          <a:r>
            <a:rPr lang="en-US"/>
            <a:t>+91 8977401440</a:t>
          </a:r>
        </a:p>
      </dgm:t>
    </dgm:pt>
    <dgm:pt modelId="{76EA72CC-0E72-49D4-B32F-ED9F07612616}" type="parTrans" cxnId="{6B4FFEF0-DBF9-47AD-B6C4-ADB7B020C83D}">
      <dgm:prSet/>
      <dgm:spPr/>
      <dgm:t>
        <a:bodyPr/>
        <a:lstStyle/>
        <a:p>
          <a:endParaRPr lang="en-US"/>
        </a:p>
      </dgm:t>
    </dgm:pt>
    <dgm:pt modelId="{6AC47F04-F778-4F97-82BB-9C210E2F9B39}" type="sibTrans" cxnId="{6B4FFEF0-DBF9-47AD-B6C4-ADB7B020C83D}">
      <dgm:prSet/>
      <dgm:spPr/>
      <dgm:t>
        <a:bodyPr/>
        <a:lstStyle/>
        <a:p>
          <a:endParaRPr lang="en-US"/>
        </a:p>
      </dgm:t>
    </dgm:pt>
    <dgm:pt modelId="{26A1E6A2-2260-45C6-97F8-30A8189139DD}" type="pres">
      <dgm:prSet presAssocID="{58D54F02-D9C0-4153-B07B-9C3D4713607D}" presName="hierChild1" presStyleCnt="0">
        <dgm:presLayoutVars>
          <dgm:chPref val="1"/>
          <dgm:dir/>
          <dgm:animOne val="branch"/>
          <dgm:animLvl val="lvl"/>
          <dgm:resizeHandles/>
        </dgm:presLayoutVars>
      </dgm:prSet>
      <dgm:spPr/>
    </dgm:pt>
    <dgm:pt modelId="{A5ED81E6-548C-4CE9-A9D9-8E826DF6F15C}" type="pres">
      <dgm:prSet presAssocID="{BCFC9D60-5BB0-4389-9144-893FB2162F06}" presName="hierRoot1" presStyleCnt="0"/>
      <dgm:spPr/>
    </dgm:pt>
    <dgm:pt modelId="{E0491120-CDE0-4967-A427-FF395943A856}" type="pres">
      <dgm:prSet presAssocID="{BCFC9D60-5BB0-4389-9144-893FB2162F06}" presName="composite" presStyleCnt="0"/>
      <dgm:spPr/>
    </dgm:pt>
    <dgm:pt modelId="{3028CAA9-BAE3-4C90-A782-2C0B32AABC10}" type="pres">
      <dgm:prSet presAssocID="{BCFC9D60-5BB0-4389-9144-893FB2162F06}" presName="background" presStyleLbl="node0" presStyleIdx="0" presStyleCnt="3"/>
      <dgm:spPr/>
    </dgm:pt>
    <dgm:pt modelId="{39B5B0FF-6FC3-44C3-896A-B54936D12169}" type="pres">
      <dgm:prSet presAssocID="{BCFC9D60-5BB0-4389-9144-893FB2162F06}" presName="text" presStyleLbl="fgAcc0" presStyleIdx="0" presStyleCnt="3">
        <dgm:presLayoutVars>
          <dgm:chPref val="3"/>
        </dgm:presLayoutVars>
      </dgm:prSet>
      <dgm:spPr/>
    </dgm:pt>
    <dgm:pt modelId="{6DF8DAF8-A486-4CF5-A6FB-583064D1D73F}" type="pres">
      <dgm:prSet presAssocID="{BCFC9D60-5BB0-4389-9144-893FB2162F06}" presName="hierChild2" presStyleCnt="0"/>
      <dgm:spPr/>
    </dgm:pt>
    <dgm:pt modelId="{C2A339B6-7509-406E-81D0-17EA9879BA04}" type="pres">
      <dgm:prSet presAssocID="{8566941B-E727-475A-8860-DF850922980E}" presName="hierRoot1" presStyleCnt="0"/>
      <dgm:spPr/>
    </dgm:pt>
    <dgm:pt modelId="{84F24352-5541-4D44-8615-5F6114C8CCD1}" type="pres">
      <dgm:prSet presAssocID="{8566941B-E727-475A-8860-DF850922980E}" presName="composite" presStyleCnt="0"/>
      <dgm:spPr/>
    </dgm:pt>
    <dgm:pt modelId="{7BCCAC1D-24AF-438F-AEF8-44F138BC7118}" type="pres">
      <dgm:prSet presAssocID="{8566941B-E727-475A-8860-DF850922980E}" presName="background" presStyleLbl="node0" presStyleIdx="1" presStyleCnt="3"/>
      <dgm:spPr/>
    </dgm:pt>
    <dgm:pt modelId="{552CA36C-1DCE-4DA7-8798-7F13ED9119EB}" type="pres">
      <dgm:prSet presAssocID="{8566941B-E727-475A-8860-DF850922980E}" presName="text" presStyleLbl="fgAcc0" presStyleIdx="1" presStyleCnt="3">
        <dgm:presLayoutVars>
          <dgm:chPref val="3"/>
        </dgm:presLayoutVars>
      </dgm:prSet>
      <dgm:spPr/>
    </dgm:pt>
    <dgm:pt modelId="{94BA9A22-B35F-4C51-8C23-2EA56CEC59E2}" type="pres">
      <dgm:prSet presAssocID="{8566941B-E727-475A-8860-DF850922980E}" presName="hierChild2" presStyleCnt="0"/>
      <dgm:spPr/>
    </dgm:pt>
    <dgm:pt modelId="{F89686E4-B060-49EC-B2CD-1631EDEEED9A}" type="pres">
      <dgm:prSet presAssocID="{28E75819-A8C2-4CEC-9BEA-CE33DD83C03B}" presName="hierRoot1" presStyleCnt="0"/>
      <dgm:spPr/>
    </dgm:pt>
    <dgm:pt modelId="{A864C02C-F8B6-4327-B2E5-312725AA921C}" type="pres">
      <dgm:prSet presAssocID="{28E75819-A8C2-4CEC-9BEA-CE33DD83C03B}" presName="composite" presStyleCnt="0"/>
      <dgm:spPr/>
    </dgm:pt>
    <dgm:pt modelId="{522667AD-ED2B-406A-BB7E-C9848F9D7755}" type="pres">
      <dgm:prSet presAssocID="{28E75819-A8C2-4CEC-9BEA-CE33DD83C03B}" presName="background" presStyleLbl="node0" presStyleIdx="2" presStyleCnt="3"/>
      <dgm:spPr/>
    </dgm:pt>
    <dgm:pt modelId="{06DA39FE-937E-4F3A-A6B6-8CC7FE87E517}" type="pres">
      <dgm:prSet presAssocID="{28E75819-A8C2-4CEC-9BEA-CE33DD83C03B}" presName="text" presStyleLbl="fgAcc0" presStyleIdx="2" presStyleCnt="3">
        <dgm:presLayoutVars>
          <dgm:chPref val="3"/>
        </dgm:presLayoutVars>
      </dgm:prSet>
      <dgm:spPr/>
    </dgm:pt>
    <dgm:pt modelId="{9AC58CA5-281D-40C9-B2BC-4584B8FCEAFC}" type="pres">
      <dgm:prSet presAssocID="{28E75819-A8C2-4CEC-9BEA-CE33DD83C03B}" presName="hierChild2" presStyleCnt="0"/>
      <dgm:spPr/>
    </dgm:pt>
  </dgm:ptLst>
  <dgm:cxnLst>
    <dgm:cxn modelId="{B9449914-7B4D-44A0-A6D9-FD08B1A33BC3}" type="presOf" srcId="{28E75819-A8C2-4CEC-9BEA-CE33DD83C03B}" destId="{06DA39FE-937E-4F3A-A6B6-8CC7FE87E517}" srcOrd="0" destOrd="0" presId="urn:microsoft.com/office/officeart/2005/8/layout/hierarchy1"/>
    <dgm:cxn modelId="{76CB6760-62F0-4081-8331-D8536C172D35}" srcId="{58D54F02-D9C0-4153-B07B-9C3D4713607D}" destId="{BCFC9D60-5BB0-4389-9144-893FB2162F06}" srcOrd="0" destOrd="0" parTransId="{1A2F3BC2-23F9-42A3-81BA-29140410A1D0}" sibTransId="{0C4B799C-CD18-4BB1-8D46-0E8CB75628E0}"/>
    <dgm:cxn modelId="{671D0A65-2111-4BDF-831E-B2B984D5DA65}" type="presOf" srcId="{BCFC9D60-5BB0-4389-9144-893FB2162F06}" destId="{39B5B0FF-6FC3-44C3-896A-B54936D12169}" srcOrd="0" destOrd="0" presId="urn:microsoft.com/office/officeart/2005/8/layout/hierarchy1"/>
    <dgm:cxn modelId="{3EA19249-0938-4856-B01C-BFB8E120548B}" srcId="{58D54F02-D9C0-4153-B07B-9C3D4713607D}" destId="{8566941B-E727-475A-8860-DF850922980E}" srcOrd="1" destOrd="0" parTransId="{86B560F3-5A84-45BB-BC7C-3B7F4D1BA10B}" sibTransId="{E7F181DA-B134-4CDB-B530-5D18FF0B8911}"/>
    <dgm:cxn modelId="{2A14C9A4-DF42-496A-8EA3-6D30E2F13554}" type="presOf" srcId="{58D54F02-D9C0-4153-B07B-9C3D4713607D}" destId="{26A1E6A2-2260-45C6-97F8-30A8189139DD}" srcOrd="0" destOrd="0" presId="urn:microsoft.com/office/officeart/2005/8/layout/hierarchy1"/>
    <dgm:cxn modelId="{4BD71FE5-30C7-4EA9-9E22-4B9EE1FCE0AC}" type="presOf" srcId="{8566941B-E727-475A-8860-DF850922980E}" destId="{552CA36C-1DCE-4DA7-8798-7F13ED9119EB}" srcOrd="0" destOrd="0" presId="urn:microsoft.com/office/officeart/2005/8/layout/hierarchy1"/>
    <dgm:cxn modelId="{6B4FFEF0-DBF9-47AD-B6C4-ADB7B020C83D}" srcId="{58D54F02-D9C0-4153-B07B-9C3D4713607D}" destId="{28E75819-A8C2-4CEC-9BEA-CE33DD83C03B}" srcOrd="2" destOrd="0" parTransId="{76EA72CC-0E72-49D4-B32F-ED9F07612616}" sibTransId="{6AC47F04-F778-4F97-82BB-9C210E2F9B39}"/>
    <dgm:cxn modelId="{E18E5B37-8C2D-4CC1-A48F-8EFD8783B366}" type="presParOf" srcId="{26A1E6A2-2260-45C6-97F8-30A8189139DD}" destId="{A5ED81E6-548C-4CE9-A9D9-8E826DF6F15C}" srcOrd="0" destOrd="0" presId="urn:microsoft.com/office/officeart/2005/8/layout/hierarchy1"/>
    <dgm:cxn modelId="{83C12E61-E454-4556-8D1F-1DF1614F0E61}" type="presParOf" srcId="{A5ED81E6-548C-4CE9-A9D9-8E826DF6F15C}" destId="{E0491120-CDE0-4967-A427-FF395943A856}" srcOrd="0" destOrd="0" presId="urn:microsoft.com/office/officeart/2005/8/layout/hierarchy1"/>
    <dgm:cxn modelId="{045CDB15-8983-47B5-8D70-899D2E140171}" type="presParOf" srcId="{E0491120-CDE0-4967-A427-FF395943A856}" destId="{3028CAA9-BAE3-4C90-A782-2C0B32AABC10}" srcOrd="0" destOrd="0" presId="urn:microsoft.com/office/officeart/2005/8/layout/hierarchy1"/>
    <dgm:cxn modelId="{6E51B938-980C-46B4-B0BE-FEA7531AA5F5}" type="presParOf" srcId="{E0491120-CDE0-4967-A427-FF395943A856}" destId="{39B5B0FF-6FC3-44C3-896A-B54936D12169}" srcOrd="1" destOrd="0" presId="urn:microsoft.com/office/officeart/2005/8/layout/hierarchy1"/>
    <dgm:cxn modelId="{DE735969-DB2A-48D0-B809-8C4ED185BBDB}" type="presParOf" srcId="{A5ED81E6-548C-4CE9-A9D9-8E826DF6F15C}" destId="{6DF8DAF8-A486-4CF5-A6FB-583064D1D73F}" srcOrd="1" destOrd="0" presId="urn:microsoft.com/office/officeart/2005/8/layout/hierarchy1"/>
    <dgm:cxn modelId="{BF20AE06-48C7-4A06-9693-E9CCE79CE8C7}" type="presParOf" srcId="{26A1E6A2-2260-45C6-97F8-30A8189139DD}" destId="{C2A339B6-7509-406E-81D0-17EA9879BA04}" srcOrd="1" destOrd="0" presId="urn:microsoft.com/office/officeart/2005/8/layout/hierarchy1"/>
    <dgm:cxn modelId="{C574A0A8-90F5-4FB0-9DE6-7337E8AEB7C0}" type="presParOf" srcId="{C2A339B6-7509-406E-81D0-17EA9879BA04}" destId="{84F24352-5541-4D44-8615-5F6114C8CCD1}" srcOrd="0" destOrd="0" presId="urn:microsoft.com/office/officeart/2005/8/layout/hierarchy1"/>
    <dgm:cxn modelId="{B0977339-7E5E-4312-8B07-9B0745716DAC}" type="presParOf" srcId="{84F24352-5541-4D44-8615-5F6114C8CCD1}" destId="{7BCCAC1D-24AF-438F-AEF8-44F138BC7118}" srcOrd="0" destOrd="0" presId="urn:microsoft.com/office/officeart/2005/8/layout/hierarchy1"/>
    <dgm:cxn modelId="{23AC01B5-F23F-45FB-AC97-0141185A568B}" type="presParOf" srcId="{84F24352-5541-4D44-8615-5F6114C8CCD1}" destId="{552CA36C-1DCE-4DA7-8798-7F13ED9119EB}" srcOrd="1" destOrd="0" presId="urn:microsoft.com/office/officeart/2005/8/layout/hierarchy1"/>
    <dgm:cxn modelId="{4AD3A5D8-A5F9-4031-8CD0-CE3960B2409B}" type="presParOf" srcId="{C2A339B6-7509-406E-81D0-17EA9879BA04}" destId="{94BA9A22-B35F-4C51-8C23-2EA56CEC59E2}" srcOrd="1" destOrd="0" presId="urn:microsoft.com/office/officeart/2005/8/layout/hierarchy1"/>
    <dgm:cxn modelId="{708C0B16-71DB-4262-A720-B9A11331B174}" type="presParOf" srcId="{26A1E6A2-2260-45C6-97F8-30A8189139DD}" destId="{F89686E4-B060-49EC-B2CD-1631EDEEED9A}" srcOrd="2" destOrd="0" presId="urn:microsoft.com/office/officeart/2005/8/layout/hierarchy1"/>
    <dgm:cxn modelId="{FE2A5009-14D4-4983-A93A-1F92E1B4C9B8}" type="presParOf" srcId="{F89686E4-B060-49EC-B2CD-1631EDEEED9A}" destId="{A864C02C-F8B6-4327-B2E5-312725AA921C}" srcOrd="0" destOrd="0" presId="urn:microsoft.com/office/officeart/2005/8/layout/hierarchy1"/>
    <dgm:cxn modelId="{871C17AF-2D01-458A-93C5-07F39D82D267}" type="presParOf" srcId="{A864C02C-F8B6-4327-B2E5-312725AA921C}" destId="{522667AD-ED2B-406A-BB7E-C9848F9D7755}" srcOrd="0" destOrd="0" presId="urn:microsoft.com/office/officeart/2005/8/layout/hierarchy1"/>
    <dgm:cxn modelId="{BC1A8B34-AA70-421B-A2DC-C970B9FCC171}" type="presParOf" srcId="{A864C02C-F8B6-4327-B2E5-312725AA921C}" destId="{06DA39FE-937E-4F3A-A6B6-8CC7FE87E517}" srcOrd="1" destOrd="0" presId="urn:microsoft.com/office/officeart/2005/8/layout/hierarchy1"/>
    <dgm:cxn modelId="{E0B1E034-DD4F-401B-9B58-8F3B2043ECBD}" type="presParOf" srcId="{F89686E4-B060-49EC-B2CD-1631EDEEED9A}" destId="{9AC58CA5-281D-40C9-B2BC-4584B8FCEAF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99917D-002E-48ED-B0E3-B399EAD5B881}">
      <dsp:nvSpPr>
        <dsp:cNvPr id="0" name=""/>
        <dsp:cNvSpPr/>
      </dsp:nvSpPr>
      <dsp:spPr>
        <a:xfrm>
          <a:off x="5535428" y="1320018"/>
          <a:ext cx="3444585" cy="546436"/>
        </a:xfrm>
        <a:custGeom>
          <a:avLst/>
          <a:gdLst/>
          <a:ahLst/>
          <a:cxnLst/>
          <a:rect l="0" t="0" r="0" b="0"/>
          <a:pathLst>
            <a:path>
              <a:moveTo>
                <a:pt x="0" y="0"/>
              </a:moveTo>
              <a:lnTo>
                <a:pt x="0" y="372380"/>
              </a:lnTo>
              <a:lnTo>
                <a:pt x="3444585" y="372380"/>
              </a:lnTo>
              <a:lnTo>
                <a:pt x="3444585" y="546436"/>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A67B5D-A1FA-47AB-BA1B-8FF668F3C07C}">
      <dsp:nvSpPr>
        <dsp:cNvPr id="0" name=""/>
        <dsp:cNvSpPr/>
      </dsp:nvSpPr>
      <dsp:spPr>
        <a:xfrm>
          <a:off x="5535428" y="1320018"/>
          <a:ext cx="1148195" cy="546436"/>
        </a:xfrm>
        <a:custGeom>
          <a:avLst/>
          <a:gdLst/>
          <a:ahLst/>
          <a:cxnLst/>
          <a:rect l="0" t="0" r="0" b="0"/>
          <a:pathLst>
            <a:path>
              <a:moveTo>
                <a:pt x="0" y="0"/>
              </a:moveTo>
              <a:lnTo>
                <a:pt x="0" y="372380"/>
              </a:lnTo>
              <a:lnTo>
                <a:pt x="1148195" y="372380"/>
              </a:lnTo>
              <a:lnTo>
                <a:pt x="1148195" y="546436"/>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85092-C5D0-4599-944D-3CD593B6F0E7}">
      <dsp:nvSpPr>
        <dsp:cNvPr id="0" name=""/>
        <dsp:cNvSpPr/>
      </dsp:nvSpPr>
      <dsp:spPr>
        <a:xfrm>
          <a:off x="4387233" y="1320018"/>
          <a:ext cx="1148195" cy="546436"/>
        </a:xfrm>
        <a:custGeom>
          <a:avLst/>
          <a:gdLst/>
          <a:ahLst/>
          <a:cxnLst/>
          <a:rect l="0" t="0" r="0" b="0"/>
          <a:pathLst>
            <a:path>
              <a:moveTo>
                <a:pt x="1148195" y="0"/>
              </a:moveTo>
              <a:lnTo>
                <a:pt x="1148195" y="372380"/>
              </a:lnTo>
              <a:lnTo>
                <a:pt x="0" y="372380"/>
              </a:lnTo>
              <a:lnTo>
                <a:pt x="0" y="546436"/>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75C7A7-DC5B-4E09-A464-6EEA46786741}">
      <dsp:nvSpPr>
        <dsp:cNvPr id="0" name=""/>
        <dsp:cNvSpPr/>
      </dsp:nvSpPr>
      <dsp:spPr>
        <a:xfrm>
          <a:off x="2090843" y="1320018"/>
          <a:ext cx="3444585" cy="546436"/>
        </a:xfrm>
        <a:custGeom>
          <a:avLst/>
          <a:gdLst/>
          <a:ahLst/>
          <a:cxnLst/>
          <a:rect l="0" t="0" r="0" b="0"/>
          <a:pathLst>
            <a:path>
              <a:moveTo>
                <a:pt x="3444585" y="0"/>
              </a:moveTo>
              <a:lnTo>
                <a:pt x="3444585" y="372380"/>
              </a:lnTo>
              <a:lnTo>
                <a:pt x="0" y="372380"/>
              </a:lnTo>
              <a:lnTo>
                <a:pt x="0" y="546436"/>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67B6EF-D51C-48F8-A7C4-1BB44C4A3EC6}">
      <dsp:nvSpPr>
        <dsp:cNvPr id="0" name=""/>
        <dsp:cNvSpPr/>
      </dsp:nvSpPr>
      <dsp:spPr>
        <a:xfrm>
          <a:off x="3215" y="126939"/>
          <a:ext cx="1878864" cy="119307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49CAF4-BC82-4982-8540-640145F0BE86}">
      <dsp:nvSpPr>
        <dsp:cNvPr id="0" name=""/>
        <dsp:cNvSpPr/>
      </dsp:nvSpPr>
      <dsp:spPr>
        <a:xfrm>
          <a:off x="211978" y="325264"/>
          <a:ext cx="1878864" cy="119307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INTRODUCTION </a:t>
          </a:r>
        </a:p>
      </dsp:txBody>
      <dsp:txXfrm>
        <a:off x="246922" y="360208"/>
        <a:ext cx="1808976" cy="1123191"/>
      </dsp:txXfrm>
    </dsp:sp>
    <dsp:sp modelId="{4450C471-634A-4CC6-AD0E-7883CA44F209}">
      <dsp:nvSpPr>
        <dsp:cNvPr id="0" name=""/>
        <dsp:cNvSpPr/>
      </dsp:nvSpPr>
      <dsp:spPr>
        <a:xfrm>
          <a:off x="2299605" y="126939"/>
          <a:ext cx="1878864" cy="119307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533094-E3CC-4580-90FD-FA01AA64EA61}">
      <dsp:nvSpPr>
        <dsp:cNvPr id="0" name=""/>
        <dsp:cNvSpPr/>
      </dsp:nvSpPr>
      <dsp:spPr>
        <a:xfrm>
          <a:off x="2508368" y="325264"/>
          <a:ext cx="1878864" cy="119307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LOGO AND PROTOTYPE </a:t>
          </a:r>
        </a:p>
      </dsp:txBody>
      <dsp:txXfrm>
        <a:off x="2543312" y="360208"/>
        <a:ext cx="1808976" cy="1123191"/>
      </dsp:txXfrm>
    </dsp:sp>
    <dsp:sp modelId="{9DAC32C5-F6F3-4503-9DB3-B5103FFE4472}">
      <dsp:nvSpPr>
        <dsp:cNvPr id="0" name=""/>
        <dsp:cNvSpPr/>
      </dsp:nvSpPr>
      <dsp:spPr>
        <a:xfrm>
          <a:off x="4595996" y="126939"/>
          <a:ext cx="1878864" cy="119307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6C0E51-9239-4594-99D7-A14C5EB80FA3}">
      <dsp:nvSpPr>
        <dsp:cNvPr id="0" name=""/>
        <dsp:cNvSpPr/>
      </dsp:nvSpPr>
      <dsp:spPr>
        <a:xfrm>
          <a:off x="4804759" y="325264"/>
          <a:ext cx="1878864" cy="119307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FEATURES</a:t>
          </a:r>
        </a:p>
      </dsp:txBody>
      <dsp:txXfrm>
        <a:off x="4839703" y="360208"/>
        <a:ext cx="1808976" cy="1123191"/>
      </dsp:txXfrm>
    </dsp:sp>
    <dsp:sp modelId="{F8FE4F16-48AE-459E-98AF-C929D3302EB0}">
      <dsp:nvSpPr>
        <dsp:cNvPr id="0" name=""/>
        <dsp:cNvSpPr/>
      </dsp:nvSpPr>
      <dsp:spPr>
        <a:xfrm>
          <a:off x="1151410" y="1866455"/>
          <a:ext cx="1878864" cy="1193079"/>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AFFF93-AE87-44D9-9B10-3F541A86AD8B}">
      <dsp:nvSpPr>
        <dsp:cNvPr id="0" name=""/>
        <dsp:cNvSpPr/>
      </dsp:nvSpPr>
      <dsp:spPr>
        <a:xfrm>
          <a:off x="1360173" y="2064780"/>
          <a:ext cx="1878864" cy="1193079"/>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TRAFFIC DETECTION </a:t>
          </a:r>
        </a:p>
      </dsp:txBody>
      <dsp:txXfrm>
        <a:off x="1395117" y="2099724"/>
        <a:ext cx="1808976" cy="1123191"/>
      </dsp:txXfrm>
    </dsp:sp>
    <dsp:sp modelId="{A5D31833-ACF9-4416-AD0D-E7F5123994C4}">
      <dsp:nvSpPr>
        <dsp:cNvPr id="0" name=""/>
        <dsp:cNvSpPr/>
      </dsp:nvSpPr>
      <dsp:spPr>
        <a:xfrm>
          <a:off x="3447801" y="1866455"/>
          <a:ext cx="1878864" cy="1193079"/>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92F9B6-4FDD-4C8B-AD10-8C0115AEDA75}">
      <dsp:nvSpPr>
        <dsp:cNvPr id="0" name=""/>
        <dsp:cNvSpPr/>
      </dsp:nvSpPr>
      <dsp:spPr>
        <a:xfrm>
          <a:off x="3656563" y="2064780"/>
          <a:ext cx="1878864" cy="1193079"/>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TRAFFIC SIGNAL RECOGNASATION </a:t>
          </a:r>
        </a:p>
      </dsp:txBody>
      <dsp:txXfrm>
        <a:off x="3691507" y="2099724"/>
        <a:ext cx="1808976" cy="1123191"/>
      </dsp:txXfrm>
    </dsp:sp>
    <dsp:sp modelId="{FFA17D0A-1B3D-4447-9691-F51BE3FD986B}">
      <dsp:nvSpPr>
        <dsp:cNvPr id="0" name=""/>
        <dsp:cNvSpPr/>
      </dsp:nvSpPr>
      <dsp:spPr>
        <a:xfrm>
          <a:off x="5744191" y="1866455"/>
          <a:ext cx="1878864" cy="1193079"/>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B4E57D-8FEB-4D8B-94C4-A6C37CA972ED}">
      <dsp:nvSpPr>
        <dsp:cNvPr id="0" name=""/>
        <dsp:cNvSpPr/>
      </dsp:nvSpPr>
      <dsp:spPr>
        <a:xfrm>
          <a:off x="5952954" y="2064780"/>
          <a:ext cx="1878864" cy="1193079"/>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VOICE GUIDE NAVIGATION </a:t>
          </a:r>
        </a:p>
      </dsp:txBody>
      <dsp:txXfrm>
        <a:off x="5987898" y="2099724"/>
        <a:ext cx="1808976" cy="1123191"/>
      </dsp:txXfrm>
    </dsp:sp>
    <dsp:sp modelId="{07E4893A-34ED-4D7A-8876-A3F9F308DADA}">
      <dsp:nvSpPr>
        <dsp:cNvPr id="0" name=""/>
        <dsp:cNvSpPr/>
      </dsp:nvSpPr>
      <dsp:spPr>
        <a:xfrm>
          <a:off x="8040581" y="1866455"/>
          <a:ext cx="1878864" cy="1193079"/>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65A59A-6427-4875-9115-B01242DB4523}">
      <dsp:nvSpPr>
        <dsp:cNvPr id="0" name=""/>
        <dsp:cNvSpPr/>
      </dsp:nvSpPr>
      <dsp:spPr>
        <a:xfrm>
          <a:off x="8249344" y="2064780"/>
          <a:ext cx="1878864" cy="1193079"/>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ADDITION FEATURES</a:t>
          </a:r>
        </a:p>
      </dsp:txBody>
      <dsp:txXfrm>
        <a:off x="8284288" y="2099724"/>
        <a:ext cx="1808976" cy="1123191"/>
      </dsp:txXfrm>
    </dsp:sp>
    <dsp:sp modelId="{CEF7694F-CBF4-48AE-A011-C0F954D06C73}">
      <dsp:nvSpPr>
        <dsp:cNvPr id="0" name=""/>
        <dsp:cNvSpPr/>
      </dsp:nvSpPr>
      <dsp:spPr>
        <a:xfrm>
          <a:off x="6892386" y="126939"/>
          <a:ext cx="1878864" cy="119307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C92BED-033F-4816-859E-1D16F72B20EA}">
      <dsp:nvSpPr>
        <dsp:cNvPr id="0" name=""/>
        <dsp:cNvSpPr/>
      </dsp:nvSpPr>
      <dsp:spPr>
        <a:xfrm>
          <a:off x="7101149" y="325264"/>
          <a:ext cx="1878864" cy="119307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CONCLUSION </a:t>
          </a:r>
        </a:p>
      </dsp:txBody>
      <dsp:txXfrm>
        <a:off x="7136093" y="360208"/>
        <a:ext cx="1808976" cy="11231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DC8BF-AAC9-4038-861F-DA3537D6738E}">
      <dsp:nvSpPr>
        <dsp:cNvPr id="0" name=""/>
        <dsp:cNvSpPr/>
      </dsp:nvSpPr>
      <dsp:spPr>
        <a:xfrm>
          <a:off x="1778142" y="0"/>
          <a:ext cx="1509048" cy="12334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9571811-E36E-4BE3-8249-B8D45730409B}">
      <dsp:nvSpPr>
        <dsp:cNvPr id="0" name=""/>
        <dsp:cNvSpPr/>
      </dsp:nvSpPr>
      <dsp:spPr>
        <a:xfrm>
          <a:off x="376883" y="1352327"/>
          <a:ext cx="4311566" cy="528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defRPr b="1"/>
          </a:pPr>
          <a:r>
            <a:rPr lang="en-US" sz="3100" kern="1200"/>
            <a:t>Traffic Detection :</a:t>
          </a:r>
        </a:p>
      </dsp:txBody>
      <dsp:txXfrm>
        <a:off x="376883" y="1352327"/>
        <a:ext cx="4311566" cy="528632"/>
      </dsp:txXfrm>
    </dsp:sp>
    <dsp:sp modelId="{97A029E4-F578-4701-9392-EFF59DAD5ABD}">
      <dsp:nvSpPr>
        <dsp:cNvPr id="0" name=""/>
        <dsp:cNvSpPr/>
      </dsp:nvSpPr>
      <dsp:spPr>
        <a:xfrm>
          <a:off x="376883" y="1936239"/>
          <a:ext cx="4311566" cy="1448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Radar-Based System: A miniaturized radar integrated into the helmet detects vehicles and pedestrians within a 100-meter radius.</a:t>
          </a:r>
        </a:p>
        <a:p>
          <a:pPr marL="0" lvl="0" indent="0" algn="ctr" defTabSz="755650">
            <a:lnSpc>
              <a:spcPct val="90000"/>
            </a:lnSpc>
            <a:spcBef>
              <a:spcPct val="0"/>
            </a:spcBef>
            <a:spcAft>
              <a:spcPct val="35000"/>
            </a:spcAft>
            <a:buNone/>
          </a:pPr>
          <a:r>
            <a:rPr lang="en-US" sz="1700" kern="1200"/>
            <a:t>Visual and Auditory Alerts: Provides visual indicators via LED lights and voice prompts to alert the rider about approaching vehicles from the front, sides, and rear. </a:t>
          </a:r>
        </a:p>
      </dsp:txBody>
      <dsp:txXfrm>
        <a:off x="376883" y="1936239"/>
        <a:ext cx="4311566" cy="1448559"/>
      </dsp:txXfrm>
    </dsp:sp>
    <dsp:sp modelId="{712E7FD3-C657-4BB7-9D96-6120032651C4}">
      <dsp:nvSpPr>
        <dsp:cNvPr id="0" name=""/>
        <dsp:cNvSpPr/>
      </dsp:nvSpPr>
      <dsp:spPr>
        <a:xfrm>
          <a:off x="6844233" y="0"/>
          <a:ext cx="1509048" cy="12334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5D9CEC-5979-49E3-9C84-AEDA3ED9BE60}">
      <dsp:nvSpPr>
        <dsp:cNvPr id="0" name=""/>
        <dsp:cNvSpPr/>
      </dsp:nvSpPr>
      <dsp:spPr>
        <a:xfrm>
          <a:off x="5442974" y="1352327"/>
          <a:ext cx="4311566" cy="528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defRPr b="1"/>
          </a:pPr>
          <a:r>
            <a:rPr lang="en-US" sz="3100" kern="1200"/>
            <a:t>Traffic Signal Recognition:</a:t>
          </a:r>
        </a:p>
      </dsp:txBody>
      <dsp:txXfrm>
        <a:off x="5442974" y="1352327"/>
        <a:ext cx="4311566" cy="528632"/>
      </dsp:txXfrm>
    </dsp:sp>
    <dsp:sp modelId="{C528E243-6702-4BD3-9C45-6D00A047E2F4}">
      <dsp:nvSpPr>
        <dsp:cNvPr id="0" name=""/>
        <dsp:cNvSpPr/>
      </dsp:nvSpPr>
      <dsp:spPr>
        <a:xfrm>
          <a:off x="5442974" y="1936239"/>
          <a:ext cx="4311566" cy="1448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Camera-Based System: A small camera captures traffic signals as the rider approaches intersections. </a:t>
          </a:r>
        </a:p>
        <a:p>
          <a:pPr marL="0" lvl="0" indent="0" algn="ctr" defTabSz="755650">
            <a:lnSpc>
              <a:spcPct val="90000"/>
            </a:lnSpc>
            <a:spcBef>
              <a:spcPct val="0"/>
            </a:spcBef>
            <a:spcAft>
              <a:spcPct val="35000"/>
            </a:spcAft>
            <a:buNone/>
          </a:pPr>
          <a:r>
            <a:rPr lang="en-US" sz="1700" kern="1200"/>
            <a:t>AI-Powered Image Recognition: Analyzes captured images to determine the current signal status (red, yellow, or green). </a:t>
          </a:r>
        </a:p>
        <a:p>
          <a:pPr marL="0" lvl="0" indent="0" algn="ctr" defTabSz="755650">
            <a:lnSpc>
              <a:spcPct val="90000"/>
            </a:lnSpc>
            <a:spcBef>
              <a:spcPct val="0"/>
            </a:spcBef>
            <a:spcAft>
              <a:spcPct val="35000"/>
            </a:spcAft>
            <a:buNone/>
          </a:pPr>
          <a:r>
            <a:rPr lang="en-US" sz="1700" kern="1200"/>
            <a:t>Real-Time Feedback: Provides instant feedback via LED indicators and voice prompts, ensuring the rider’s awareness of traffic signals.</a:t>
          </a:r>
        </a:p>
      </dsp:txBody>
      <dsp:txXfrm>
        <a:off x="5442974" y="1936239"/>
        <a:ext cx="4311566" cy="14485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8CAA9-BAE3-4C90-A782-2C0B32AABC10}">
      <dsp:nvSpPr>
        <dsp:cNvPr id="0" name=""/>
        <dsp:cNvSpPr/>
      </dsp:nvSpPr>
      <dsp:spPr>
        <a:xfrm>
          <a:off x="0" y="637306"/>
          <a:ext cx="2849463" cy="180940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B5B0FF-6FC3-44C3-896A-B54936D12169}">
      <dsp:nvSpPr>
        <dsp:cNvPr id="0" name=""/>
        <dsp:cNvSpPr/>
      </dsp:nvSpPr>
      <dsp:spPr>
        <a:xfrm>
          <a:off x="316607" y="938083"/>
          <a:ext cx="2849463" cy="180940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SURENDRA AMPARAPU</a:t>
          </a:r>
        </a:p>
      </dsp:txBody>
      <dsp:txXfrm>
        <a:off x="369603" y="991079"/>
        <a:ext cx="2743471" cy="1703417"/>
      </dsp:txXfrm>
    </dsp:sp>
    <dsp:sp modelId="{7BCCAC1D-24AF-438F-AEF8-44F138BC7118}">
      <dsp:nvSpPr>
        <dsp:cNvPr id="0" name=""/>
        <dsp:cNvSpPr/>
      </dsp:nvSpPr>
      <dsp:spPr>
        <a:xfrm>
          <a:off x="3482677" y="637306"/>
          <a:ext cx="2849463" cy="180940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2CA36C-1DCE-4DA7-8798-7F13ED9119EB}">
      <dsp:nvSpPr>
        <dsp:cNvPr id="0" name=""/>
        <dsp:cNvSpPr/>
      </dsp:nvSpPr>
      <dsp:spPr>
        <a:xfrm>
          <a:off x="3799284" y="938083"/>
          <a:ext cx="2849463" cy="180940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hlinkClick xmlns:r="http://schemas.openxmlformats.org/officeDocument/2006/relationships" r:id="rId1"/>
            </a:rPr>
            <a:t>Surendra.1ambarapu@gmail.com</a:t>
          </a:r>
          <a:endParaRPr lang="en-US" sz="1500" kern="1200"/>
        </a:p>
      </dsp:txBody>
      <dsp:txXfrm>
        <a:off x="3852280" y="991079"/>
        <a:ext cx="2743471" cy="1703417"/>
      </dsp:txXfrm>
    </dsp:sp>
    <dsp:sp modelId="{522667AD-ED2B-406A-BB7E-C9848F9D7755}">
      <dsp:nvSpPr>
        <dsp:cNvPr id="0" name=""/>
        <dsp:cNvSpPr/>
      </dsp:nvSpPr>
      <dsp:spPr>
        <a:xfrm>
          <a:off x="6965354" y="637306"/>
          <a:ext cx="2849463" cy="180940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DA39FE-937E-4F3A-A6B6-8CC7FE87E517}">
      <dsp:nvSpPr>
        <dsp:cNvPr id="0" name=""/>
        <dsp:cNvSpPr/>
      </dsp:nvSpPr>
      <dsp:spPr>
        <a:xfrm>
          <a:off x="7281961" y="938083"/>
          <a:ext cx="2849463" cy="180940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+91 8977401440</a:t>
          </a:r>
        </a:p>
      </dsp:txBody>
      <dsp:txXfrm>
        <a:off x="7334957" y="991079"/>
        <a:ext cx="2743471" cy="170341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1/5/2025</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1/5/2025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1/5/2025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b="1" dirty="0">
                <a:latin typeface="Bodoni MT Poster Compressed" panose="02070706080601050204" pitchFamily="18" charset="0"/>
              </a:rPr>
              <a:t>CIPHER SMART HELMET</a:t>
            </a:r>
          </a:p>
        </p:txBody>
      </p:sp>
      <p:sp>
        <p:nvSpPr>
          <p:cNvPr id="4" name="Rectangle 1">
            <a:extLst>
              <a:ext uri="{FF2B5EF4-FFF2-40B4-BE49-F238E27FC236}">
                <a16:creationId xmlns:a16="http://schemas.microsoft.com/office/drawing/2014/main" id="{AF3782EB-BEBA-58A0-3B78-A2D55D6544D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"Empowering your journey with advanced helmets: where safety meets innovation, style, and precision."</a:t>
            </a:r>
          </a:p>
        </p:txBody>
      </p:sp>
      <p:sp>
        <p:nvSpPr>
          <p:cNvPr id="6" name="Rectangle 2">
            <a:extLst>
              <a:ext uri="{FF2B5EF4-FFF2-40B4-BE49-F238E27FC236}">
                <a16:creationId xmlns:a16="http://schemas.microsoft.com/office/drawing/2014/main" id="{62FEE1AE-9224-9137-7F98-6C0BEF6BCAE5}"/>
              </a:ext>
            </a:extLst>
          </p:cNvPr>
          <p:cNvSpPr>
            <a:spLocks noGrp="1" noChangeArrowheads="1"/>
          </p:cNvSpPr>
          <p:nvPr>
            <p:ph type="subTitle" idx="1"/>
          </p:nvPr>
        </p:nvSpPr>
        <p:spPr bwMode="auto">
          <a:xfrm>
            <a:off x="5545394" y="4958449"/>
            <a:ext cx="581086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lgerian" panose="04020705040A02060702" pitchFamily="82" charset="0"/>
              </a:rPr>
              <a:t>"Empowering your journey with advanced helmets: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lgerian" panose="04020705040A02060702" pitchFamily="82" charset="0"/>
              </a:rPr>
              <a:t> where safety meets innovation, style, and precision."</a:t>
            </a:r>
          </a:p>
        </p:txBody>
      </p:sp>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2476583-CC33-45CE-B51B-215B5673C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extBox 3">
            <a:extLst>
              <a:ext uri="{FF2B5EF4-FFF2-40B4-BE49-F238E27FC236}">
                <a16:creationId xmlns:a16="http://schemas.microsoft.com/office/drawing/2014/main" id="{418255E3-CCE1-14B7-D457-322D477778B9}"/>
              </a:ext>
            </a:extLst>
          </p:cNvPr>
          <p:cNvSpPr txBox="1"/>
          <p:nvPr/>
        </p:nvSpPr>
        <p:spPr>
          <a:xfrm>
            <a:off x="685801" y="609600"/>
            <a:ext cx="10131425" cy="1456267"/>
          </a:xfrm>
          <a:prstGeom prst="rect">
            <a:avLst/>
          </a:prstGeom>
        </p:spPr>
        <p:txBody>
          <a:bodyPr vert="horz" lIns="91440" tIns="45720" rIns="91440" bIns="45720" rtlCol="0" anchor="ctr">
            <a:normAutofit/>
          </a:bodyPr>
          <a:lstStyle/>
          <a:p>
            <a:pPr>
              <a:spcBef>
                <a:spcPct val="0"/>
              </a:spcBef>
              <a:spcAft>
                <a:spcPts val="600"/>
              </a:spcAft>
            </a:pPr>
            <a:r>
              <a:rPr lang="en-US" sz="3600" cap="all">
                <a:ln w="3175" cmpd="sng">
                  <a:noFill/>
                </a:ln>
                <a:latin typeface="+mj-lt"/>
                <a:ea typeface="+mj-ea"/>
                <a:cs typeface="+mj-cs"/>
              </a:rPr>
              <a:t>AGENDA</a:t>
            </a:r>
          </a:p>
        </p:txBody>
      </p:sp>
      <p:graphicFrame>
        <p:nvGraphicFramePr>
          <p:cNvPr id="7" name="TextBox 4">
            <a:extLst>
              <a:ext uri="{FF2B5EF4-FFF2-40B4-BE49-F238E27FC236}">
                <a16:creationId xmlns:a16="http://schemas.microsoft.com/office/drawing/2014/main" id="{70E6207E-830E-1131-91D3-FE5B993BDFDC}"/>
              </a:ext>
            </a:extLst>
          </p:cNvPr>
          <p:cNvGraphicFramePr/>
          <p:nvPr>
            <p:extLst>
              <p:ext uri="{D42A27DB-BD31-4B8C-83A1-F6EECF244321}">
                <p14:modId xmlns:p14="http://schemas.microsoft.com/office/powerpoint/2010/main" val="4077469819"/>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10764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6E7132-C800-D7B2-04BC-5D30A1ED98DB}"/>
              </a:ext>
            </a:extLst>
          </p:cNvPr>
          <p:cNvSpPr txBox="1"/>
          <p:nvPr/>
        </p:nvSpPr>
        <p:spPr>
          <a:xfrm>
            <a:off x="1784555" y="412954"/>
            <a:ext cx="8622890" cy="707886"/>
          </a:xfrm>
          <a:prstGeom prst="rect">
            <a:avLst/>
          </a:prstGeom>
          <a:noFill/>
        </p:spPr>
        <p:txBody>
          <a:bodyPr wrap="square" rtlCol="0">
            <a:spAutoFit/>
          </a:bodyPr>
          <a:lstStyle/>
          <a:p>
            <a:pPr algn="ctr"/>
            <a:r>
              <a:rPr lang="en-US" sz="4000" dirty="0"/>
              <a:t>INTRODUCTION</a:t>
            </a:r>
          </a:p>
        </p:txBody>
      </p:sp>
      <p:sp>
        <p:nvSpPr>
          <p:cNvPr id="5" name="TextBox 4">
            <a:extLst>
              <a:ext uri="{FF2B5EF4-FFF2-40B4-BE49-F238E27FC236}">
                <a16:creationId xmlns:a16="http://schemas.microsoft.com/office/drawing/2014/main" id="{23151E3D-B871-8235-AD37-9466EC7DF892}"/>
              </a:ext>
            </a:extLst>
          </p:cNvPr>
          <p:cNvSpPr txBox="1"/>
          <p:nvPr/>
        </p:nvSpPr>
        <p:spPr>
          <a:xfrm>
            <a:off x="176981" y="1799303"/>
            <a:ext cx="11798709" cy="3539430"/>
          </a:xfrm>
          <a:prstGeom prst="rect">
            <a:avLst/>
          </a:prstGeom>
          <a:noFill/>
        </p:spPr>
        <p:txBody>
          <a:bodyPr wrap="square" rtlCol="0">
            <a:spAutoFit/>
          </a:bodyPr>
          <a:lstStyle/>
          <a:p>
            <a:r>
              <a:rPr lang="en-US" sz="2800" dirty="0"/>
              <a:t>Cipher Smart Helmet is a state-of-the-art motorcycle helmet designed to enhance rider safety and convenience through advanced technology. Featuring a sleek design, ergonomic fit, and cutting-edge features such as radar-based traffic detection, AI-powered signal recognition, and voice-guided navigation, Cipher Smart Helmet is engineered to redefine the riding experience. With additional features like emergency SOS, integrated headphones, and real-time weather alerts, it caters to both daily commuters and adventure riders, ensuring an unparalleled balance of safety, functionality, and comfort.</a:t>
            </a:r>
          </a:p>
        </p:txBody>
      </p:sp>
    </p:spTree>
    <p:extLst>
      <p:ext uri="{BB962C8B-B14F-4D97-AF65-F5344CB8AC3E}">
        <p14:creationId xmlns:p14="http://schemas.microsoft.com/office/powerpoint/2010/main" val="633244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629DB-684E-CF83-4A5E-6E601643D2A7}"/>
              </a:ext>
            </a:extLst>
          </p:cNvPr>
          <p:cNvSpPr txBox="1"/>
          <p:nvPr/>
        </p:nvSpPr>
        <p:spPr>
          <a:xfrm>
            <a:off x="432619" y="599768"/>
            <a:ext cx="1995949" cy="553998"/>
          </a:xfrm>
          <a:prstGeom prst="rect">
            <a:avLst/>
          </a:prstGeom>
          <a:noFill/>
        </p:spPr>
        <p:txBody>
          <a:bodyPr wrap="square" rtlCol="0">
            <a:spAutoFit/>
          </a:bodyPr>
          <a:lstStyle/>
          <a:p>
            <a:r>
              <a:rPr lang="en-US" sz="3000" dirty="0"/>
              <a:t>LOGO</a:t>
            </a:r>
          </a:p>
        </p:txBody>
      </p:sp>
      <p:sp>
        <p:nvSpPr>
          <p:cNvPr id="8" name="TextBox 7">
            <a:extLst>
              <a:ext uri="{FF2B5EF4-FFF2-40B4-BE49-F238E27FC236}">
                <a16:creationId xmlns:a16="http://schemas.microsoft.com/office/drawing/2014/main" id="{61278E25-C345-3DC8-900A-0A60FE2FB4DC}"/>
              </a:ext>
            </a:extLst>
          </p:cNvPr>
          <p:cNvSpPr txBox="1"/>
          <p:nvPr/>
        </p:nvSpPr>
        <p:spPr>
          <a:xfrm>
            <a:off x="7197213" y="638240"/>
            <a:ext cx="2153264" cy="477054"/>
          </a:xfrm>
          <a:prstGeom prst="rect">
            <a:avLst/>
          </a:prstGeom>
          <a:noFill/>
        </p:spPr>
        <p:txBody>
          <a:bodyPr wrap="square" rtlCol="0">
            <a:spAutoFit/>
          </a:bodyPr>
          <a:lstStyle/>
          <a:p>
            <a:r>
              <a:rPr lang="en-US" sz="2500" dirty="0"/>
              <a:t>PROTOTYPE</a:t>
            </a:r>
          </a:p>
        </p:txBody>
      </p:sp>
      <p:pic>
        <p:nvPicPr>
          <p:cNvPr id="10" name="Picture 9" descr="A black helmet with multicolored lights on it">
            <a:extLst>
              <a:ext uri="{FF2B5EF4-FFF2-40B4-BE49-F238E27FC236}">
                <a16:creationId xmlns:a16="http://schemas.microsoft.com/office/drawing/2014/main" id="{899F2D95-256A-A9C7-4B4E-A4DB5C0BA184}"/>
              </a:ext>
            </a:extLst>
          </p:cNvPr>
          <p:cNvPicPr>
            <a:picLocks noChangeAspect="1"/>
          </p:cNvPicPr>
          <p:nvPr/>
        </p:nvPicPr>
        <p:blipFill>
          <a:blip r:embed="rId2"/>
          <a:stretch>
            <a:fillRect/>
          </a:stretch>
        </p:blipFill>
        <p:spPr>
          <a:xfrm>
            <a:off x="6421693" y="1524000"/>
            <a:ext cx="3704303" cy="307258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descr="A logo for a computer game&#10;&#10;Description automatically generated">
            <a:extLst>
              <a:ext uri="{FF2B5EF4-FFF2-40B4-BE49-F238E27FC236}">
                <a16:creationId xmlns:a16="http://schemas.microsoft.com/office/drawing/2014/main" id="{58ADEAE7-03FA-6878-1900-52EF7D17F1D2}"/>
              </a:ext>
            </a:extLst>
          </p:cNvPr>
          <p:cNvPicPr>
            <a:picLocks noChangeAspect="1"/>
          </p:cNvPicPr>
          <p:nvPr/>
        </p:nvPicPr>
        <p:blipFill>
          <a:blip r:embed="rId3"/>
          <a:stretch>
            <a:fillRect/>
          </a:stretch>
        </p:blipFill>
        <p:spPr>
          <a:xfrm>
            <a:off x="344128" y="1445341"/>
            <a:ext cx="3704304" cy="2674375"/>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19516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2476583-CC33-45CE-B51B-215B5673C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itle 3">
            <a:extLst>
              <a:ext uri="{FF2B5EF4-FFF2-40B4-BE49-F238E27FC236}">
                <a16:creationId xmlns:a16="http://schemas.microsoft.com/office/drawing/2014/main" id="{68F93597-A5E4-AA80-8156-3FB1AA569ABE}"/>
              </a:ext>
            </a:extLst>
          </p:cNvPr>
          <p:cNvSpPr>
            <a:spLocks noGrp="1"/>
          </p:cNvSpPr>
          <p:nvPr>
            <p:ph type="title"/>
          </p:nvPr>
        </p:nvSpPr>
        <p:spPr>
          <a:xfrm>
            <a:off x="685801" y="609600"/>
            <a:ext cx="10131425" cy="1456267"/>
          </a:xfrm>
        </p:spPr>
        <p:txBody>
          <a:bodyPr vert="horz" lIns="91440" tIns="45720" rIns="91440" bIns="45720" rtlCol="0" anchor="ctr">
            <a:normAutofit/>
          </a:bodyPr>
          <a:lstStyle/>
          <a:p>
            <a:r>
              <a:rPr lang="en-US"/>
              <a:t>FEATURES</a:t>
            </a:r>
          </a:p>
        </p:txBody>
      </p:sp>
      <p:graphicFrame>
        <p:nvGraphicFramePr>
          <p:cNvPr id="7" name="TextBox 4">
            <a:extLst>
              <a:ext uri="{FF2B5EF4-FFF2-40B4-BE49-F238E27FC236}">
                <a16:creationId xmlns:a16="http://schemas.microsoft.com/office/drawing/2014/main" id="{2FCE5B7D-3D15-A884-9152-1F481C497375}"/>
              </a:ext>
            </a:extLst>
          </p:cNvPr>
          <p:cNvGraphicFramePr/>
          <p:nvPr>
            <p:extLst>
              <p:ext uri="{D42A27DB-BD31-4B8C-83A1-F6EECF244321}">
                <p14:modId xmlns:p14="http://schemas.microsoft.com/office/powerpoint/2010/main" val="504579943"/>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84604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extBox 3">
            <a:extLst>
              <a:ext uri="{FF2B5EF4-FFF2-40B4-BE49-F238E27FC236}">
                <a16:creationId xmlns:a16="http://schemas.microsoft.com/office/drawing/2014/main" id="{5AE5EF5C-B19D-EA73-D7FE-029C07229FCE}"/>
              </a:ext>
            </a:extLst>
          </p:cNvPr>
          <p:cNvSpPr txBox="1"/>
          <p:nvPr/>
        </p:nvSpPr>
        <p:spPr>
          <a:xfrm>
            <a:off x="685801" y="2142067"/>
            <a:ext cx="5219699" cy="3649133"/>
          </a:xfrm>
          <a:prstGeom prst="rect">
            <a:avLst/>
          </a:prstGeom>
        </p:spPr>
        <p:txBody>
          <a:bodyPr vert="horz" lIns="91440" tIns="45720" rIns="91440" bIns="45720" rtlCol="0" anchor="ctr">
            <a:normAutofit/>
          </a:bodyPr>
          <a:lstStyle/>
          <a:p>
            <a:pPr>
              <a:spcAft>
                <a:spcPts val="1000"/>
              </a:spcAft>
              <a:buClr>
                <a:schemeClr val="tx1"/>
              </a:buClr>
              <a:buSzPct val="100000"/>
              <a:buFont typeface="Arial"/>
              <a:buChar char="•"/>
            </a:pPr>
            <a:r>
              <a:rPr lang="en-US" sz="2800" dirty="0"/>
              <a:t>Voice-Guided Navigation: </a:t>
            </a:r>
          </a:p>
          <a:p>
            <a:pPr marL="742950" lvl="1" indent="-285750">
              <a:spcAft>
                <a:spcPts val="1000"/>
              </a:spcAft>
              <a:buClr>
                <a:schemeClr val="tx1"/>
              </a:buClr>
              <a:buSzPct val="100000"/>
              <a:buFont typeface="Arial"/>
              <a:buChar char="•"/>
            </a:pPr>
            <a:r>
              <a:rPr lang="en-US" dirty="0"/>
              <a:t>GPS Integration: Built-in GPS technology delivers real-time location and navigation updates. </a:t>
            </a:r>
          </a:p>
          <a:p>
            <a:pPr marL="742950" lvl="1" indent="-285750">
              <a:spcAft>
                <a:spcPts val="1000"/>
              </a:spcAft>
              <a:buClr>
                <a:schemeClr val="tx1"/>
              </a:buClr>
              <a:buSzPct val="100000"/>
              <a:buFont typeface="Arial"/>
              <a:buChar char="•"/>
            </a:pPr>
            <a:r>
              <a:rPr lang="en-US" dirty="0"/>
              <a:t> Google Assistant Integration: Allows for voice-guided navigation, enabling riders to focus on the road.</a:t>
            </a:r>
          </a:p>
          <a:p>
            <a:pPr marL="742950" lvl="1" indent="-285750">
              <a:spcAft>
                <a:spcPts val="1000"/>
              </a:spcAft>
              <a:buClr>
                <a:schemeClr val="tx1"/>
              </a:buClr>
              <a:buSzPct val="100000"/>
              <a:buFont typeface="Arial"/>
              <a:buChar char="•"/>
            </a:pPr>
            <a:r>
              <a:rPr lang="en-US" dirty="0"/>
              <a:t> Hands-Free Control: Riders can use voice commands to control navigation functions, ensuring both safety and convenience.</a:t>
            </a:r>
          </a:p>
        </p:txBody>
      </p:sp>
      <p:pic>
        <p:nvPicPr>
          <p:cNvPr id="6" name="Picture 5" descr="A person wearing a helmet on a city street&#10;&#10;Description automatically generated">
            <a:extLst>
              <a:ext uri="{FF2B5EF4-FFF2-40B4-BE49-F238E27FC236}">
                <a16:creationId xmlns:a16="http://schemas.microsoft.com/office/drawing/2014/main" id="{75D7AF4F-810E-DF20-6718-A8FB07F81123}"/>
              </a:ext>
            </a:extLst>
          </p:cNvPr>
          <p:cNvPicPr>
            <a:picLocks noChangeAspect="1"/>
          </p:cNvPicPr>
          <p:nvPr/>
        </p:nvPicPr>
        <p:blipFill>
          <a:blip r:embed="rId4"/>
          <a:srcRect t="2930" r="2" b="683"/>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37428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6E3D8C-B5D3-A067-08AC-648A0AB337F9}"/>
              </a:ext>
            </a:extLst>
          </p:cNvPr>
          <p:cNvSpPr txBox="1"/>
          <p:nvPr/>
        </p:nvSpPr>
        <p:spPr>
          <a:xfrm>
            <a:off x="1376624" y="1004835"/>
            <a:ext cx="9334919" cy="2185214"/>
          </a:xfrm>
          <a:prstGeom prst="rect">
            <a:avLst/>
          </a:prstGeom>
          <a:noFill/>
        </p:spPr>
        <p:txBody>
          <a:bodyPr wrap="square" rtlCol="0">
            <a:spAutoFit/>
          </a:bodyPr>
          <a:lstStyle/>
          <a:p>
            <a:r>
              <a:rPr lang="en-US" sz="2800" dirty="0"/>
              <a:t>Additional Features </a:t>
            </a:r>
          </a:p>
          <a:p>
            <a:pPr marL="742950" lvl="1" indent="-285750">
              <a:buFont typeface="Wingdings" panose="05000000000000000000" pitchFamily="2" charset="2"/>
              <a:buChar char="v"/>
            </a:pPr>
            <a:r>
              <a:rPr lang="en-US" dirty="0"/>
              <a:t> Emergency SOS: In case of an accident, the helmet automatically sends an SOS message to emergency contacts with location details. </a:t>
            </a:r>
          </a:p>
          <a:p>
            <a:pPr marL="742950" lvl="1" indent="-285750">
              <a:buFont typeface="Wingdings" panose="05000000000000000000" pitchFamily="2" charset="2"/>
              <a:buChar char="v"/>
            </a:pPr>
            <a:r>
              <a:rPr lang="en-US" dirty="0"/>
              <a:t> Headphone Integration: Seamlessly integrates with headphones for hands-free music listening and calls, while still allowing riders to hear surrounding sounds for safety. </a:t>
            </a:r>
          </a:p>
          <a:p>
            <a:pPr marL="742950" lvl="1" indent="-285750">
              <a:buFont typeface="Wingdings" panose="05000000000000000000" pitchFamily="2" charset="2"/>
              <a:buChar char="v"/>
            </a:pPr>
            <a:r>
              <a:rPr lang="en-US" dirty="0"/>
              <a:t> Weather Alerts: Provides real-time updates about weather conditions, such as rain or fog warnings, to help riders plan ahead.</a:t>
            </a:r>
          </a:p>
        </p:txBody>
      </p:sp>
      <p:sp>
        <p:nvSpPr>
          <p:cNvPr id="3" name="TextBox 2">
            <a:extLst>
              <a:ext uri="{FF2B5EF4-FFF2-40B4-BE49-F238E27FC236}">
                <a16:creationId xmlns:a16="http://schemas.microsoft.com/office/drawing/2014/main" id="{38E0C51E-59C9-96D1-0647-CE9D89CD5E8E}"/>
              </a:ext>
            </a:extLst>
          </p:cNvPr>
          <p:cNvSpPr txBox="1"/>
          <p:nvPr/>
        </p:nvSpPr>
        <p:spPr>
          <a:xfrm>
            <a:off x="1543665" y="3578942"/>
            <a:ext cx="9167878" cy="1908215"/>
          </a:xfrm>
          <a:prstGeom prst="rect">
            <a:avLst/>
          </a:prstGeom>
          <a:noFill/>
        </p:spPr>
        <p:txBody>
          <a:bodyPr wrap="square" rtlCol="0">
            <a:spAutoFit/>
          </a:bodyPr>
          <a:lstStyle/>
          <a:p>
            <a:r>
              <a:rPr lang="en-US" sz="2800" dirty="0"/>
              <a:t>No Helmet, No Start:</a:t>
            </a:r>
          </a:p>
          <a:p>
            <a:pPr marL="742950" lvl="1" indent="-285750">
              <a:buFont typeface="Wingdings" panose="05000000000000000000" pitchFamily="2" charset="2"/>
              <a:buChar char="v"/>
            </a:pPr>
            <a:r>
              <a:rPr lang="en-US" dirty="0"/>
              <a:t> Safety First for </a:t>
            </a:r>
            <a:r>
              <a:rPr lang="en-US" dirty="0" err="1"/>
              <a:t>Riders"Ensuring</a:t>
            </a:r>
            <a:r>
              <a:rPr lang="en-US" dirty="0"/>
              <a:t> road safety begins with simple habits, and one of the most crucial is wearing a helmet while riding a motorcycle. Many initiatives are being implemented worldwide to emphasize the importance of helmets, with some modern motorcycles even equipped with systems that prevent the engine from starting unless the rider is wearing one.</a:t>
            </a:r>
          </a:p>
        </p:txBody>
      </p:sp>
    </p:spTree>
    <p:extLst>
      <p:ext uri="{BB962C8B-B14F-4D97-AF65-F5344CB8AC3E}">
        <p14:creationId xmlns:p14="http://schemas.microsoft.com/office/powerpoint/2010/main" val="283162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extBox 1">
            <a:extLst>
              <a:ext uri="{FF2B5EF4-FFF2-40B4-BE49-F238E27FC236}">
                <a16:creationId xmlns:a16="http://schemas.microsoft.com/office/drawing/2014/main" id="{C54657CF-FE56-FE77-4631-2FB13A421E86}"/>
              </a:ext>
            </a:extLst>
          </p:cNvPr>
          <p:cNvSpPr txBox="1"/>
          <p:nvPr/>
        </p:nvSpPr>
        <p:spPr>
          <a:xfrm>
            <a:off x="965200" y="609600"/>
            <a:ext cx="7808140" cy="1099457"/>
          </a:xfrm>
          <a:prstGeom prst="rect">
            <a:avLst/>
          </a:prstGeom>
        </p:spPr>
        <p:txBody>
          <a:bodyPr vert="horz" lIns="91440" tIns="45720" rIns="91440" bIns="45720" rtlCol="0" anchor="b">
            <a:normAutofit/>
          </a:bodyPr>
          <a:lstStyle/>
          <a:p>
            <a:pPr>
              <a:spcBef>
                <a:spcPct val="0"/>
              </a:spcBef>
              <a:spcAft>
                <a:spcPts val="600"/>
              </a:spcAft>
            </a:pPr>
            <a:r>
              <a:rPr lang="en-US" sz="4000" cap="all">
                <a:ln w="3175" cmpd="sng">
                  <a:noFill/>
                </a:ln>
                <a:latin typeface="+mj-lt"/>
                <a:ea typeface="+mj-ea"/>
                <a:cs typeface="+mj-cs"/>
              </a:rPr>
              <a:t>CONCLUSION</a:t>
            </a:r>
          </a:p>
        </p:txBody>
      </p:sp>
      <p:sp>
        <p:nvSpPr>
          <p:cNvPr id="3" name="TextBox 2">
            <a:extLst>
              <a:ext uri="{FF2B5EF4-FFF2-40B4-BE49-F238E27FC236}">
                <a16:creationId xmlns:a16="http://schemas.microsoft.com/office/drawing/2014/main" id="{AD35B4BD-3408-DBAB-A109-8D6E8FA15348}"/>
              </a:ext>
            </a:extLst>
          </p:cNvPr>
          <p:cNvSpPr txBox="1"/>
          <p:nvPr/>
        </p:nvSpPr>
        <p:spPr>
          <a:xfrm>
            <a:off x="965200" y="2142067"/>
            <a:ext cx="7808140" cy="3649133"/>
          </a:xfrm>
          <a:prstGeom prst="rect">
            <a:avLst/>
          </a:prstGeom>
        </p:spPr>
        <p:txBody>
          <a:bodyPr vert="horz" lIns="91440" tIns="45720" rIns="91440" bIns="45720" rtlCol="0" anchor="t">
            <a:normAutofit/>
          </a:bodyPr>
          <a:lstStyle/>
          <a:p>
            <a:pPr>
              <a:spcAft>
                <a:spcPts val="1000"/>
              </a:spcAft>
              <a:buClr>
                <a:schemeClr val="tx1"/>
              </a:buClr>
              <a:buSzPct val="100000"/>
              <a:buFont typeface="Arial"/>
              <a:buChar char="•"/>
            </a:pPr>
            <a:r>
              <a:rPr lang="en-US"/>
              <a:t>The Cipher Smart Helmet represents a groundbreaking leap in rider safety and convenience, merging cutting-edge technology with futuristic design. With advanced features like radar-based traffic detection, AI-powered traffic signal recognition, and voice-guided navigation, this helmet redefines what motorcyclists can expect from their gear.Its commitment to safety is further enhanced by features like emergency SOS alerts, real-time weather updates, and hands-free controls—all within a sleek, aerodynamic design that caters to daily commuters and adventure enthusiasts alike.Cipher Smart Helmet: Safety and Smarts Redefined. Embrace the future of riding with a helmet that not only protects but also empowers. Stay safe, stay connected, and enjoy every journey with confidence.</a:t>
            </a:r>
          </a:p>
        </p:txBody>
      </p:sp>
    </p:spTree>
    <p:extLst>
      <p:ext uri="{BB962C8B-B14F-4D97-AF65-F5344CB8AC3E}">
        <p14:creationId xmlns:p14="http://schemas.microsoft.com/office/powerpoint/2010/main" val="1341856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2476583-CC33-45CE-B51B-215B5673C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extBox 1">
            <a:extLst>
              <a:ext uri="{FF2B5EF4-FFF2-40B4-BE49-F238E27FC236}">
                <a16:creationId xmlns:a16="http://schemas.microsoft.com/office/drawing/2014/main" id="{82FB8873-DB9F-E592-1D76-FDB0B8F7283E}"/>
              </a:ext>
            </a:extLst>
          </p:cNvPr>
          <p:cNvSpPr txBox="1"/>
          <p:nvPr/>
        </p:nvSpPr>
        <p:spPr>
          <a:xfrm>
            <a:off x="685801" y="609600"/>
            <a:ext cx="10131425" cy="1456267"/>
          </a:xfrm>
          <a:prstGeom prst="rect">
            <a:avLst/>
          </a:prstGeom>
        </p:spPr>
        <p:txBody>
          <a:bodyPr vert="horz" lIns="91440" tIns="45720" rIns="91440" bIns="45720" rtlCol="0" anchor="ctr">
            <a:normAutofit/>
          </a:bodyPr>
          <a:lstStyle/>
          <a:p>
            <a:pPr>
              <a:spcBef>
                <a:spcPct val="0"/>
              </a:spcBef>
              <a:spcAft>
                <a:spcPts val="600"/>
              </a:spcAft>
            </a:pPr>
            <a:r>
              <a:rPr lang="en-US" sz="3600" cap="all" dirty="0">
                <a:ln w="3175" cmpd="sng">
                  <a:noFill/>
                </a:ln>
                <a:latin typeface="+mj-lt"/>
                <a:ea typeface="+mj-ea"/>
                <a:cs typeface="+mj-cs"/>
              </a:rPr>
              <a:t>THANK YOU </a:t>
            </a:r>
          </a:p>
        </p:txBody>
      </p:sp>
      <p:graphicFrame>
        <p:nvGraphicFramePr>
          <p:cNvPr id="5" name="TextBox 2">
            <a:extLst>
              <a:ext uri="{FF2B5EF4-FFF2-40B4-BE49-F238E27FC236}">
                <a16:creationId xmlns:a16="http://schemas.microsoft.com/office/drawing/2014/main" id="{8858436F-378D-D1E1-5085-BE827619C33E}"/>
              </a:ext>
            </a:extLst>
          </p:cNvPr>
          <p:cNvGraphicFramePr/>
          <p:nvPr>
            <p:extLst>
              <p:ext uri="{D42A27DB-BD31-4B8C-83A1-F6EECF244321}">
                <p14:modId xmlns:p14="http://schemas.microsoft.com/office/powerpoint/2010/main" val="538911791"/>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794304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Future design</Template>
  <TotalTime>64</TotalTime>
  <Words>607</Words>
  <Application>Microsoft Office PowerPoint</Application>
  <PresentationFormat>Widescreen</PresentationFormat>
  <Paragraphs>42</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Arial</vt:lpstr>
      <vt:lpstr>Bodoni MT Poster Compressed</vt:lpstr>
      <vt:lpstr>Calibri</vt:lpstr>
      <vt:lpstr>Calibri Light</vt:lpstr>
      <vt:lpstr>Wingdings</vt:lpstr>
      <vt:lpstr>Celestial</vt:lpstr>
      <vt:lpstr>CIPHER SMART HELMET</vt:lpstr>
      <vt:lpstr>PowerPoint Presentation</vt:lpstr>
      <vt:lpstr>PowerPoint Presentation</vt:lpstr>
      <vt:lpstr>PowerPoint Presentation</vt:lpstr>
      <vt:lpstr>FEATURES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badri shanmukha</dc:creator>
  <cp:lastModifiedBy>surendra.1ambarapu@gmail.com</cp:lastModifiedBy>
  <cp:revision>2</cp:revision>
  <dcterms:created xsi:type="dcterms:W3CDTF">2025-01-05T15:13:36Z</dcterms:created>
  <dcterms:modified xsi:type="dcterms:W3CDTF">2025-01-05T16:39:21Z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