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5335f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65335f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65335f53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65335f53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65335f53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65335f53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65335f53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65335f53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65335f53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65335f53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65335f5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65335f5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65335f5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65335f5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65335f5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65335f5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5335f53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65335f53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5335f53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65335f53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65335f53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65335f53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5335f53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5335f53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subTitle" idx="1"/>
          </p:nvPr>
        </p:nvSpPr>
        <p:spPr>
          <a:xfrm>
            <a:off x="311700" y="1001250"/>
            <a:ext cx="8520600" cy="29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How To Learn SQL</a:t>
            </a:r>
            <a:endParaRPr sz="6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For </a:t>
            </a:r>
            <a:endParaRPr sz="6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Data Science</a:t>
            </a:r>
            <a:endParaRPr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exactly to learn?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74025" y="1290550"/>
            <a:ext cx="82950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12975" y="19205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Normalization and Denormalization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12975" y="248097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Indexing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412975" y="31056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 Optimization Practices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412975" y="373027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Schema Design (Creating Databases and Tables)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311700" y="1889075"/>
            <a:ext cx="8520600" cy="20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b="1"/>
              <a:t>Resources</a:t>
            </a:r>
            <a:endParaRPr sz="73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My Advise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374075" y="1053500"/>
            <a:ext cx="82950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Practice a lot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374075" y="1663100"/>
            <a:ext cx="82950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Don’t just learn to crack interviews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SQL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74075" y="1053500"/>
            <a:ext cx="41241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Structured Query Language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73650" y="1734125"/>
            <a:ext cx="8417100" cy="30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SQL is designed for managing data in a relational database management system (RDBMS). SQL is a database language, it is used for database creation, deletion, fetching rows, and modifying rows, etc.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SQL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650"/>
            <a:ext cx="9143999" cy="42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297450" y="210700"/>
            <a:ext cx="8586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SQL so important?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1188425"/>
            <a:ext cx="5979400" cy="35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6611725" y="1215725"/>
            <a:ext cx="22725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Cloud Technologies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roxima Nova"/>
                <a:ea typeface="Proxima Nova"/>
                <a:cs typeface="Proxima Nova"/>
                <a:sym typeface="Proxima Nova"/>
              </a:rPr>
              <a:t>Big Data Technologies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Why is SQL important in Data Science?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74075" y="1053500"/>
            <a:ext cx="82950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not so evolved Data ecosystem.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449850" y="17341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 Understanding of the data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297450" y="210700"/>
            <a:ext cx="8586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Why you should learn SQL?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6677200" y="1215725"/>
            <a:ext cx="2207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Data Scientist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Data Analyst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●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Data Engineer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0100"/>
            <a:ext cx="6681000" cy="395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297450" y="210700"/>
            <a:ext cx="85869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Why you should learn SQL?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6752000" y="1197025"/>
            <a:ext cx="2207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Entry-level Jobs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0100"/>
            <a:ext cx="6646375" cy="392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4741375" y="1140925"/>
            <a:ext cx="1860900" cy="5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FAQs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74075" y="1053500"/>
            <a:ext cx="82950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Is it hard to learn SQL?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49850" y="17341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Which database should we choose?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297450" y="210700"/>
            <a:ext cx="7498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exactly to learn?</a:t>
            </a:r>
            <a:endParaRPr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474025" y="1053475"/>
            <a:ext cx="82950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DML Commands - INSERT, SELECT, DELETE, UPDATE, WHERE, ORDER BY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12975" y="19205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SQL Joins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412975" y="248097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Subquery and temp tables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412975" y="31056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SQL Cases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412975" y="373027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Stored Procedures and Functions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12975" y="4397025"/>
            <a:ext cx="84171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Window Functions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Proxima Nova</vt:lpstr>
      <vt:lpstr>Arvo</vt:lpstr>
      <vt:lpstr>Arial</vt:lpstr>
      <vt:lpstr>Poppins</vt:lpstr>
      <vt:lpstr>Proxima Nova Semibold</vt:lpstr>
      <vt:lpstr>Simple Light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Ratan</dc:creator>
  <cp:lastModifiedBy>kiit</cp:lastModifiedBy>
  <cp:revision>1</cp:revision>
  <dcterms:modified xsi:type="dcterms:W3CDTF">2022-07-17T09:11:17Z</dcterms:modified>
</cp:coreProperties>
</file>