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KUMAR" userId="13037318b8475718" providerId="LiveId" clId="{5DAA0916-5775-420F-A10D-69414FB2E640}"/>
    <pc:docChg chg="undo redo custSel addSld modSld">
      <pc:chgData name="PAVAN KUMAR" userId="13037318b8475718" providerId="LiveId" clId="{5DAA0916-5775-420F-A10D-69414FB2E640}" dt="2023-11-24T20:35:35.729" v="584" actId="208"/>
      <pc:docMkLst>
        <pc:docMk/>
      </pc:docMkLst>
      <pc:sldChg chg="addSp delSp modSp new mod">
        <pc:chgData name="PAVAN KUMAR" userId="13037318b8475718" providerId="LiveId" clId="{5DAA0916-5775-420F-A10D-69414FB2E640}" dt="2023-11-24T20:16:56.847" v="360" actId="1076"/>
        <pc:sldMkLst>
          <pc:docMk/>
          <pc:sldMk cId="2109156801" sldId="257"/>
        </pc:sldMkLst>
        <pc:spChg chg="add del mod">
          <ac:chgData name="PAVAN KUMAR" userId="13037318b8475718" providerId="LiveId" clId="{5DAA0916-5775-420F-A10D-69414FB2E640}" dt="2023-11-24T20:16:56.847" v="360" actId="1076"/>
          <ac:spMkLst>
            <pc:docMk/>
            <pc:sldMk cId="2109156801" sldId="257"/>
            <ac:spMk id="2" creationId="{EF955846-0FE0-869F-8C5B-D2EF597AEA95}"/>
          </ac:spMkLst>
        </pc:spChg>
        <pc:spChg chg="mod">
          <ac:chgData name="PAVAN KUMAR" userId="13037318b8475718" providerId="LiveId" clId="{5DAA0916-5775-420F-A10D-69414FB2E640}" dt="2023-11-24T19:50:52.282" v="35" actId="255"/>
          <ac:spMkLst>
            <pc:docMk/>
            <pc:sldMk cId="2109156801" sldId="257"/>
            <ac:spMk id="3" creationId="{31FA3BFD-F010-82B3-407D-A6E208B6E224}"/>
          </ac:spMkLst>
        </pc:spChg>
        <pc:picChg chg="add del mod">
          <ac:chgData name="PAVAN KUMAR" userId="13037318b8475718" providerId="LiveId" clId="{5DAA0916-5775-420F-A10D-69414FB2E640}" dt="2023-11-24T19:50:04.919" v="26"/>
          <ac:picMkLst>
            <pc:docMk/>
            <pc:sldMk cId="2109156801" sldId="257"/>
            <ac:picMk id="2050" creationId="{9C03111A-2A1A-98EC-6863-9B71D60EB9FB}"/>
          </ac:picMkLst>
        </pc:picChg>
        <pc:picChg chg="add mod">
          <ac:chgData name="PAVAN KUMAR" userId="13037318b8475718" providerId="LiveId" clId="{5DAA0916-5775-420F-A10D-69414FB2E640}" dt="2023-11-24T19:50:24.645" v="32" actId="1076"/>
          <ac:picMkLst>
            <pc:docMk/>
            <pc:sldMk cId="2109156801" sldId="257"/>
            <ac:picMk id="2052" creationId="{44BC21EE-21E0-01E8-A168-6D125F7855E4}"/>
          </ac:picMkLst>
        </pc:picChg>
      </pc:sldChg>
      <pc:sldChg chg="modSp new mod">
        <pc:chgData name="PAVAN KUMAR" userId="13037318b8475718" providerId="LiveId" clId="{5DAA0916-5775-420F-A10D-69414FB2E640}" dt="2023-11-24T20:16:49.147" v="359" actId="1076"/>
        <pc:sldMkLst>
          <pc:docMk/>
          <pc:sldMk cId="3372053791" sldId="258"/>
        </pc:sldMkLst>
        <pc:spChg chg="mod">
          <ac:chgData name="PAVAN KUMAR" userId="13037318b8475718" providerId="LiveId" clId="{5DAA0916-5775-420F-A10D-69414FB2E640}" dt="2023-11-24T20:16:49.147" v="359" actId="1076"/>
          <ac:spMkLst>
            <pc:docMk/>
            <pc:sldMk cId="3372053791" sldId="258"/>
            <ac:spMk id="2" creationId="{37DA32A3-A848-1D2B-442C-6F5366BE1E89}"/>
          </ac:spMkLst>
        </pc:spChg>
        <pc:spChg chg="mod">
          <ac:chgData name="PAVAN KUMAR" userId="13037318b8475718" providerId="LiveId" clId="{5DAA0916-5775-420F-A10D-69414FB2E640}" dt="2023-11-24T19:57:53.305" v="111" actId="2711"/>
          <ac:spMkLst>
            <pc:docMk/>
            <pc:sldMk cId="3372053791" sldId="258"/>
            <ac:spMk id="3" creationId="{62AED791-4465-3B42-DB0D-39226EBDBCCB}"/>
          </ac:spMkLst>
        </pc:spChg>
      </pc:sldChg>
      <pc:sldChg chg="addSp delSp modSp new mod">
        <pc:chgData name="PAVAN KUMAR" userId="13037318b8475718" providerId="LiveId" clId="{5DAA0916-5775-420F-A10D-69414FB2E640}" dt="2023-11-24T20:16:43.231" v="358" actId="1076"/>
        <pc:sldMkLst>
          <pc:docMk/>
          <pc:sldMk cId="3979673973" sldId="259"/>
        </pc:sldMkLst>
        <pc:spChg chg="mod">
          <ac:chgData name="PAVAN KUMAR" userId="13037318b8475718" providerId="LiveId" clId="{5DAA0916-5775-420F-A10D-69414FB2E640}" dt="2023-11-24T20:00:14.536" v="156" actId="20577"/>
          <ac:spMkLst>
            <pc:docMk/>
            <pc:sldMk cId="3979673973" sldId="259"/>
            <ac:spMk id="2" creationId="{49D2A228-DA58-8E79-B814-D866B8A95476}"/>
          </ac:spMkLst>
        </pc:spChg>
        <pc:spChg chg="del">
          <ac:chgData name="PAVAN KUMAR" userId="13037318b8475718" providerId="LiveId" clId="{5DAA0916-5775-420F-A10D-69414FB2E640}" dt="2023-11-24T19:55:05.375" v="80" actId="478"/>
          <ac:spMkLst>
            <pc:docMk/>
            <pc:sldMk cId="3979673973" sldId="259"/>
            <ac:spMk id="3" creationId="{97694A8A-FB5F-29FA-B213-59C8C2A2A90F}"/>
          </ac:spMkLst>
        </pc:spChg>
        <pc:spChg chg="del">
          <ac:chgData name="PAVAN KUMAR" userId="13037318b8475718" providerId="LiveId" clId="{5DAA0916-5775-420F-A10D-69414FB2E640}" dt="2023-11-24T19:55:10.149" v="81" actId="478"/>
          <ac:spMkLst>
            <pc:docMk/>
            <pc:sldMk cId="3979673973" sldId="259"/>
            <ac:spMk id="4" creationId="{54FBFA77-31F1-F9CA-A706-1D7836591768}"/>
          </ac:spMkLst>
        </pc:spChg>
        <pc:spChg chg="add mod">
          <ac:chgData name="PAVAN KUMAR" userId="13037318b8475718" providerId="LiveId" clId="{5DAA0916-5775-420F-A10D-69414FB2E640}" dt="2023-11-24T19:55:40.118" v="87" actId="1076"/>
          <ac:spMkLst>
            <pc:docMk/>
            <pc:sldMk cId="3979673973" sldId="259"/>
            <ac:spMk id="5" creationId="{B8AE2F11-EC2C-D56C-B260-B1495F5D87C5}"/>
          </ac:spMkLst>
        </pc:spChg>
        <pc:spChg chg="add mod">
          <ac:chgData name="PAVAN KUMAR" userId="13037318b8475718" providerId="LiveId" clId="{5DAA0916-5775-420F-A10D-69414FB2E640}" dt="2023-11-24T19:55:59.767" v="90" actId="207"/>
          <ac:spMkLst>
            <pc:docMk/>
            <pc:sldMk cId="3979673973" sldId="259"/>
            <ac:spMk id="6" creationId="{2AB1BDF7-6D9E-1C2E-05B5-BD35F26D2BB5}"/>
          </ac:spMkLst>
        </pc:spChg>
        <pc:spChg chg="add del mod">
          <ac:chgData name="PAVAN KUMAR" userId="13037318b8475718" providerId="LiveId" clId="{5DAA0916-5775-420F-A10D-69414FB2E640}" dt="2023-11-24T20:16:43.231" v="358" actId="1076"/>
          <ac:spMkLst>
            <pc:docMk/>
            <pc:sldMk cId="3979673973" sldId="259"/>
            <ac:spMk id="7" creationId="{B8410DED-94F9-FBFA-9100-58E4E83AD69F}"/>
          </ac:spMkLst>
        </pc:spChg>
        <pc:spChg chg="add del mod">
          <ac:chgData name="PAVAN KUMAR" userId="13037318b8475718" providerId="LiveId" clId="{5DAA0916-5775-420F-A10D-69414FB2E640}" dt="2023-11-24T19:56:34.386" v="100" actId="11529"/>
          <ac:spMkLst>
            <pc:docMk/>
            <pc:sldMk cId="3979673973" sldId="259"/>
            <ac:spMk id="8" creationId="{ABC2D41B-4D59-51A0-209E-8F2ABDB98CFF}"/>
          </ac:spMkLst>
        </pc:spChg>
      </pc:sldChg>
      <pc:sldChg chg="modSp new mod">
        <pc:chgData name="PAVAN KUMAR" userId="13037318b8475718" providerId="LiveId" clId="{5DAA0916-5775-420F-A10D-69414FB2E640}" dt="2023-11-24T20:01:18.475" v="166" actId="255"/>
        <pc:sldMkLst>
          <pc:docMk/>
          <pc:sldMk cId="685484178" sldId="260"/>
        </pc:sldMkLst>
        <pc:spChg chg="mod">
          <ac:chgData name="PAVAN KUMAR" userId="13037318b8475718" providerId="LiveId" clId="{5DAA0916-5775-420F-A10D-69414FB2E640}" dt="2023-11-24T20:01:03.914" v="162" actId="207"/>
          <ac:spMkLst>
            <pc:docMk/>
            <pc:sldMk cId="685484178" sldId="260"/>
            <ac:spMk id="2" creationId="{227D1407-D12A-7017-BB96-5CF7ED3181C7}"/>
          </ac:spMkLst>
        </pc:spChg>
        <pc:spChg chg="mod">
          <ac:chgData name="PAVAN KUMAR" userId="13037318b8475718" providerId="LiveId" clId="{5DAA0916-5775-420F-A10D-69414FB2E640}" dt="2023-11-24T20:01:18.475" v="166" actId="255"/>
          <ac:spMkLst>
            <pc:docMk/>
            <pc:sldMk cId="685484178" sldId="260"/>
            <ac:spMk id="3" creationId="{90A21027-7D4D-395C-C817-485223E15EFA}"/>
          </ac:spMkLst>
        </pc:spChg>
      </pc:sldChg>
      <pc:sldChg chg="addSp delSp modSp new mod">
        <pc:chgData name="PAVAN KUMAR" userId="13037318b8475718" providerId="LiveId" clId="{5DAA0916-5775-420F-A10D-69414FB2E640}" dt="2023-11-24T20:35:35.729" v="584" actId="208"/>
        <pc:sldMkLst>
          <pc:docMk/>
          <pc:sldMk cId="3350106652" sldId="261"/>
        </pc:sldMkLst>
        <pc:spChg chg="mod">
          <ac:chgData name="PAVAN KUMAR" userId="13037318b8475718" providerId="LiveId" clId="{5DAA0916-5775-420F-A10D-69414FB2E640}" dt="2023-11-24T20:16:37.983" v="357" actId="1076"/>
          <ac:spMkLst>
            <pc:docMk/>
            <pc:sldMk cId="3350106652" sldId="261"/>
            <ac:spMk id="2" creationId="{8D2FFDE1-5663-8193-D452-53D62A33FD3C}"/>
          </ac:spMkLst>
        </pc:spChg>
        <pc:spChg chg="mod">
          <ac:chgData name="PAVAN KUMAR" userId="13037318b8475718" providerId="LiveId" clId="{5DAA0916-5775-420F-A10D-69414FB2E640}" dt="2023-11-24T20:08:07.009" v="249" actId="1076"/>
          <ac:spMkLst>
            <pc:docMk/>
            <pc:sldMk cId="3350106652" sldId="261"/>
            <ac:spMk id="3" creationId="{0A555E2B-6E3A-F1B5-7468-FFC22DB447A2}"/>
          </ac:spMkLst>
        </pc:spChg>
        <pc:spChg chg="add del mod">
          <ac:chgData name="PAVAN KUMAR" userId="13037318b8475718" providerId="LiveId" clId="{5DAA0916-5775-420F-A10D-69414FB2E640}" dt="2023-11-24T20:06:20.936" v="237" actId="478"/>
          <ac:spMkLst>
            <pc:docMk/>
            <pc:sldMk cId="3350106652" sldId="261"/>
            <ac:spMk id="4" creationId="{23ECA4E9-9FB6-5E4E-A7EA-F29EA7D7740E}"/>
          </ac:spMkLst>
        </pc:spChg>
        <pc:spChg chg="add del">
          <ac:chgData name="PAVAN KUMAR" userId="13037318b8475718" providerId="LiveId" clId="{5DAA0916-5775-420F-A10D-69414FB2E640}" dt="2023-11-24T20:05:42.488" v="227" actId="22"/>
          <ac:spMkLst>
            <pc:docMk/>
            <pc:sldMk cId="3350106652" sldId="261"/>
            <ac:spMk id="8" creationId="{9D5E5504-35D6-D210-4CF1-1ED91FC1BEEC}"/>
          </ac:spMkLst>
        </pc:spChg>
        <pc:spChg chg="add mod">
          <ac:chgData name="PAVAN KUMAR" userId="13037318b8475718" providerId="LiveId" clId="{5DAA0916-5775-420F-A10D-69414FB2E640}" dt="2023-11-24T20:08:11.347" v="250" actId="1076"/>
          <ac:spMkLst>
            <pc:docMk/>
            <pc:sldMk cId="3350106652" sldId="261"/>
            <ac:spMk id="9" creationId="{466DD7AD-CEE3-9C19-EDC9-A4BE1A7096FF}"/>
          </ac:spMkLst>
        </pc:spChg>
        <pc:spChg chg="add del mod">
          <ac:chgData name="PAVAN KUMAR" userId="13037318b8475718" providerId="LiveId" clId="{5DAA0916-5775-420F-A10D-69414FB2E640}" dt="2023-11-24T20:15:07.646" v="350" actId="1076"/>
          <ac:spMkLst>
            <pc:docMk/>
            <pc:sldMk cId="3350106652" sldId="261"/>
            <ac:spMk id="10" creationId="{7950B79B-9809-DFE3-3A44-07B5244BEDF1}"/>
          </ac:spMkLst>
        </pc:spChg>
        <pc:spChg chg="add mod">
          <ac:chgData name="PAVAN KUMAR" userId="13037318b8475718" providerId="LiveId" clId="{5DAA0916-5775-420F-A10D-69414FB2E640}" dt="2023-11-24T20:35:35.729" v="584" actId="208"/>
          <ac:spMkLst>
            <pc:docMk/>
            <pc:sldMk cId="3350106652" sldId="261"/>
            <ac:spMk id="11" creationId="{51CD4CD9-18BC-B50C-7D5A-75A4415DB71C}"/>
          </ac:spMkLst>
        </pc:spChg>
        <pc:picChg chg="add del mod">
          <ac:chgData name="PAVAN KUMAR" userId="13037318b8475718" providerId="LiveId" clId="{5DAA0916-5775-420F-A10D-69414FB2E640}" dt="2023-11-24T20:09:14.096" v="262"/>
          <ac:picMkLst>
            <pc:docMk/>
            <pc:sldMk cId="3350106652" sldId="261"/>
            <ac:picMk id="3074" creationId="{1D5C59D1-3C00-2CDC-64A7-1EBB839BD29E}"/>
          </ac:picMkLst>
        </pc:picChg>
        <pc:picChg chg="add mod">
          <ac:chgData name="PAVAN KUMAR" userId="13037318b8475718" providerId="LiveId" clId="{5DAA0916-5775-420F-A10D-69414FB2E640}" dt="2023-11-24T20:09:37.962" v="269" actId="1076"/>
          <ac:picMkLst>
            <pc:docMk/>
            <pc:sldMk cId="3350106652" sldId="261"/>
            <ac:picMk id="3076" creationId="{0A4C8345-DD29-70AB-461C-AAB09EF8FB05}"/>
          </ac:picMkLst>
        </pc:picChg>
        <pc:cxnChg chg="add del">
          <ac:chgData name="PAVAN KUMAR" userId="13037318b8475718" providerId="LiveId" clId="{5DAA0916-5775-420F-A10D-69414FB2E640}" dt="2023-11-24T20:17:11.086" v="361" actId="478"/>
          <ac:cxnSpMkLst>
            <pc:docMk/>
            <pc:sldMk cId="3350106652" sldId="261"/>
            <ac:cxnSpMk id="6" creationId="{9BCA8578-EA03-C896-6D23-DA610EF966DD}"/>
          </ac:cxnSpMkLst>
        </pc:cxnChg>
      </pc:sldChg>
      <pc:sldChg chg="addSp delSp modSp new mod">
        <pc:chgData name="PAVAN KUMAR" userId="13037318b8475718" providerId="LiveId" clId="{5DAA0916-5775-420F-A10D-69414FB2E640}" dt="2023-11-24T20:35:25.330" v="583" actId="208"/>
        <pc:sldMkLst>
          <pc:docMk/>
          <pc:sldMk cId="526913258" sldId="262"/>
        </pc:sldMkLst>
        <pc:spChg chg="mod">
          <ac:chgData name="PAVAN KUMAR" userId="13037318b8475718" providerId="LiveId" clId="{5DAA0916-5775-420F-A10D-69414FB2E640}" dt="2023-11-24T20:16:32.131" v="356" actId="1076"/>
          <ac:spMkLst>
            <pc:docMk/>
            <pc:sldMk cId="526913258" sldId="262"/>
            <ac:spMk id="2" creationId="{BCBCD50B-5E32-2699-0B2F-8C742F774D27}"/>
          </ac:spMkLst>
        </pc:spChg>
        <pc:spChg chg="add del">
          <ac:chgData name="PAVAN KUMAR" userId="13037318b8475718" providerId="LiveId" clId="{5DAA0916-5775-420F-A10D-69414FB2E640}" dt="2023-11-24T20:11:43.493" v="286" actId="478"/>
          <ac:spMkLst>
            <pc:docMk/>
            <pc:sldMk cId="526913258" sldId="262"/>
            <ac:spMk id="3" creationId="{05B272B6-4449-07C1-01BA-9F8D2C8B1680}"/>
          </ac:spMkLst>
        </pc:spChg>
        <pc:spChg chg="add mod">
          <ac:chgData name="PAVAN KUMAR" userId="13037318b8475718" providerId="LiveId" clId="{5DAA0916-5775-420F-A10D-69414FB2E640}" dt="2023-11-24T20:14:44.494" v="348" actId="113"/>
          <ac:spMkLst>
            <pc:docMk/>
            <pc:sldMk cId="526913258" sldId="262"/>
            <ac:spMk id="4" creationId="{7EEB68B3-AEFA-495C-495E-619DE2032C0D}"/>
          </ac:spMkLst>
        </pc:spChg>
        <pc:spChg chg="add mod">
          <ac:chgData name="PAVAN KUMAR" userId="13037318b8475718" providerId="LiveId" clId="{5DAA0916-5775-420F-A10D-69414FB2E640}" dt="2023-11-24T20:13:38.512" v="320" actId="20577"/>
          <ac:spMkLst>
            <pc:docMk/>
            <pc:sldMk cId="526913258" sldId="262"/>
            <ac:spMk id="5" creationId="{FB41FBB3-93A5-5F33-505D-AE10FBA40633}"/>
          </ac:spMkLst>
        </pc:spChg>
        <pc:spChg chg="add mod">
          <ac:chgData name="PAVAN KUMAR" userId="13037318b8475718" providerId="LiveId" clId="{5DAA0916-5775-420F-A10D-69414FB2E640}" dt="2023-11-24T20:35:25.330" v="583" actId="208"/>
          <ac:spMkLst>
            <pc:docMk/>
            <pc:sldMk cId="526913258" sldId="262"/>
            <ac:spMk id="6" creationId="{6555DFFE-8D30-0B72-55F4-E438A6468C04}"/>
          </ac:spMkLst>
        </pc:spChg>
        <pc:spChg chg="add mod">
          <ac:chgData name="PAVAN KUMAR" userId="13037318b8475718" providerId="LiveId" clId="{5DAA0916-5775-420F-A10D-69414FB2E640}" dt="2023-11-24T20:35:22.660" v="581" actId="208"/>
          <ac:spMkLst>
            <pc:docMk/>
            <pc:sldMk cId="526913258" sldId="262"/>
            <ac:spMk id="7" creationId="{DF7D01D8-D496-17AD-60BD-9E588B15310B}"/>
          </ac:spMkLst>
        </pc:spChg>
      </pc:sldChg>
      <pc:sldChg chg="addSp delSp modSp new mod setBg">
        <pc:chgData name="PAVAN KUMAR" userId="13037318b8475718" providerId="LiveId" clId="{5DAA0916-5775-420F-A10D-69414FB2E640}" dt="2023-11-24T20:33:05.757" v="554" actId="1076"/>
        <pc:sldMkLst>
          <pc:docMk/>
          <pc:sldMk cId="3511636136" sldId="263"/>
        </pc:sldMkLst>
        <pc:spChg chg="mod">
          <ac:chgData name="PAVAN KUMAR" userId="13037318b8475718" providerId="LiveId" clId="{5DAA0916-5775-420F-A10D-69414FB2E640}" dt="2023-11-24T20:19:30.703" v="405" actId="1076"/>
          <ac:spMkLst>
            <pc:docMk/>
            <pc:sldMk cId="3511636136" sldId="263"/>
            <ac:spMk id="2" creationId="{8EBE9703-23CF-1807-B9D4-4ED745402E09}"/>
          </ac:spMkLst>
        </pc:spChg>
        <pc:spChg chg="del">
          <ac:chgData name="PAVAN KUMAR" userId="13037318b8475718" providerId="LiveId" clId="{5DAA0916-5775-420F-A10D-69414FB2E640}" dt="2023-11-24T20:18:00.169" v="372" actId="478"/>
          <ac:spMkLst>
            <pc:docMk/>
            <pc:sldMk cId="3511636136" sldId="263"/>
            <ac:spMk id="3" creationId="{B332AF70-8DB2-7E3D-CD5D-3535A322DCB0}"/>
          </ac:spMkLst>
        </pc:spChg>
        <pc:spChg chg="add mod">
          <ac:chgData name="PAVAN KUMAR" userId="13037318b8475718" providerId="LiveId" clId="{5DAA0916-5775-420F-A10D-69414FB2E640}" dt="2023-11-24T20:22:27.362" v="449" actId="27636"/>
          <ac:spMkLst>
            <pc:docMk/>
            <pc:sldMk cId="3511636136" sldId="263"/>
            <ac:spMk id="4" creationId="{E46960B2-F757-3A2D-FFBE-E3F4D9FF5DF7}"/>
          </ac:spMkLst>
        </pc:spChg>
        <pc:spChg chg="add del mod">
          <ac:chgData name="PAVAN KUMAR" userId="13037318b8475718" providerId="LiveId" clId="{5DAA0916-5775-420F-A10D-69414FB2E640}" dt="2023-11-24T20:17:48.705" v="367"/>
          <ac:spMkLst>
            <pc:docMk/>
            <pc:sldMk cId="3511636136" sldId="263"/>
            <ac:spMk id="5" creationId="{5E9AB70D-8381-C153-4712-957BE8715DF8}"/>
          </ac:spMkLst>
        </pc:spChg>
        <pc:spChg chg="add del mod">
          <ac:chgData name="PAVAN KUMAR" userId="13037318b8475718" providerId="LiveId" clId="{5DAA0916-5775-420F-A10D-69414FB2E640}" dt="2023-11-24T20:17:48.277" v="366"/>
          <ac:spMkLst>
            <pc:docMk/>
            <pc:sldMk cId="3511636136" sldId="263"/>
            <ac:spMk id="6" creationId="{C514D4C5-1AD4-C253-BB97-276687EFD98D}"/>
          </ac:spMkLst>
        </pc:spChg>
        <pc:spChg chg="add del mod">
          <ac:chgData name="PAVAN KUMAR" userId="13037318b8475718" providerId="LiveId" clId="{5DAA0916-5775-420F-A10D-69414FB2E640}" dt="2023-11-24T20:18:13.064" v="378" actId="478"/>
          <ac:spMkLst>
            <pc:docMk/>
            <pc:sldMk cId="3511636136" sldId="263"/>
            <ac:spMk id="7" creationId="{01543D50-7D6E-1981-CF23-19630F845B3B}"/>
          </ac:spMkLst>
        </pc:spChg>
        <pc:spChg chg="add del mod">
          <ac:chgData name="PAVAN KUMAR" userId="13037318b8475718" providerId="LiveId" clId="{5DAA0916-5775-420F-A10D-69414FB2E640}" dt="2023-11-24T20:18:10.484" v="377" actId="478"/>
          <ac:spMkLst>
            <pc:docMk/>
            <pc:sldMk cId="3511636136" sldId="263"/>
            <ac:spMk id="8" creationId="{865378AA-269F-5DEA-354A-3DCC8BC1AE0C}"/>
          </ac:spMkLst>
        </pc:spChg>
        <pc:spChg chg="add mod">
          <ac:chgData name="PAVAN KUMAR" userId="13037318b8475718" providerId="LiveId" clId="{5DAA0916-5775-420F-A10D-69414FB2E640}" dt="2023-11-24T20:21:52.727" v="439" actId="114"/>
          <ac:spMkLst>
            <pc:docMk/>
            <pc:sldMk cId="3511636136" sldId="263"/>
            <ac:spMk id="9" creationId="{363B505D-B29B-B6AE-621A-7A00C7F2F7EF}"/>
          </ac:spMkLst>
        </pc:spChg>
        <pc:spChg chg="add mod">
          <ac:chgData name="PAVAN KUMAR" userId="13037318b8475718" providerId="LiveId" clId="{5DAA0916-5775-420F-A10D-69414FB2E640}" dt="2023-11-24T20:22:43.625" v="471" actId="20577"/>
          <ac:spMkLst>
            <pc:docMk/>
            <pc:sldMk cId="3511636136" sldId="263"/>
            <ac:spMk id="10" creationId="{7A8719BC-965C-D717-49FE-467C69E5863E}"/>
          </ac:spMkLst>
        </pc:spChg>
        <pc:spChg chg="add mod">
          <ac:chgData name="PAVAN KUMAR" userId="13037318b8475718" providerId="LiveId" clId="{5DAA0916-5775-420F-A10D-69414FB2E640}" dt="2023-11-24T20:27:47.189" v="499" actId="208"/>
          <ac:spMkLst>
            <pc:docMk/>
            <pc:sldMk cId="3511636136" sldId="263"/>
            <ac:spMk id="11" creationId="{D62A4D09-7596-26A1-4B4A-749411778186}"/>
          </ac:spMkLst>
        </pc:spChg>
        <pc:spChg chg="add mod">
          <ac:chgData name="PAVAN KUMAR" userId="13037318b8475718" providerId="LiveId" clId="{5DAA0916-5775-420F-A10D-69414FB2E640}" dt="2023-11-24T20:32:42.650" v="551" actId="208"/>
          <ac:spMkLst>
            <pc:docMk/>
            <pc:sldMk cId="3511636136" sldId="263"/>
            <ac:spMk id="12" creationId="{8EDC3829-A44D-9766-DC1B-22370AE394A0}"/>
          </ac:spMkLst>
        </pc:spChg>
        <pc:spChg chg="add mod">
          <ac:chgData name="PAVAN KUMAR" userId="13037318b8475718" providerId="LiveId" clId="{5DAA0916-5775-420F-A10D-69414FB2E640}" dt="2023-11-24T20:30:30.842" v="524" actId="1076"/>
          <ac:spMkLst>
            <pc:docMk/>
            <pc:sldMk cId="3511636136" sldId="263"/>
            <ac:spMk id="13" creationId="{C6C9E8FB-F780-34B0-ABB1-3932C7B7E54B}"/>
          </ac:spMkLst>
        </pc:spChg>
        <pc:picChg chg="add del mod">
          <ac:chgData name="PAVAN KUMAR" userId="13037318b8475718" providerId="LiveId" clId="{5DAA0916-5775-420F-A10D-69414FB2E640}" dt="2023-11-24T20:24:13.549" v="485"/>
          <ac:picMkLst>
            <pc:docMk/>
            <pc:sldMk cId="3511636136" sldId="263"/>
            <ac:picMk id="4098" creationId="{A1002AAF-C051-FB0A-CA0C-2FDBC1DB3D4E}"/>
          </ac:picMkLst>
        </pc:picChg>
        <pc:picChg chg="add del">
          <ac:chgData name="PAVAN KUMAR" userId="13037318b8475718" providerId="LiveId" clId="{5DAA0916-5775-420F-A10D-69414FB2E640}" dt="2023-11-24T20:24:17.391" v="487"/>
          <ac:picMkLst>
            <pc:docMk/>
            <pc:sldMk cId="3511636136" sldId="263"/>
            <ac:picMk id="4100" creationId="{0ADF8D55-F9B0-7860-3D60-77FC24F90A9E}"/>
          </ac:picMkLst>
        </pc:picChg>
        <pc:picChg chg="add mod">
          <ac:chgData name="PAVAN KUMAR" userId="13037318b8475718" providerId="LiveId" clId="{5DAA0916-5775-420F-A10D-69414FB2E640}" dt="2023-11-24T20:33:05.757" v="554" actId="1076"/>
          <ac:picMkLst>
            <pc:docMk/>
            <pc:sldMk cId="3511636136" sldId="263"/>
            <ac:picMk id="4102" creationId="{086BC24F-EE7C-52DC-D99A-9E7EFB10D35F}"/>
          </ac:picMkLst>
        </pc:picChg>
        <pc:picChg chg="add del mod">
          <ac:chgData name="PAVAN KUMAR" userId="13037318b8475718" providerId="LiveId" clId="{5DAA0916-5775-420F-A10D-69414FB2E640}" dt="2023-11-24T20:29:23.309" v="509"/>
          <ac:picMkLst>
            <pc:docMk/>
            <pc:sldMk cId="3511636136" sldId="263"/>
            <ac:picMk id="4104" creationId="{32244E92-696C-400F-E4C2-E1BF74F6917D}"/>
          </ac:picMkLst>
        </pc:picChg>
        <pc:picChg chg="add del mod">
          <ac:chgData name="PAVAN KUMAR" userId="13037318b8475718" providerId="LiveId" clId="{5DAA0916-5775-420F-A10D-69414FB2E640}" dt="2023-11-24T20:29:43.907" v="514" actId="478"/>
          <ac:picMkLst>
            <pc:docMk/>
            <pc:sldMk cId="3511636136" sldId="263"/>
            <ac:picMk id="4106" creationId="{F44D0C31-AABE-1B75-4CE7-CBEE4F3559DE}"/>
          </ac:picMkLst>
        </pc:picChg>
        <pc:picChg chg="add del mod">
          <ac:chgData name="PAVAN KUMAR" userId="13037318b8475718" providerId="LiveId" clId="{5DAA0916-5775-420F-A10D-69414FB2E640}" dt="2023-11-24T20:30:15.955" v="522" actId="21"/>
          <ac:picMkLst>
            <pc:docMk/>
            <pc:sldMk cId="3511636136" sldId="263"/>
            <ac:picMk id="4108" creationId="{54131ECB-5D02-F691-3B5E-371022FD8DDB}"/>
          </ac:picMkLst>
        </pc:picChg>
      </pc:sldChg>
      <pc:sldChg chg="modSp new mod">
        <pc:chgData name="PAVAN KUMAR" userId="13037318b8475718" providerId="LiveId" clId="{5DAA0916-5775-420F-A10D-69414FB2E640}" dt="2023-11-24T20:32:09.439" v="549" actId="255"/>
        <pc:sldMkLst>
          <pc:docMk/>
          <pc:sldMk cId="2671494756" sldId="264"/>
        </pc:sldMkLst>
        <pc:spChg chg="mod">
          <ac:chgData name="PAVAN KUMAR" userId="13037318b8475718" providerId="LiveId" clId="{5DAA0916-5775-420F-A10D-69414FB2E640}" dt="2023-11-24T20:31:40.288" v="543" actId="1076"/>
          <ac:spMkLst>
            <pc:docMk/>
            <pc:sldMk cId="2671494756" sldId="264"/>
            <ac:spMk id="2" creationId="{C4FFDFC5-18A8-6FE3-BA2F-B3BEA57C47C0}"/>
          </ac:spMkLst>
        </pc:spChg>
        <pc:spChg chg="mod">
          <ac:chgData name="PAVAN KUMAR" userId="13037318b8475718" providerId="LiveId" clId="{5DAA0916-5775-420F-A10D-69414FB2E640}" dt="2023-11-24T20:32:09.439" v="549" actId="255"/>
          <ac:spMkLst>
            <pc:docMk/>
            <pc:sldMk cId="2671494756" sldId="264"/>
            <ac:spMk id="3" creationId="{15D0D5DB-E39C-F783-39DE-E5E07EE6652F}"/>
          </ac:spMkLst>
        </pc:spChg>
      </pc:sldChg>
      <pc:sldChg chg="modSp new mod">
        <pc:chgData name="PAVAN KUMAR" userId="13037318b8475718" providerId="LiveId" clId="{5DAA0916-5775-420F-A10D-69414FB2E640}" dt="2023-11-24T20:34:51.033" v="580" actId="1076"/>
        <pc:sldMkLst>
          <pc:docMk/>
          <pc:sldMk cId="1578611502" sldId="265"/>
        </pc:sldMkLst>
        <pc:spChg chg="mod">
          <ac:chgData name="PAVAN KUMAR" userId="13037318b8475718" providerId="LiveId" clId="{5DAA0916-5775-420F-A10D-69414FB2E640}" dt="2023-11-24T20:34:51.033" v="580" actId="1076"/>
          <ac:spMkLst>
            <pc:docMk/>
            <pc:sldMk cId="1578611502" sldId="265"/>
            <ac:spMk id="2" creationId="{6C474349-ED82-B00A-D0A3-66BF4870D6E3}"/>
          </ac:spMkLst>
        </pc:spChg>
        <pc:spChg chg="mod">
          <ac:chgData name="PAVAN KUMAR" userId="13037318b8475718" providerId="LiveId" clId="{5DAA0916-5775-420F-A10D-69414FB2E640}" dt="2023-11-24T20:34:42.867" v="579" actId="255"/>
          <ac:spMkLst>
            <pc:docMk/>
            <pc:sldMk cId="1578611502" sldId="265"/>
            <ac:spMk id="3" creationId="{0266CEC2-41B4-A9F8-7EC2-181EA20DDB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42549-1943-0F2D-6A14-DBE3E090D4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26E8A-D099-0D46-D96A-0CB4534D1B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8861EF-17B9-CE08-8469-4342B6C6B49C}"/>
              </a:ext>
            </a:extLst>
          </p:cNvPr>
          <p:cNvSpPr>
            <a:spLocks noGrp="1"/>
          </p:cNvSpPr>
          <p:nvPr>
            <p:ph type="dt" sz="half" idx="10"/>
          </p:nvPr>
        </p:nvSpPr>
        <p:spPr/>
        <p:txBody>
          <a:bodyPr/>
          <a:lstStyle/>
          <a:p>
            <a:fld id="{66623CFE-81F2-4940-A2C0-518A022FEE5E}" type="datetimeFigureOut">
              <a:rPr lang="en-US" smtClean="0"/>
              <a:t>11/25/2023</a:t>
            </a:fld>
            <a:endParaRPr lang="en-US"/>
          </a:p>
        </p:txBody>
      </p:sp>
      <p:sp>
        <p:nvSpPr>
          <p:cNvPr id="5" name="Footer Placeholder 4">
            <a:extLst>
              <a:ext uri="{FF2B5EF4-FFF2-40B4-BE49-F238E27FC236}">
                <a16:creationId xmlns:a16="http://schemas.microsoft.com/office/drawing/2014/main" id="{16CD9CD5-5073-3C72-2B57-586487FC3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73CD7-8FDE-2141-FD78-1EAE814C08EE}"/>
              </a:ext>
            </a:extLst>
          </p:cNvPr>
          <p:cNvSpPr>
            <a:spLocks noGrp="1"/>
          </p:cNvSpPr>
          <p:nvPr>
            <p:ph type="sldNum" sz="quarter" idx="12"/>
          </p:nvPr>
        </p:nvSpPr>
        <p:spPr/>
        <p:txBody>
          <a:bodyPr/>
          <a:lstStyle/>
          <a:p>
            <a:fld id="{843AB94E-7D1D-4B55-8F9B-08BDB6CE255C}" type="slidenum">
              <a:rPr lang="en-US" smtClean="0"/>
              <a:t>‹#›</a:t>
            </a:fld>
            <a:endParaRPr lang="en-US"/>
          </a:p>
        </p:txBody>
      </p:sp>
    </p:spTree>
    <p:extLst>
      <p:ext uri="{BB962C8B-B14F-4D97-AF65-F5344CB8AC3E}">
        <p14:creationId xmlns:p14="http://schemas.microsoft.com/office/powerpoint/2010/main" val="143541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F334-DF9B-EDD8-E922-333A06887A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A03D1A-DF85-8870-B5B6-0EE07AB736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FA9AB-2BCC-172F-8396-83521839FBCA}"/>
              </a:ext>
            </a:extLst>
          </p:cNvPr>
          <p:cNvSpPr>
            <a:spLocks noGrp="1"/>
          </p:cNvSpPr>
          <p:nvPr>
            <p:ph type="dt" sz="half" idx="10"/>
          </p:nvPr>
        </p:nvSpPr>
        <p:spPr/>
        <p:txBody>
          <a:bodyPr/>
          <a:lstStyle/>
          <a:p>
            <a:fld id="{66623CFE-81F2-4940-A2C0-518A022FEE5E}" type="datetimeFigureOut">
              <a:rPr lang="en-US" smtClean="0"/>
              <a:t>11/25/2023</a:t>
            </a:fld>
            <a:endParaRPr lang="en-US"/>
          </a:p>
        </p:txBody>
      </p:sp>
      <p:sp>
        <p:nvSpPr>
          <p:cNvPr id="5" name="Footer Placeholder 4">
            <a:extLst>
              <a:ext uri="{FF2B5EF4-FFF2-40B4-BE49-F238E27FC236}">
                <a16:creationId xmlns:a16="http://schemas.microsoft.com/office/drawing/2014/main" id="{446588DA-5A7D-53CC-0A08-98E5A3606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2A160-573F-524A-5A9F-3CD09CABEC88}"/>
              </a:ext>
            </a:extLst>
          </p:cNvPr>
          <p:cNvSpPr>
            <a:spLocks noGrp="1"/>
          </p:cNvSpPr>
          <p:nvPr>
            <p:ph type="sldNum" sz="quarter" idx="12"/>
          </p:nvPr>
        </p:nvSpPr>
        <p:spPr/>
        <p:txBody>
          <a:bodyPr/>
          <a:lstStyle/>
          <a:p>
            <a:fld id="{843AB94E-7D1D-4B55-8F9B-08BDB6CE255C}" type="slidenum">
              <a:rPr lang="en-US" smtClean="0"/>
              <a:t>‹#›</a:t>
            </a:fld>
            <a:endParaRPr lang="en-US"/>
          </a:p>
        </p:txBody>
      </p:sp>
    </p:spTree>
    <p:extLst>
      <p:ext uri="{BB962C8B-B14F-4D97-AF65-F5344CB8AC3E}">
        <p14:creationId xmlns:p14="http://schemas.microsoft.com/office/powerpoint/2010/main" val="43218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96BF97-3CCC-B9BD-01F9-AA01C8EA3D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02EA25-B97F-DA9A-C85C-EF60ADEA8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E1039-4643-B5BD-D591-3DB853A96E60}"/>
              </a:ext>
            </a:extLst>
          </p:cNvPr>
          <p:cNvSpPr>
            <a:spLocks noGrp="1"/>
          </p:cNvSpPr>
          <p:nvPr>
            <p:ph type="dt" sz="half" idx="10"/>
          </p:nvPr>
        </p:nvSpPr>
        <p:spPr/>
        <p:txBody>
          <a:bodyPr/>
          <a:lstStyle/>
          <a:p>
            <a:fld id="{66623CFE-81F2-4940-A2C0-518A022FEE5E}" type="datetimeFigureOut">
              <a:rPr lang="en-US" smtClean="0"/>
              <a:t>11/25/2023</a:t>
            </a:fld>
            <a:endParaRPr lang="en-US"/>
          </a:p>
        </p:txBody>
      </p:sp>
      <p:sp>
        <p:nvSpPr>
          <p:cNvPr id="5" name="Footer Placeholder 4">
            <a:extLst>
              <a:ext uri="{FF2B5EF4-FFF2-40B4-BE49-F238E27FC236}">
                <a16:creationId xmlns:a16="http://schemas.microsoft.com/office/drawing/2014/main" id="{0D2E6501-46CF-C3CD-15ED-A41F505B3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F4722-A7AE-DE2C-783D-112B8E15035A}"/>
              </a:ext>
            </a:extLst>
          </p:cNvPr>
          <p:cNvSpPr>
            <a:spLocks noGrp="1"/>
          </p:cNvSpPr>
          <p:nvPr>
            <p:ph type="sldNum" sz="quarter" idx="12"/>
          </p:nvPr>
        </p:nvSpPr>
        <p:spPr/>
        <p:txBody>
          <a:bodyPr/>
          <a:lstStyle/>
          <a:p>
            <a:fld id="{843AB94E-7D1D-4B55-8F9B-08BDB6CE255C}" type="slidenum">
              <a:rPr lang="en-US" smtClean="0"/>
              <a:t>‹#›</a:t>
            </a:fld>
            <a:endParaRPr lang="en-US"/>
          </a:p>
        </p:txBody>
      </p:sp>
    </p:spTree>
    <p:extLst>
      <p:ext uri="{BB962C8B-B14F-4D97-AF65-F5344CB8AC3E}">
        <p14:creationId xmlns:p14="http://schemas.microsoft.com/office/powerpoint/2010/main" val="81525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EAC2-B8EF-5A3D-AC42-8A8631A4B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02826-7C40-4C07-F61B-B48BA7C2A3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809E8-7C40-2F79-671A-B813D874584D}"/>
              </a:ext>
            </a:extLst>
          </p:cNvPr>
          <p:cNvSpPr>
            <a:spLocks noGrp="1"/>
          </p:cNvSpPr>
          <p:nvPr>
            <p:ph type="dt" sz="half" idx="10"/>
          </p:nvPr>
        </p:nvSpPr>
        <p:spPr/>
        <p:txBody>
          <a:bodyPr/>
          <a:lstStyle/>
          <a:p>
            <a:fld id="{66623CFE-81F2-4940-A2C0-518A022FEE5E}" type="datetimeFigureOut">
              <a:rPr lang="en-US" smtClean="0"/>
              <a:t>11/25/2023</a:t>
            </a:fld>
            <a:endParaRPr lang="en-US"/>
          </a:p>
        </p:txBody>
      </p:sp>
      <p:sp>
        <p:nvSpPr>
          <p:cNvPr id="5" name="Footer Placeholder 4">
            <a:extLst>
              <a:ext uri="{FF2B5EF4-FFF2-40B4-BE49-F238E27FC236}">
                <a16:creationId xmlns:a16="http://schemas.microsoft.com/office/drawing/2014/main" id="{6A446B0F-0593-EA52-9629-BB0E2C7A3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96390-032A-1D8D-125F-2DE14AFC08E3}"/>
              </a:ext>
            </a:extLst>
          </p:cNvPr>
          <p:cNvSpPr>
            <a:spLocks noGrp="1"/>
          </p:cNvSpPr>
          <p:nvPr>
            <p:ph type="sldNum" sz="quarter" idx="12"/>
          </p:nvPr>
        </p:nvSpPr>
        <p:spPr/>
        <p:txBody>
          <a:bodyPr/>
          <a:lstStyle/>
          <a:p>
            <a:fld id="{843AB94E-7D1D-4B55-8F9B-08BDB6CE255C}" type="slidenum">
              <a:rPr lang="en-US" smtClean="0"/>
              <a:t>‹#›</a:t>
            </a:fld>
            <a:endParaRPr lang="en-US"/>
          </a:p>
        </p:txBody>
      </p:sp>
    </p:spTree>
    <p:extLst>
      <p:ext uri="{BB962C8B-B14F-4D97-AF65-F5344CB8AC3E}">
        <p14:creationId xmlns:p14="http://schemas.microsoft.com/office/powerpoint/2010/main" val="373825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4312-1DC8-2A37-68C8-976E525989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E44793-B5CA-98E4-1922-1E7FBB8470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0B01D5-BFB1-2CD9-EAD4-8AF4FA898963}"/>
              </a:ext>
            </a:extLst>
          </p:cNvPr>
          <p:cNvSpPr>
            <a:spLocks noGrp="1"/>
          </p:cNvSpPr>
          <p:nvPr>
            <p:ph type="dt" sz="half" idx="10"/>
          </p:nvPr>
        </p:nvSpPr>
        <p:spPr/>
        <p:txBody>
          <a:bodyPr/>
          <a:lstStyle/>
          <a:p>
            <a:fld id="{66623CFE-81F2-4940-A2C0-518A022FEE5E}" type="datetimeFigureOut">
              <a:rPr lang="en-US" smtClean="0"/>
              <a:t>11/25/2023</a:t>
            </a:fld>
            <a:endParaRPr lang="en-US"/>
          </a:p>
        </p:txBody>
      </p:sp>
      <p:sp>
        <p:nvSpPr>
          <p:cNvPr id="5" name="Footer Placeholder 4">
            <a:extLst>
              <a:ext uri="{FF2B5EF4-FFF2-40B4-BE49-F238E27FC236}">
                <a16:creationId xmlns:a16="http://schemas.microsoft.com/office/drawing/2014/main" id="{6690E50D-266F-2268-384F-BC5F50F72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08988-9A0F-D7D4-AD8A-5ADA12543EB1}"/>
              </a:ext>
            </a:extLst>
          </p:cNvPr>
          <p:cNvSpPr>
            <a:spLocks noGrp="1"/>
          </p:cNvSpPr>
          <p:nvPr>
            <p:ph type="sldNum" sz="quarter" idx="12"/>
          </p:nvPr>
        </p:nvSpPr>
        <p:spPr/>
        <p:txBody>
          <a:bodyPr/>
          <a:lstStyle/>
          <a:p>
            <a:fld id="{843AB94E-7D1D-4B55-8F9B-08BDB6CE255C}" type="slidenum">
              <a:rPr lang="en-US" smtClean="0"/>
              <a:t>‹#›</a:t>
            </a:fld>
            <a:endParaRPr lang="en-US"/>
          </a:p>
        </p:txBody>
      </p:sp>
    </p:spTree>
    <p:extLst>
      <p:ext uri="{BB962C8B-B14F-4D97-AF65-F5344CB8AC3E}">
        <p14:creationId xmlns:p14="http://schemas.microsoft.com/office/powerpoint/2010/main" val="297743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BDB39-C738-DAA0-E225-FA1F9A7AB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9D56AE-851E-DA44-77FB-F351BD868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A96EC8-A1EC-675F-8721-F0050BA896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4F113B-A34E-6F9F-8D12-B39EB8036E90}"/>
              </a:ext>
            </a:extLst>
          </p:cNvPr>
          <p:cNvSpPr>
            <a:spLocks noGrp="1"/>
          </p:cNvSpPr>
          <p:nvPr>
            <p:ph type="dt" sz="half" idx="10"/>
          </p:nvPr>
        </p:nvSpPr>
        <p:spPr/>
        <p:txBody>
          <a:bodyPr/>
          <a:lstStyle/>
          <a:p>
            <a:fld id="{66623CFE-81F2-4940-A2C0-518A022FEE5E}" type="datetimeFigureOut">
              <a:rPr lang="en-US" smtClean="0"/>
              <a:t>11/25/2023</a:t>
            </a:fld>
            <a:endParaRPr lang="en-US"/>
          </a:p>
        </p:txBody>
      </p:sp>
      <p:sp>
        <p:nvSpPr>
          <p:cNvPr id="6" name="Footer Placeholder 5">
            <a:extLst>
              <a:ext uri="{FF2B5EF4-FFF2-40B4-BE49-F238E27FC236}">
                <a16:creationId xmlns:a16="http://schemas.microsoft.com/office/drawing/2014/main" id="{C83C0EC9-6948-9A3A-BD6F-F40651878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A42D2-405D-83C9-04C0-12CC6A8E1C85}"/>
              </a:ext>
            </a:extLst>
          </p:cNvPr>
          <p:cNvSpPr>
            <a:spLocks noGrp="1"/>
          </p:cNvSpPr>
          <p:nvPr>
            <p:ph type="sldNum" sz="quarter" idx="12"/>
          </p:nvPr>
        </p:nvSpPr>
        <p:spPr/>
        <p:txBody>
          <a:bodyPr/>
          <a:lstStyle/>
          <a:p>
            <a:fld id="{843AB94E-7D1D-4B55-8F9B-08BDB6CE255C}" type="slidenum">
              <a:rPr lang="en-US" smtClean="0"/>
              <a:t>‹#›</a:t>
            </a:fld>
            <a:endParaRPr lang="en-US"/>
          </a:p>
        </p:txBody>
      </p:sp>
    </p:spTree>
    <p:extLst>
      <p:ext uri="{BB962C8B-B14F-4D97-AF65-F5344CB8AC3E}">
        <p14:creationId xmlns:p14="http://schemas.microsoft.com/office/powerpoint/2010/main" val="344544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1F51-2737-3924-C1B3-68E906133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45D666-001B-B191-42B7-9589E76AFE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B2ADF2-6831-B757-9E20-3F9B197789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FA1FAC-C68F-CD5C-709A-84C0713A6B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4E8D00-7D66-7639-4C50-DD6E725D5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5267BB-E270-FD96-5718-731D71D52A47}"/>
              </a:ext>
            </a:extLst>
          </p:cNvPr>
          <p:cNvSpPr>
            <a:spLocks noGrp="1"/>
          </p:cNvSpPr>
          <p:nvPr>
            <p:ph type="dt" sz="half" idx="10"/>
          </p:nvPr>
        </p:nvSpPr>
        <p:spPr/>
        <p:txBody>
          <a:bodyPr/>
          <a:lstStyle/>
          <a:p>
            <a:fld id="{66623CFE-81F2-4940-A2C0-518A022FEE5E}" type="datetimeFigureOut">
              <a:rPr lang="en-US" smtClean="0"/>
              <a:t>11/25/2023</a:t>
            </a:fld>
            <a:endParaRPr lang="en-US"/>
          </a:p>
        </p:txBody>
      </p:sp>
      <p:sp>
        <p:nvSpPr>
          <p:cNvPr id="8" name="Footer Placeholder 7">
            <a:extLst>
              <a:ext uri="{FF2B5EF4-FFF2-40B4-BE49-F238E27FC236}">
                <a16:creationId xmlns:a16="http://schemas.microsoft.com/office/drawing/2014/main" id="{7C4428D4-F881-FC70-13B2-A74E545B1F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F139F9-7BD3-4FBE-75E7-5228FBC2BA5D}"/>
              </a:ext>
            </a:extLst>
          </p:cNvPr>
          <p:cNvSpPr>
            <a:spLocks noGrp="1"/>
          </p:cNvSpPr>
          <p:nvPr>
            <p:ph type="sldNum" sz="quarter" idx="12"/>
          </p:nvPr>
        </p:nvSpPr>
        <p:spPr/>
        <p:txBody>
          <a:bodyPr/>
          <a:lstStyle/>
          <a:p>
            <a:fld id="{843AB94E-7D1D-4B55-8F9B-08BDB6CE255C}" type="slidenum">
              <a:rPr lang="en-US" smtClean="0"/>
              <a:t>‹#›</a:t>
            </a:fld>
            <a:endParaRPr lang="en-US"/>
          </a:p>
        </p:txBody>
      </p:sp>
    </p:spTree>
    <p:extLst>
      <p:ext uri="{BB962C8B-B14F-4D97-AF65-F5344CB8AC3E}">
        <p14:creationId xmlns:p14="http://schemas.microsoft.com/office/powerpoint/2010/main" val="114637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687A-ABCE-D96B-E14F-F19216CB5A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BECCB-3463-F5BD-A621-87236E455D25}"/>
              </a:ext>
            </a:extLst>
          </p:cNvPr>
          <p:cNvSpPr>
            <a:spLocks noGrp="1"/>
          </p:cNvSpPr>
          <p:nvPr>
            <p:ph type="dt" sz="half" idx="10"/>
          </p:nvPr>
        </p:nvSpPr>
        <p:spPr/>
        <p:txBody>
          <a:bodyPr/>
          <a:lstStyle/>
          <a:p>
            <a:fld id="{66623CFE-81F2-4940-A2C0-518A022FEE5E}" type="datetimeFigureOut">
              <a:rPr lang="en-US" smtClean="0"/>
              <a:t>11/25/2023</a:t>
            </a:fld>
            <a:endParaRPr lang="en-US"/>
          </a:p>
        </p:txBody>
      </p:sp>
      <p:sp>
        <p:nvSpPr>
          <p:cNvPr id="4" name="Footer Placeholder 3">
            <a:extLst>
              <a:ext uri="{FF2B5EF4-FFF2-40B4-BE49-F238E27FC236}">
                <a16:creationId xmlns:a16="http://schemas.microsoft.com/office/drawing/2014/main" id="{C43E6A89-FB7E-222A-2870-AA648719B2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E22D20-4E92-A175-BA9D-7FCBA34C931B}"/>
              </a:ext>
            </a:extLst>
          </p:cNvPr>
          <p:cNvSpPr>
            <a:spLocks noGrp="1"/>
          </p:cNvSpPr>
          <p:nvPr>
            <p:ph type="sldNum" sz="quarter" idx="12"/>
          </p:nvPr>
        </p:nvSpPr>
        <p:spPr/>
        <p:txBody>
          <a:bodyPr/>
          <a:lstStyle/>
          <a:p>
            <a:fld id="{843AB94E-7D1D-4B55-8F9B-08BDB6CE255C}" type="slidenum">
              <a:rPr lang="en-US" smtClean="0"/>
              <a:t>‹#›</a:t>
            </a:fld>
            <a:endParaRPr lang="en-US"/>
          </a:p>
        </p:txBody>
      </p:sp>
    </p:spTree>
    <p:extLst>
      <p:ext uri="{BB962C8B-B14F-4D97-AF65-F5344CB8AC3E}">
        <p14:creationId xmlns:p14="http://schemas.microsoft.com/office/powerpoint/2010/main" val="155878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1DD69-5CE1-F321-85E3-F33931084736}"/>
              </a:ext>
            </a:extLst>
          </p:cNvPr>
          <p:cNvSpPr>
            <a:spLocks noGrp="1"/>
          </p:cNvSpPr>
          <p:nvPr>
            <p:ph type="dt" sz="half" idx="10"/>
          </p:nvPr>
        </p:nvSpPr>
        <p:spPr/>
        <p:txBody>
          <a:bodyPr/>
          <a:lstStyle/>
          <a:p>
            <a:fld id="{66623CFE-81F2-4940-A2C0-518A022FEE5E}" type="datetimeFigureOut">
              <a:rPr lang="en-US" smtClean="0"/>
              <a:t>11/25/2023</a:t>
            </a:fld>
            <a:endParaRPr lang="en-US"/>
          </a:p>
        </p:txBody>
      </p:sp>
      <p:sp>
        <p:nvSpPr>
          <p:cNvPr id="3" name="Footer Placeholder 2">
            <a:extLst>
              <a:ext uri="{FF2B5EF4-FFF2-40B4-BE49-F238E27FC236}">
                <a16:creationId xmlns:a16="http://schemas.microsoft.com/office/drawing/2014/main" id="{405B6EE5-4AEB-B255-EFB0-A6394CB4D1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DD1585-0CCF-460B-168E-0C6AA44B82A6}"/>
              </a:ext>
            </a:extLst>
          </p:cNvPr>
          <p:cNvSpPr>
            <a:spLocks noGrp="1"/>
          </p:cNvSpPr>
          <p:nvPr>
            <p:ph type="sldNum" sz="quarter" idx="12"/>
          </p:nvPr>
        </p:nvSpPr>
        <p:spPr/>
        <p:txBody>
          <a:bodyPr/>
          <a:lstStyle/>
          <a:p>
            <a:fld id="{843AB94E-7D1D-4B55-8F9B-08BDB6CE255C}" type="slidenum">
              <a:rPr lang="en-US" smtClean="0"/>
              <a:t>‹#›</a:t>
            </a:fld>
            <a:endParaRPr lang="en-US"/>
          </a:p>
        </p:txBody>
      </p:sp>
    </p:spTree>
    <p:extLst>
      <p:ext uri="{BB962C8B-B14F-4D97-AF65-F5344CB8AC3E}">
        <p14:creationId xmlns:p14="http://schemas.microsoft.com/office/powerpoint/2010/main" val="70633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20B4-F103-73D0-850D-D9234B4FA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06ECE2-4F05-A45D-F806-7954523336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47B75-5F70-CB17-630C-7E1BB3007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E9477-2624-28CA-357A-D4E071F3B3E0}"/>
              </a:ext>
            </a:extLst>
          </p:cNvPr>
          <p:cNvSpPr>
            <a:spLocks noGrp="1"/>
          </p:cNvSpPr>
          <p:nvPr>
            <p:ph type="dt" sz="half" idx="10"/>
          </p:nvPr>
        </p:nvSpPr>
        <p:spPr/>
        <p:txBody>
          <a:bodyPr/>
          <a:lstStyle/>
          <a:p>
            <a:fld id="{66623CFE-81F2-4940-A2C0-518A022FEE5E}" type="datetimeFigureOut">
              <a:rPr lang="en-US" smtClean="0"/>
              <a:t>11/25/2023</a:t>
            </a:fld>
            <a:endParaRPr lang="en-US"/>
          </a:p>
        </p:txBody>
      </p:sp>
      <p:sp>
        <p:nvSpPr>
          <p:cNvPr id="6" name="Footer Placeholder 5">
            <a:extLst>
              <a:ext uri="{FF2B5EF4-FFF2-40B4-BE49-F238E27FC236}">
                <a16:creationId xmlns:a16="http://schemas.microsoft.com/office/drawing/2014/main" id="{50B755DF-5A2E-9D81-FBE9-EB8DA6282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7C719-0F0E-3A45-7D1D-28964385F497}"/>
              </a:ext>
            </a:extLst>
          </p:cNvPr>
          <p:cNvSpPr>
            <a:spLocks noGrp="1"/>
          </p:cNvSpPr>
          <p:nvPr>
            <p:ph type="sldNum" sz="quarter" idx="12"/>
          </p:nvPr>
        </p:nvSpPr>
        <p:spPr/>
        <p:txBody>
          <a:bodyPr/>
          <a:lstStyle/>
          <a:p>
            <a:fld id="{843AB94E-7D1D-4B55-8F9B-08BDB6CE255C}" type="slidenum">
              <a:rPr lang="en-US" smtClean="0"/>
              <a:t>‹#›</a:t>
            </a:fld>
            <a:endParaRPr lang="en-US"/>
          </a:p>
        </p:txBody>
      </p:sp>
    </p:spTree>
    <p:extLst>
      <p:ext uri="{BB962C8B-B14F-4D97-AF65-F5344CB8AC3E}">
        <p14:creationId xmlns:p14="http://schemas.microsoft.com/office/powerpoint/2010/main" val="83235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FCB1-1236-B8B5-7776-EB403640F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532A89-9D92-94D6-E5FE-EDBBCBCF1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36DB83-6EDC-28AA-8191-0D398A5A3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E970B-80AC-E138-0A74-F8E6F6371A94}"/>
              </a:ext>
            </a:extLst>
          </p:cNvPr>
          <p:cNvSpPr>
            <a:spLocks noGrp="1"/>
          </p:cNvSpPr>
          <p:nvPr>
            <p:ph type="dt" sz="half" idx="10"/>
          </p:nvPr>
        </p:nvSpPr>
        <p:spPr/>
        <p:txBody>
          <a:bodyPr/>
          <a:lstStyle/>
          <a:p>
            <a:fld id="{66623CFE-81F2-4940-A2C0-518A022FEE5E}" type="datetimeFigureOut">
              <a:rPr lang="en-US" smtClean="0"/>
              <a:t>11/25/2023</a:t>
            </a:fld>
            <a:endParaRPr lang="en-US"/>
          </a:p>
        </p:txBody>
      </p:sp>
      <p:sp>
        <p:nvSpPr>
          <p:cNvPr id="6" name="Footer Placeholder 5">
            <a:extLst>
              <a:ext uri="{FF2B5EF4-FFF2-40B4-BE49-F238E27FC236}">
                <a16:creationId xmlns:a16="http://schemas.microsoft.com/office/drawing/2014/main" id="{4D1FAD0E-0E14-4A91-241D-CB1B082E2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29D0D2-2329-A210-B256-63DB2F15B87C}"/>
              </a:ext>
            </a:extLst>
          </p:cNvPr>
          <p:cNvSpPr>
            <a:spLocks noGrp="1"/>
          </p:cNvSpPr>
          <p:nvPr>
            <p:ph type="sldNum" sz="quarter" idx="12"/>
          </p:nvPr>
        </p:nvSpPr>
        <p:spPr/>
        <p:txBody>
          <a:bodyPr/>
          <a:lstStyle/>
          <a:p>
            <a:fld id="{843AB94E-7D1D-4B55-8F9B-08BDB6CE255C}" type="slidenum">
              <a:rPr lang="en-US" smtClean="0"/>
              <a:t>‹#›</a:t>
            </a:fld>
            <a:endParaRPr lang="en-US"/>
          </a:p>
        </p:txBody>
      </p:sp>
    </p:spTree>
    <p:extLst>
      <p:ext uri="{BB962C8B-B14F-4D97-AF65-F5344CB8AC3E}">
        <p14:creationId xmlns:p14="http://schemas.microsoft.com/office/powerpoint/2010/main" val="91242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EA71D-2CA2-6F4F-50B3-EC5BE0CE0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7BBFB8-D5A5-4BF0-6882-DFA20923C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BF0FA-C451-3FBE-7592-D180AD1F2D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23CFE-81F2-4940-A2C0-518A022FEE5E}" type="datetimeFigureOut">
              <a:rPr lang="en-US" smtClean="0"/>
              <a:t>11/25/2023</a:t>
            </a:fld>
            <a:endParaRPr lang="en-US"/>
          </a:p>
        </p:txBody>
      </p:sp>
      <p:sp>
        <p:nvSpPr>
          <p:cNvPr id="5" name="Footer Placeholder 4">
            <a:extLst>
              <a:ext uri="{FF2B5EF4-FFF2-40B4-BE49-F238E27FC236}">
                <a16:creationId xmlns:a16="http://schemas.microsoft.com/office/drawing/2014/main" id="{19B6BD0C-8314-7679-F38E-17FD9858A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F31650-D7F0-2803-D968-4A2177344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AB94E-7D1D-4B55-8F9B-08BDB6CE255C}" type="slidenum">
              <a:rPr lang="en-US" smtClean="0"/>
              <a:t>‹#›</a:t>
            </a:fld>
            <a:endParaRPr lang="en-US"/>
          </a:p>
        </p:txBody>
      </p:sp>
    </p:spTree>
    <p:extLst>
      <p:ext uri="{BB962C8B-B14F-4D97-AF65-F5344CB8AC3E}">
        <p14:creationId xmlns:p14="http://schemas.microsoft.com/office/powerpoint/2010/main" val="724069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nstall.salesforce.org/products/dlrs/lat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5AA7476-2E70-4490-4190-3FF8F702DE2E}"/>
              </a:ext>
            </a:extLst>
          </p:cNvPr>
          <p:cNvSpPr txBox="1"/>
          <p:nvPr/>
        </p:nvSpPr>
        <p:spPr>
          <a:xfrm>
            <a:off x="-188685" y="1894750"/>
            <a:ext cx="6096000" cy="2862322"/>
          </a:xfrm>
          <a:prstGeom prst="rect">
            <a:avLst/>
          </a:prstGeom>
          <a:noFill/>
        </p:spPr>
        <p:txBody>
          <a:bodyPr wrap="square">
            <a:spAutoFit/>
          </a:bodyPr>
          <a:lstStyle/>
          <a:p>
            <a:pPr algn="ctr"/>
            <a:r>
              <a:rPr lang="en-US" sz="4500" b="1" dirty="0">
                <a:solidFill>
                  <a:schemeClr val="bg1"/>
                </a:solidFill>
                <a:latin typeface="Arial" panose="020B0604020202020204" pitchFamily="34" charset="0"/>
                <a:cs typeface="Arial" panose="020B0604020202020204" pitchFamily="34" charset="0"/>
              </a:rPr>
              <a:t>Salesforce </a:t>
            </a:r>
          </a:p>
          <a:p>
            <a:pPr algn="ctr"/>
            <a:r>
              <a:rPr lang="en-US" sz="4500" b="1" dirty="0">
                <a:solidFill>
                  <a:schemeClr val="bg1"/>
                </a:solidFill>
                <a:latin typeface="Arial" panose="020B0604020202020204" pitchFamily="34" charset="0"/>
                <a:cs typeface="Arial" panose="020B0604020202020204" pitchFamily="34" charset="0"/>
              </a:rPr>
              <a:t>Declarative Lookup Rollup Summary (DLRS)</a:t>
            </a:r>
          </a:p>
        </p:txBody>
      </p:sp>
      <p:sp>
        <p:nvSpPr>
          <p:cNvPr id="17" name="Rectangle: Rounded Corners 16">
            <a:extLst>
              <a:ext uri="{FF2B5EF4-FFF2-40B4-BE49-F238E27FC236}">
                <a16:creationId xmlns:a16="http://schemas.microsoft.com/office/drawing/2014/main" id="{5F7EA8D7-6553-48F5-03C0-DE1B4EA841B5}"/>
              </a:ext>
            </a:extLst>
          </p:cNvPr>
          <p:cNvSpPr/>
          <p:nvPr/>
        </p:nvSpPr>
        <p:spPr>
          <a:xfrm>
            <a:off x="6096000" y="392430"/>
            <a:ext cx="5831840" cy="6073140"/>
          </a:xfrm>
          <a:prstGeom prst="roundRect">
            <a:avLst>
              <a:gd name="adj" fmla="val 2746"/>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607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4349-ED82-B00A-D0A3-66BF4870D6E3}"/>
              </a:ext>
            </a:extLst>
          </p:cNvPr>
          <p:cNvSpPr>
            <a:spLocks noGrp="1"/>
          </p:cNvSpPr>
          <p:nvPr>
            <p:ph type="title"/>
          </p:nvPr>
        </p:nvSpPr>
        <p:spPr>
          <a:xfrm>
            <a:off x="370840" y="354965"/>
            <a:ext cx="2240280" cy="315912"/>
          </a:xfrm>
        </p:spPr>
        <p:txBody>
          <a:bodyPr>
            <a:normAutofit fontScale="90000"/>
          </a:bodyPr>
          <a:lstStyle/>
          <a:p>
            <a:r>
              <a:rPr lang="en-US" sz="3000" b="1" dirty="0">
                <a:solidFill>
                  <a:schemeClr val="bg1"/>
                </a:solidFill>
                <a:latin typeface="Arial" panose="020B0604020202020204" pitchFamily="34" charset="0"/>
                <a:cs typeface="Arial" panose="020B0604020202020204" pitchFamily="34" charset="0"/>
              </a:rPr>
              <a:t>Thank You</a:t>
            </a:r>
          </a:p>
        </p:txBody>
      </p:sp>
      <p:sp>
        <p:nvSpPr>
          <p:cNvPr id="3" name="Content Placeholder 2">
            <a:extLst>
              <a:ext uri="{FF2B5EF4-FFF2-40B4-BE49-F238E27FC236}">
                <a16:creationId xmlns:a16="http://schemas.microsoft.com/office/drawing/2014/main" id="{0266CEC2-41B4-A9F8-7EC2-181EA20DDBC6}"/>
              </a:ext>
            </a:extLst>
          </p:cNvPr>
          <p:cNvSpPr>
            <a:spLocks noGrp="1"/>
          </p:cNvSpPr>
          <p:nvPr>
            <p:ph idx="1"/>
          </p:nvPr>
        </p:nvSpPr>
        <p:spPr>
          <a:xfrm>
            <a:off x="584200" y="860425"/>
            <a:ext cx="11394440" cy="450215"/>
          </a:xfrm>
        </p:spPr>
        <p:txBody>
          <a:bodyPr>
            <a:noAutofit/>
          </a:bodyPr>
          <a:lstStyle/>
          <a:p>
            <a:pPr marL="0" indent="0">
              <a:buNone/>
            </a:pPr>
            <a:r>
              <a:rPr lang="en-US" sz="1800" dirty="0">
                <a:solidFill>
                  <a:schemeClr val="bg1"/>
                </a:solidFill>
                <a:effectLst/>
                <a:latin typeface="Arial" panose="020B0604020202020204" pitchFamily="34" charset="0"/>
                <a:cs typeface="Arial" panose="020B0604020202020204" pitchFamily="34" charset="0"/>
              </a:rPr>
              <a:t>Thank you for using DLRS! If you have any questions or need further assistance, please visit page at </a:t>
            </a:r>
            <a:r>
              <a:rPr lang="en-US" sz="1800" dirty="0">
                <a:solidFill>
                  <a:schemeClr val="bg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https://install.salesforce.org/products/dlrs/latest</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861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5846-0FE0-869F-8C5B-D2EF597AEA95}"/>
              </a:ext>
            </a:extLst>
          </p:cNvPr>
          <p:cNvSpPr>
            <a:spLocks noGrp="1"/>
          </p:cNvSpPr>
          <p:nvPr>
            <p:ph type="title"/>
          </p:nvPr>
        </p:nvSpPr>
        <p:spPr>
          <a:xfrm>
            <a:off x="554610" y="446722"/>
            <a:ext cx="4211320" cy="549275"/>
          </a:xfrm>
        </p:spPr>
        <p:txBody>
          <a:bodyPr>
            <a:normAutofit/>
          </a:bodyPr>
          <a:lstStyle/>
          <a:p>
            <a:r>
              <a:rPr lang="en-US" sz="3000" b="1" i="0" dirty="0">
                <a:solidFill>
                  <a:schemeClr val="bg1"/>
                </a:solidFill>
                <a:effectLst/>
                <a:latin typeface="Arial" panose="020B0604020202020204" pitchFamily="34" charset="0"/>
                <a:cs typeface="Arial" panose="020B0604020202020204" pitchFamily="34" charset="0"/>
              </a:rPr>
              <a:t>Introduction to DLRS</a:t>
            </a:r>
            <a:endParaRPr lang="en-US"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1FA3BFD-F010-82B3-407D-A6E208B6E224}"/>
              </a:ext>
            </a:extLst>
          </p:cNvPr>
          <p:cNvSpPr>
            <a:spLocks noGrp="1"/>
          </p:cNvSpPr>
          <p:nvPr>
            <p:ph idx="1"/>
          </p:nvPr>
        </p:nvSpPr>
        <p:spPr>
          <a:xfrm>
            <a:off x="838200" y="1510665"/>
            <a:ext cx="5796280" cy="4351338"/>
          </a:xfrm>
        </p:spPr>
        <p:txBody>
          <a:bodyPr>
            <a:normAutofit/>
          </a:bodyPr>
          <a:lstStyle/>
          <a:p>
            <a:pPr marL="0" indent="0">
              <a:buNone/>
            </a:pPr>
            <a:r>
              <a:rPr lang="en-US" sz="1800" dirty="0">
                <a:solidFill>
                  <a:schemeClr val="bg1"/>
                </a:solidFill>
              </a:rPr>
              <a:t>Salesforce Declarative Lookup Rollup Summary (DLRS) is a powerful tool that allows you to roll up information from related records without writing code. With DLRS, you can create rollup summaries on any object, including custom objects, and perform calculations on the data. This makes it easier to analyze your data and make informed business decisions.</a:t>
            </a:r>
          </a:p>
        </p:txBody>
      </p:sp>
      <p:pic>
        <p:nvPicPr>
          <p:cNvPr id="2052" name="Picture 4" descr="Declarative Lookup Rollup Summaries (DLRS) | MetaDeploy">
            <a:extLst>
              <a:ext uri="{FF2B5EF4-FFF2-40B4-BE49-F238E27FC236}">
                <a16:creationId xmlns:a16="http://schemas.microsoft.com/office/drawing/2014/main" id="{44BC21EE-21E0-01E8-A168-6D125F785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522" y="452596"/>
            <a:ext cx="4809868" cy="595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15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32A3-A848-1D2B-442C-6F5366BE1E89}"/>
              </a:ext>
            </a:extLst>
          </p:cNvPr>
          <p:cNvSpPr>
            <a:spLocks noGrp="1"/>
          </p:cNvSpPr>
          <p:nvPr>
            <p:ph type="title"/>
          </p:nvPr>
        </p:nvSpPr>
        <p:spPr>
          <a:xfrm>
            <a:off x="416560" y="111125"/>
            <a:ext cx="3266440" cy="874395"/>
          </a:xfrm>
        </p:spPr>
        <p:txBody>
          <a:bodyPr>
            <a:normAutofit fontScale="90000"/>
          </a:bodyPr>
          <a:lstStyle/>
          <a:p>
            <a:r>
              <a:rPr lang="en-US" sz="3000" b="1" dirty="0">
                <a:solidFill>
                  <a:schemeClr val="bg1"/>
                </a:solidFill>
                <a:effectLst/>
                <a:latin typeface="Arial" panose="020B0604020202020204" pitchFamily="34" charset="0"/>
                <a:cs typeface="Arial" panose="020B0604020202020204" pitchFamily="34" charset="0"/>
              </a:rPr>
              <a:t>Benefits of DLRS</a:t>
            </a:r>
            <a:endParaRPr lang="en-US" sz="3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AED791-4465-3B42-DB0D-39226EBDBCCB}"/>
              </a:ext>
            </a:extLst>
          </p:cNvPr>
          <p:cNvSpPr>
            <a:spLocks noGrp="1"/>
          </p:cNvSpPr>
          <p:nvPr>
            <p:ph idx="1"/>
          </p:nvPr>
        </p:nvSpPr>
        <p:spPr>
          <a:xfrm>
            <a:off x="416560" y="1180385"/>
            <a:ext cx="11160760" cy="4497229"/>
          </a:xfrm>
        </p:spPr>
        <p:txBody>
          <a:bodyPr>
            <a:normAutofit/>
          </a:bodyPr>
          <a:lstStyle/>
          <a:p>
            <a:pPr marL="0" indent="0">
              <a:buNone/>
            </a:pPr>
            <a:r>
              <a:rPr lang="en-US" sz="1900" dirty="0">
                <a:solidFill>
                  <a:schemeClr val="bg1"/>
                </a:solidFill>
                <a:effectLst/>
                <a:latin typeface="Arial" panose="020B0604020202020204" pitchFamily="34" charset="0"/>
                <a:cs typeface="Arial" panose="020B0604020202020204" pitchFamily="34" charset="0"/>
              </a:rPr>
              <a:t>DLRS provides several benefits for managing data in Salesforce. Some of the key benefits include:</a:t>
            </a:r>
          </a:p>
          <a:p>
            <a:pPr marL="0" indent="0">
              <a:buNone/>
            </a:pPr>
            <a:endParaRPr lang="en-US" sz="1900" dirty="0">
              <a:solidFill>
                <a:schemeClr val="bg1"/>
              </a:solidFill>
              <a:latin typeface="Arial" panose="020B0604020202020204" pitchFamily="34" charset="0"/>
              <a:cs typeface="Arial" panose="020B0604020202020204" pitchFamily="34" charset="0"/>
            </a:endParaRPr>
          </a:p>
          <a:p>
            <a:pPr lvl="1"/>
            <a:r>
              <a:rPr lang="en-US" sz="1800" dirty="0">
                <a:solidFill>
                  <a:schemeClr val="bg1"/>
                </a:solidFill>
                <a:effectLst/>
                <a:latin typeface="Arial" panose="020B0604020202020204" pitchFamily="34" charset="0"/>
                <a:cs typeface="Arial" panose="020B0604020202020204" pitchFamily="34" charset="0"/>
              </a:rPr>
              <a:t>Automated calculations: DLRS allows for automatic rollup calculations, saving time and reducing errors.</a:t>
            </a:r>
          </a:p>
          <a:p>
            <a:pPr lvl="1"/>
            <a:r>
              <a:rPr lang="en-US" sz="1800" dirty="0">
                <a:solidFill>
                  <a:schemeClr val="bg1"/>
                </a:solidFill>
                <a:effectLst/>
                <a:latin typeface="Arial" panose="020B0604020202020204" pitchFamily="34" charset="0"/>
                <a:cs typeface="Arial" panose="020B0604020202020204" pitchFamily="34" charset="0"/>
              </a:rPr>
              <a:t>Real-time updates: DLRS can be configured to update rollup summaries in real-time, providing up-to-date information for reporting and analysis.</a:t>
            </a:r>
          </a:p>
          <a:p>
            <a:pPr lvl="1"/>
            <a:r>
              <a:rPr lang="en-US" sz="1800" dirty="0">
                <a:solidFill>
                  <a:schemeClr val="bg1"/>
                </a:solidFill>
                <a:effectLst/>
                <a:latin typeface="Arial" panose="020B0604020202020204" pitchFamily="34" charset="0"/>
                <a:cs typeface="Arial" panose="020B0604020202020204" pitchFamily="34" charset="0"/>
              </a:rPr>
              <a:t>Customizable rollups: DLRS allows for the creation of custom rollup summaries to meet specific business needs.</a:t>
            </a:r>
          </a:p>
          <a:p>
            <a:pPr lvl="1"/>
            <a:r>
              <a:rPr lang="en-US" sz="1800" dirty="0">
                <a:solidFill>
                  <a:schemeClr val="bg1"/>
                </a:solidFill>
                <a:effectLst/>
                <a:latin typeface="Arial" panose="020B0604020202020204" pitchFamily="34" charset="0"/>
                <a:cs typeface="Arial" panose="020B0604020202020204" pitchFamily="34" charset="0"/>
              </a:rPr>
              <a:t>Reduced data storage: By using rollup summaries, DLRS can help reduce the amount of data stored in Salesforce, improving performance and reducing costs.</a:t>
            </a:r>
          </a:p>
          <a:p>
            <a:pPr lvl="1"/>
            <a:r>
              <a:rPr lang="en-US" sz="1800" dirty="0">
                <a:solidFill>
                  <a:schemeClr val="bg1"/>
                </a:solidFill>
                <a:effectLst/>
                <a:latin typeface="Arial" panose="020B0604020202020204" pitchFamily="34" charset="0"/>
                <a:cs typeface="Arial" panose="020B0604020202020204" pitchFamily="34" charset="0"/>
              </a:rPr>
              <a:t>Support for multiple child relationships for a single parent object.</a:t>
            </a:r>
          </a:p>
          <a:p>
            <a:pPr lvl="1"/>
            <a:r>
              <a:rPr lang="en-US" sz="1800" dirty="0">
                <a:solidFill>
                  <a:schemeClr val="bg1"/>
                </a:solidFill>
                <a:effectLst/>
                <a:latin typeface="Arial" panose="020B0604020202020204" pitchFamily="34" charset="0"/>
                <a:cs typeface="Arial" panose="020B0604020202020204" pitchFamily="34" charset="0"/>
              </a:rPr>
              <a:t>Ability to rollup data from grandchild and great-grandchild objects through parent-child relationships.</a:t>
            </a:r>
          </a:p>
          <a:p>
            <a:pPr lvl="1"/>
            <a:r>
              <a:rPr lang="en-US" sz="1800" dirty="0">
                <a:solidFill>
                  <a:schemeClr val="bg1"/>
                </a:solidFill>
                <a:effectLst/>
                <a:latin typeface="Arial" panose="020B0604020202020204" pitchFamily="34" charset="0"/>
                <a:cs typeface="Arial" panose="020B0604020202020204" pitchFamily="34" charset="0"/>
              </a:rPr>
              <a:t>Support for complex filter criteria to determine which child records to include in the rollup calculation.</a:t>
            </a:r>
          </a:p>
          <a:p>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205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A228-DA58-8E79-B814-D866B8A95476}"/>
              </a:ext>
            </a:extLst>
          </p:cNvPr>
          <p:cNvSpPr>
            <a:spLocks noGrp="1"/>
          </p:cNvSpPr>
          <p:nvPr>
            <p:ph type="title"/>
          </p:nvPr>
        </p:nvSpPr>
        <p:spPr>
          <a:xfrm>
            <a:off x="650240" y="1005205"/>
            <a:ext cx="11104880" cy="1325563"/>
          </a:xfrm>
        </p:spPr>
        <p:txBody>
          <a:bodyPr>
            <a:noAutofit/>
          </a:bodyPr>
          <a:lstStyle/>
          <a:p>
            <a:pPr>
              <a:lnSpc>
                <a:spcPct val="150000"/>
              </a:lnSpc>
            </a:pPr>
            <a:br>
              <a:rPr lang="en-US" sz="1600" b="1" dirty="0">
                <a:solidFill>
                  <a:schemeClr val="bg1"/>
                </a:solidFill>
                <a:latin typeface="Arial" panose="020B0604020202020204" pitchFamily="34" charset="0"/>
                <a:cs typeface="Arial" panose="020B0604020202020204" pitchFamily="34" charset="0"/>
              </a:rPr>
            </a:br>
            <a:r>
              <a:rPr lang="en-US" sz="1600" dirty="0">
                <a:solidFill>
                  <a:schemeClr val="bg1"/>
                </a:solidFill>
                <a:effectLst/>
                <a:latin typeface="Arial" panose="020B0604020202020204" pitchFamily="34" charset="0"/>
                <a:cs typeface="Arial" panose="020B0604020202020204" pitchFamily="34" charset="0"/>
              </a:rPr>
              <a:t>To install DLRS, first make sure that you have a Salesforce account with the necessary permissions. Then, follow these steps:</a:t>
            </a:r>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1. </a:t>
            </a:r>
            <a:r>
              <a:rPr lang="en-US" sz="1600" dirty="0">
                <a:solidFill>
                  <a:schemeClr val="bg1"/>
                </a:solidFill>
                <a:effectLst/>
                <a:latin typeface="Arial" panose="020B0604020202020204" pitchFamily="34" charset="0"/>
                <a:cs typeface="Arial" panose="020B0604020202020204" pitchFamily="34" charset="0"/>
              </a:rPr>
              <a:t>Go to the AppExchange and search for DLRS.</a:t>
            </a:r>
            <a:br>
              <a:rPr lang="en-US" sz="1600" dirty="0">
                <a:solidFill>
                  <a:schemeClr val="bg1"/>
                </a:solidFill>
                <a:effectLst/>
                <a:latin typeface="Arial" panose="020B0604020202020204" pitchFamily="34" charset="0"/>
                <a:cs typeface="Arial" panose="020B0604020202020204" pitchFamily="34" charset="0"/>
              </a:rPr>
            </a:br>
            <a:r>
              <a:rPr lang="en-US" sz="1600" dirty="0">
                <a:solidFill>
                  <a:schemeClr val="bg1"/>
                </a:solidFill>
                <a:effectLst/>
                <a:latin typeface="Arial" panose="020B0604020202020204" pitchFamily="34" charset="0"/>
                <a:cs typeface="Arial" panose="020B0604020202020204" pitchFamily="34" charset="0"/>
              </a:rPr>
              <a:t>    2. Click 'Get It Now' and follow the instructions to install the package.</a:t>
            </a:r>
            <a:br>
              <a:rPr lang="en-US" sz="1600" dirty="0">
                <a:solidFill>
                  <a:schemeClr val="bg1"/>
                </a:solidFill>
                <a:effectLst/>
                <a:latin typeface="Arial" panose="020B0604020202020204" pitchFamily="34" charset="0"/>
                <a:cs typeface="Arial" panose="020B0604020202020204" pitchFamily="34" charset="0"/>
              </a:rPr>
            </a:br>
            <a:r>
              <a:rPr lang="en-US" sz="1600" dirty="0">
                <a:solidFill>
                  <a:schemeClr val="bg1"/>
                </a:solidFill>
                <a:effectLst/>
                <a:latin typeface="Arial" panose="020B0604020202020204" pitchFamily="34" charset="0"/>
                <a:cs typeface="Arial" panose="020B0604020202020204" pitchFamily="34" charset="0"/>
              </a:rPr>
              <a:t>    3. After installation, go to the 'DLRS Settings' tab and configure the settings according to your needs.</a:t>
            </a:r>
            <a:br>
              <a:rPr lang="en-US" sz="1600" dirty="0">
                <a:solidFill>
                  <a:schemeClr val="bg1"/>
                </a:solidFill>
                <a:effectLst/>
                <a:latin typeface="Arial" panose="020B0604020202020204" pitchFamily="34" charset="0"/>
                <a:cs typeface="Arial" panose="020B0604020202020204" pitchFamily="34" charset="0"/>
              </a:rPr>
            </a:br>
            <a:endParaRPr lang="en-US" sz="1600" dirty="0">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B8AE2F11-EC2C-D56C-B260-B1495F5D87C5}"/>
              </a:ext>
            </a:extLst>
          </p:cNvPr>
          <p:cNvSpPr/>
          <p:nvPr/>
        </p:nvSpPr>
        <p:spPr>
          <a:xfrm>
            <a:off x="299720" y="3065621"/>
            <a:ext cx="5608320" cy="3347402"/>
          </a:xfrm>
          <a:prstGeom prst="roundRect">
            <a:avLst>
              <a:gd name="adj" fmla="val 5740"/>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2AB1BDF7-6D9E-1C2E-05B5-BD35F26D2BB5}"/>
              </a:ext>
            </a:extLst>
          </p:cNvPr>
          <p:cNvSpPr/>
          <p:nvPr/>
        </p:nvSpPr>
        <p:spPr>
          <a:xfrm>
            <a:off x="6283962" y="3065621"/>
            <a:ext cx="5608320" cy="3347402"/>
          </a:xfrm>
          <a:prstGeom prst="roundRect">
            <a:avLst>
              <a:gd name="adj" fmla="val 5740"/>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8410DED-94F9-FBFA-9100-58E4E83AD69F}"/>
              </a:ext>
            </a:extLst>
          </p:cNvPr>
          <p:cNvSpPr txBox="1"/>
          <p:nvPr/>
        </p:nvSpPr>
        <p:spPr>
          <a:xfrm>
            <a:off x="299720" y="167978"/>
            <a:ext cx="4358640" cy="553998"/>
          </a:xfrm>
          <a:prstGeom prst="rect">
            <a:avLst/>
          </a:prstGeom>
          <a:noFill/>
        </p:spPr>
        <p:txBody>
          <a:bodyPr wrap="square" rtlCol="0">
            <a:spAutoFit/>
          </a:bodyPr>
          <a:lstStyle/>
          <a:p>
            <a:r>
              <a:rPr lang="en-US" sz="3000" b="1" dirty="0">
                <a:solidFill>
                  <a:schemeClr val="bg1"/>
                </a:solidFill>
                <a:effectLst/>
                <a:latin typeface="Arial" panose="020B0604020202020204" pitchFamily="34" charset="0"/>
                <a:cs typeface="Arial" panose="020B0604020202020204" pitchFamily="34" charset="0"/>
              </a:rPr>
              <a:t>Installation and Setup</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967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A21027-7D4D-395C-C817-485223E15EFA}"/>
              </a:ext>
            </a:extLst>
          </p:cNvPr>
          <p:cNvSpPr>
            <a:spLocks noGrp="1"/>
          </p:cNvSpPr>
          <p:nvPr>
            <p:ph type="subTitle" idx="1"/>
          </p:nvPr>
        </p:nvSpPr>
        <p:spPr>
          <a:xfrm>
            <a:off x="6388100" y="1039535"/>
            <a:ext cx="5461000" cy="5164931"/>
          </a:xfrm>
        </p:spPr>
        <p:txBody>
          <a:bodyPr>
            <a:noAutofit/>
          </a:bodyPr>
          <a:lstStyle/>
          <a:p>
            <a:pPr algn="l"/>
            <a:r>
              <a:rPr lang="en-US" sz="1800" b="1" dirty="0">
                <a:solidFill>
                  <a:schemeClr val="bg1"/>
                </a:solidFill>
                <a:effectLst/>
              </a:rPr>
              <a:t>Step 1: Install DLRS Package</a:t>
            </a:r>
            <a:endParaRPr lang="en-US" sz="1800" b="1" dirty="0">
              <a:solidFill>
                <a:schemeClr val="bg1"/>
              </a:solidFill>
            </a:endParaRPr>
          </a:p>
          <a:p>
            <a:pPr algn="l"/>
            <a:r>
              <a:rPr lang="en-US" sz="1800" dirty="0">
                <a:solidFill>
                  <a:schemeClr val="bg1"/>
                </a:solidFill>
                <a:effectLst/>
              </a:rPr>
              <a:t>First, you need to install the DLRS package from the Salesforce AppExchange.</a:t>
            </a:r>
            <a:endParaRPr lang="en-US" sz="1800" dirty="0">
              <a:solidFill>
                <a:schemeClr val="bg1"/>
              </a:solidFill>
            </a:endParaRPr>
          </a:p>
          <a:p>
            <a:pPr algn="l"/>
            <a:r>
              <a:rPr lang="en-US" sz="1800" b="1" dirty="0">
                <a:solidFill>
                  <a:schemeClr val="bg1"/>
                </a:solidFill>
                <a:effectLst/>
              </a:rPr>
              <a:t>Step 2: Create a Lookup Relationship</a:t>
            </a:r>
            <a:endParaRPr lang="en-US" sz="1800" b="1" dirty="0">
              <a:solidFill>
                <a:schemeClr val="bg1"/>
              </a:solidFill>
            </a:endParaRPr>
          </a:p>
          <a:p>
            <a:pPr algn="l"/>
            <a:r>
              <a:rPr lang="en-US" sz="1800" dirty="0">
                <a:solidFill>
                  <a:schemeClr val="bg1"/>
                </a:solidFill>
                <a:effectLst/>
              </a:rPr>
              <a:t>Create a lookup relationship between the parent and child objects.</a:t>
            </a:r>
            <a:endParaRPr lang="en-US" sz="1800" dirty="0">
              <a:solidFill>
                <a:schemeClr val="bg1"/>
              </a:solidFill>
            </a:endParaRPr>
          </a:p>
          <a:p>
            <a:pPr algn="l"/>
            <a:r>
              <a:rPr lang="en-US" sz="1800" b="1" dirty="0">
                <a:solidFill>
                  <a:schemeClr val="bg1"/>
                </a:solidFill>
                <a:effectLst/>
              </a:rPr>
              <a:t>Step 3: Create a DLRS Definition</a:t>
            </a:r>
            <a:endParaRPr lang="en-US" sz="1800" b="1" dirty="0">
              <a:solidFill>
                <a:schemeClr val="bg1"/>
              </a:solidFill>
            </a:endParaRPr>
          </a:p>
          <a:p>
            <a:pPr algn="l"/>
            <a:r>
              <a:rPr lang="en-US" sz="1800" dirty="0">
                <a:solidFill>
                  <a:schemeClr val="bg1"/>
                </a:solidFill>
                <a:effectLst/>
              </a:rPr>
              <a:t>Create a new DLRS definition and specify the parent and child objects, as well as the field to be rolled up and the operation to be performed.</a:t>
            </a:r>
            <a:endParaRPr lang="en-US" sz="1800" dirty="0">
              <a:solidFill>
                <a:schemeClr val="bg1"/>
              </a:solidFill>
            </a:endParaRPr>
          </a:p>
          <a:p>
            <a:pPr algn="l"/>
            <a:r>
              <a:rPr lang="en-US" sz="1800" b="1" dirty="0">
                <a:solidFill>
                  <a:schemeClr val="bg1"/>
                </a:solidFill>
                <a:effectLst/>
              </a:rPr>
              <a:t>Step 4: Schedule the DLRS Calculation</a:t>
            </a:r>
            <a:endParaRPr lang="en-US" sz="1800" b="1" dirty="0">
              <a:solidFill>
                <a:schemeClr val="bg1"/>
              </a:solidFill>
            </a:endParaRPr>
          </a:p>
          <a:p>
            <a:pPr algn="l"/>
            <a:r>
              <a:rPr lang="en-US" sz="1800" dirty="0">
                <a:solidFill>
                  <a:schemeClr val="bg1"/>
                </a:solidFill>
                <a:effectLst/>
              </a:rPr>
              <a:t>Schedule the DLRS calculation to run at the desired frequency.</a:t>
            </a:r>
            <a:endParaRPr lang="en-US" sz="1800" dirty="0">
              <a:solidFill>
                <a:schemeClr val="bg1"/>
              </a:solidFill>
            </a:endParaRPr>
          </a:p>
          <a:p>
            <a:pPr algn="l"/>
            <a:r>
              <a:rPr lang="en-US" sz="1800" b="1" dirty="0">
                <a:solidFill>
                  <a:schemeClr val="bg1"/>
                </a:solidFill>
              </a:rPr>
              <a:t>Step 5: Display the Rollup Summary Field</a:t>
            </a:r>
            <a:br>
              <a:rPr lang="en-US" sz="1800" dirty="0">
                <a:solidFill>
                  <a:schemeClr val="bg1"/>
                </a:solidFill>
              </a:rPr>
            </a:br>
            <a:r>
              <a:rPr lang="en-US" sz="1800" dirty="0">
                <a:solidFill>
                  <a:schemeClr val="bg1"/>
                </a:solidFill>
              </a:rPr>
              <a:t>Once the rollup summary field has been created, we can display it on the parent object's page layout by adding a new custom field of type 'Roll-Up Summary'. We can then select the appropriate rollup summary field and configure any additional display options.</a:t>
            </a:r>
            <a:br>
              <a:rPr lang="en-US" sz="1800" dirty="0">
                <a:solidFill>
                  <a:schemeClr val="bg1"/>
                </a:solidFill>
              </a:rPr>
            </a:br>
            <a:endParaRPr lang="en-US" sz="1800" dirty="0">
              <a:solidFill>
                <a:schemeClr val="bg1"/>
              </a:solidFill>
            </a:endParaRPr>
          </a:p>
        </p:txBody>
      </p:sp>
      <p:sp>
        <p:nvSpPr>
          <p:cNvPr id="7" name="TextBox 6">
            <a:extLst>
              <a:ext uri="{FF2B5EF4-FFF2-40B4-BE49-F238E27FC236}">
                <a16:creationId xmlns:a16="http://schemas.microsoft.com/office/drawing/2014/main" id="{1C9C88A4-5C30-7CF7-13E5-97E07D409551}"/>
              </a:ext>
            </a:extLst>
          </p:cNvPr>
          <p:cNvSpPr txBox="1"/>
          <p:nvPr/>
        </p:nvSpPr>
        <p:spPr>
          <a:xfrm>
            <a:off x="635000" y="465971"/>
            <a:ext cx="6096000" cy="553998"/>
          </a:xfrm>
          <a:prstGeom prst="rect">
            <a:avLst/>
          </a:prstGeom>
          <a:noFill/>
        </p:spPr>
        <p:txBody>
          <a:bodyPr wrap="square">
            <a:spAutoFit/>
          </a:bodyPr>
          <a:lstStyle/>
          <a:p>
            <a:r>
              <a:rPr lang="en-IN" sz="3000" dirty="0">
                <a:solidFill>
                  <a:schemeClr val="bg1"/>
                </a:solidFill>
                <a:latin typeface="Arial" panose="020B0604020202020204" pitchFamily="34" charset="0"/>
                <a:cs typeface="Arial" panose="020B0604020202020204" pitchFamily="34" charset="0"/>
              </a:rPr>
              <a:t>Creating a Rollup Summary Field</a:t>
            </a:r>
          </a:p>
        </p:txBody>
      </p:sp>
    </p:spTree>
    <p:extLst>
      <p:ext uri="{BB962C8B-B14F-4D97-AF65-F5344CB8AC3E}">
        <p14:creationId xmlns:p14="http://schemas.microsoft.com/office/powerpoint/2010/main" val="68548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FDE1-5663-8193-D452-53D62A33FD3C}"/>
              </a:ext>
            </a:extLst>
          </p:cNvPr>
          <p:cNvSpPr>
            <a:spLocks noGrp="1"/>
          </p:cNvSpPr>
          <p:nvPr>
            <p:ph type="title"/>
          </p:nvPr>
        </p:nvSpPr>
        <p:spPr>
          <a:xfrm>
            <a:off x="431800" y="365124"/>
            <a:ext cx="3713480" cy="589915"/>
          </a:xfrm>
        </p:spPr>
        <p:txBody>
          <a:bodyPr>
            <a:normAutofit/>
          </a:bodyPr>
          <a:lstStyle/>
          <a:p>
            <a:r>
              <a:rPr lang="en-US" sz="3000" b="1" dirty="0">
                <a:solidFill>
                  <a:schemeClr val="bg1"/>
                </a:solidFill>
                <a:latin typeface="Arial" panose="020B0604020202020204" pitchFamily="34" charset="0"/>
                <a:cs typeface="Arial" panose="020B0604020202020204" pitchFamily="34" charset="0"/>
              </a:rPr>
              <a:t>Advanced Features</a:t>
            </a:r>
          </a:p>
        </p:txBody>
      </p:sp>
      <p:sp>
        <p:nvSpPr>
          <p:cNvPr id="3" name="Content Placeholder 2">
            <a:extLst>
              <a:ext uri="{FF2B5EF4-FFF2-40B4-BE49-F238E27FC236}">
                <a16:creationId xmlns:a16="http://schemas.microsoft.com/office/drawing/2014/main" id="{0A555E2B-6E3A-F1B5-7468-FFC22DB447A2}"/>
              </a:ext>
            </a:extLst>
          </p:cNvPr>
          <p:cNvSpPr>
            <a:spLocks noGrp="1"/>
          </p:cNvSpPr>
          <p:nvPr>
            <p:ph idx="1"/>
          </p:nvPr>
        </p:nvSpPr>
        <p:spPr>
          <a:xfrm>
            <a:off x="533400" y="4697729"/>
            <a:ext cx="5156200" cy="2187575"/>
          </a:xfrm>
        </p:spPr>
        <p:txBody>
          <a:bodyPr>
            <a:normAutofit/>
          </a:bodyPr>
          <a:lstStyle/>
          <a:p>
            <a:pPr marL="0" indent="0">
              <a:buNone/>
            </a:pPr>
            <a:r>
              <a:rPr lang="en-US" sz="2000" b="1" dirty="0">
                <a:solidFill>
                  <a:schemeClr val="bg1"/>
                </a:solidFill>
                <a:effectLst/>
                <a:latin typeface="Arial" panose="020B0604020202020204" pitchFamily="34" charset="0"/>
                <a:cs typeface="Arial" panose="020B0604020202020204" pitchFamily="34" charset="0"/>
              </a:rPr>
              <a:t>Real-Time Rollups</a:t>
            </a:r>
            <a:endParaRPr lang="en-US" sz="2000" b="1" dirty="0">
              <a:solidFill>
                <a:schemeClr val="bg1"/>
              </a:solidFill>
              <a:latin typeface="Arial" panose="020B0604020202020204" pitchFamily="34" charset="0"/>
              <a:cs typeface="Arial" panose="020B0604020202020204" pitchFamily="34" charset="0"/>
            </a:endParaRPr>
          </a:p>
          <a:p>
            <a:pPr marL="0" indent="0">
              <a:buNone/>
            </a:pPr>
            <a:r>
              <a:rPr lang="en-US" sz="1700" dirty="0">
                <a:solidFill>
                  <a:schemeClr val="bg1"/>
                </a:solidFill>
                <a:effectLst/>
                <a:latin typeface="Arial" panose="020B0604020202020204" pitchFamily="34" charset="0"/>
                <a:cs typeface="Arial" panose="020B0604020202020204" pitchFamily="34" charset="0"/>
              </a:rPr>
              <a:t>DLRS can perform real-time rollups, which means that the rollup fields are updated as soon as the source records are created or edited. This ensures that the data is always up-to-date and accurate.</a:t>
            </a:r>
            <a:endParaRPr lang="en-US" sz="1700" dirty="0">
              <a:solidFill>
                <a:schemeClr val="bg1"/>
              </a:solidFill>
              <a:latin typeface="Arial" panose="020B0604020202020204" pitchFamily="34" charset="0"/>
              <a:cs typeface="Arial" panose="020B0604020202020204" pitchFamily="34" charset="0"/>
            </a:endParaRPr>
          </a:p>
          <a:p>
            <a:endParaRPr lang="en-US" sz="1800" dirty="0">
              <a:solidFill>
                <a:schemeClr val="bg1"/>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466DD7AD-CEE3-9C19-EDC9-A4BE1A7096FF}"/>
              </a:ext>
            </a:extLst>
          </p:cNvPr>
          <p:cNvSpPr txBox="1">
            <a:spLocks/>
          </p:cNvSpPr>
          <p:nvPr/>
        </p:nvSpPr>
        <p:spPr>
          <a:xfrm>
            <a:off x="6108700" y="4697729"/>
            <a:ext cx="5697220" cy="2187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bg1"/>
                </a:solidFill>
                <a:effectLst/>
                <a:latin typeface="Arial" panose="020B0604020202020204" pitchFamily="34" charset="0"/>
                <a:cs typeface="Arial" panose="020B0604020202020204" pitchFamily="34" charset="0"/>
              </a:rPr>
              <a:t>Lookup Filters</a:t>
            </a:r>
            <a:endParaRPr lang="en-US" sz="1800" b="1" dirty="0">
              <a:solidFill>
                <a:schemeClr val="bg1"/>
              </a:solidFill>
              <a:latin typeface="Arial" panose="020B0604020202020204" pitchFamily="34" charset="0"/>
              <a:cs typeface="Arial" panose="020B0604020202020204" pitchFamily="34" charset="0"/>
            </a:endParaRPr>
          </a:p>
          <a:p>
            <a:pPr marL="0" indent="0">
              <a:buNone/>
            </a:pPr>
            <a:r>
              <a:rPr lang="en-US" sz="1700" dirty="0">
                <a:solidFill>
                  <a:schemeClr val="bg1"/>
                </a:solidFill>
                <a:effectLst/>
                <a:latin typeface="Arial" panose="020B0604020202020204" pitchFamily="34" charset="0"/>
                <a:cs typeface="Arial" panose="020B0604020202020204" pitchFamily="34" charset="0"/>
              </a:rPr>
              <a:t>DLRS supports lookup filters, which allow you to filter the source records that are included in the rollup. This is useful when you only want to include certain records in the rollup, such as those that meet specific criteria.</a:t>
            </a:r>
            <a:endParaRPr lang="en-US" sz="17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7950B79B-9809-DFE3-3A44-07B5244BEDF1}"/>
              </a:ext>
            </a:extLst>
          </p:cNvPr>
          <p:cNvSpPr/>
          <p:nvPr/>
        </p:nvSpPr>
        <p:spPr>
          <a:xfrm>
            <a:off x="6187440" y="1239520"/>
            <a:ext cx="5359400" cy="3228340"/>
          </a:xfrm>
          <a:prstGeom prst="roundRect">
            <a:avLst>
              <a:gd name="adj" fmla="val 502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Baby Looking Up Images – Browse 89,265 Stock Photos, Vectors, and Video |  Adobe Stock">
            <a:extLst>
              <a:ext uri="{FF2B5EF4-FFF2-40B4-BE49-F238E27FC236}">
                <a16:creationId xmlns:a16="http://schemas.microsoft.com/office/drawing/2014/main" id="{0A4C8345-DD29-70AB-461C-AAB09EF8F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87" y="1458516"/>
            <a:ext cx="2290445" cy="300934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51CD4CD9-18BC-B50C-7D5A-75A4415DB71C}"/>
              </a:ext>
            </a:extLst>
          </p:cNvPr>
          <p:cNvSpPr/>
          <p:nvPr/>
        </p:nvSpPr>
        <p:spPr>
          <a:xfrm>
            <a:off x="431800" y="1212214"/>
            <a:ext cx="5359400" cy="3228340"/>
          </a:xfrm>
          <a:prstGeom prst="roundRect">
            <a:avLst>
              <a:gd name="adj" fmla="val 5023"/>
            </a:avLst>
          </a:prstGeom>
          <a:blipFill>
            <a:blip r:embed="rId3"/>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10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D50B-5E32-2699-0B2F-8C742F774D27}"/>
              </a:ext>
            </a:extLst>
          </p:cNvPr>
          <p:cNvSpPr>
            <a:spLocks noGrp="1"/>
          </p:cNvSpPr>
          <p:nvPr>
            <p:ph type="title"/>
          </p:nvPr>
        </p:nvSpPr>
        <p:spPr>
          <a:xfrm>
            <a:off x="431800" y="344805"/>
            <a:ext cx="2321560" cy="407035"/>
          </a:xfrm>
        </p:spPr>
        <p:txBody>
          <a:bodyPr>
            <a:normAutofit fontScale="90000"/>
          </a:bodyPr>
          <a:lstStyle/>
          <a:p>
            <a:r>
              <a:rPr lang="en-US" sz="3000" b="1" dirty="0">
                <a:solidFill>
                  <a:schemeClr val="bg1"/>
                </a:solidFill>
                <a:latin typeface="Arial" panose="020B0604020202020204" pitchFamily="34" charset="0"/>
                <a:cs typeface="Arial" panose="020B0604020202020204" pitchFamily="34" charset="0"/>
              </a:rPr>
              <a:t>Use Cases</a:t>
            </a:r>
          </a:p>
        </p:txBody>
      </p:sp>
      <p:sp>
        <p:nvSpPr>
          <p:cNvPr id="4" name="Content Placeholder 2">
            <a:extLst>
              <a:ext uri="{FF2B5EF4-FFF2-40B4-BE49-F238E27FC236}">
                <a16:creationId xmlns:a16="http://schemas.microsoft.com/office/drawing/2014/main" id="{7EEB68B3-AEFA-495C-495E-619DE2032C0D}"/>
              </a:ext>
            </a:extLst>
          </p:cNvPr>
          <p:cNvSpPr>
            <a:spLocks noGrp="1"/>
          </p:cNvSpPr>
          <p:nvPr>
            <p:ph idx="1"/>
          </p:nvPr>
        </p:nvSpPr>
        <p:spPr>
          <a:xfrm>
            <a:off x="533400" y="4670425"/>
            <a:ext cx="5156200" cy="2187575"/>
          </a:xfrm>
        </p:spPr>
        <p:txBody>
          <a:bodyPr>
            <a:normAutofit/>
          </a:bodyPr>
          <a:lstStyle/>
          <a:p>
            <a:pPr marL="0" indent="0">
              <a:buNone/>
            </a:pPr>
            <a:r>
              <a:rPr lang="en-US" sz="2000" b="1" dirty="0">
                <a:solidFill>
                  <a:schemeClr val="bg1"/>
                </a:solidFill>
                <a:effectLst/>
                <a:latin typeface="Arial" panose="020B0604020202020204" pitchFamily="34" charset="0"/>
                <a:cs typeface="Arial" panose="020B0604020202020204" pitchFamily="34" charset="0"/>
              </a:rPr>
              <a:t>Reporting</a:t>
            </a:r>
            <a:endParaRPr lang="en-US" sz="2000" b="1" dirty="0">
              <a:solidFill>
                <a:schemeClr val="bg1"/>
              </a:solidFill>
              <a:latin typeface="Arial" panose="020B0604020202020204" pitchFamily="34" charset="0"/>
              <a:cs typeface="Arial" panose="020B0604020202020204" pitchFamily="34" charset="0"/>
            </a:endParaRPr>
          </a:p>
          <a:p>
            <a:pPr marL="0" indent="0">
              <a:buNone/>
            </a:pPr>
            <a:r>
              <a:rPr lang="en-US" sz="1700" dirty="0">
                <a:solidFill>
                  <a:schemeClr val="bg1"/>
                </a:solidFill>
                <a:latin typeface="Arial" panose="020B0604020202020204" pitchFamily="34" charset="0"/>
                <a:cs typeface="Arial" panose="020B0604020202020204" pitchFamily="34" charset="0"/>
              </a:rPr>
              <a:t>DLRS can be used to summarize data for reporting purposes. By rolling up data from child records onto parent records, you can easily generate reports that show a summary of the data at the parent level.</a:t>
            </a:r>
          </a:p>
        </p:txBody>
      </p:sp>
      <p:sp>
        <p:nvSpPr>
          <p:cNvPr id="5" name="Content Placeholder 2">
            <a:extLst>
              <a:ext uri="{FF2B5EF4-FFF2-40B4-BE49-F238E27FC236}">
                <a16:creationId xmlns:a16="http://schemas.microsoft.com/office/drawing/2014/main" id="{FB41FBB3-93A5-5F33-505D-AE10FBA40633}"/>
              </a:ext>
            </a:extLst>
          </p:cNvPr>
          <p:cNvSpPr txBox="1">
            <a:spLocks/>
          </p:cNvSpPr>
          <p:nvPr/>
        </p:nvSpPr>
        <p:spPr>
          <a:xfrm>
            <a:off x="6502400" y="4670425"/>
            <a:ext cx="5156200" cy="2187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bg1"/>
                </a:solidFill>
                <a:latin typeface="Arial" panose="020B0604020202020204" pitchFamily="34" charset="0"/>
                <a:cs typeface="Arial" panose="020B0604020202020204" pitchFamily="34" charset="0"/>
              </a:rPr>
              <a:t>Automation</a:t>
            </a:r>
          </a:p>
          <a:p>
            <a:pPr marL="0" indent="0">
              <a:buFont typeface="Arial" panose="020B0604020202020204" pitchFamily="34" charset="0"/>
              <a:buNone/>
            </a:pPr>
            <a:r>
              <a:rPr lang="en-US" sz="1700" dirty="0">
                <a:solidFill>
                  <a:schemeClr val="bg1"/>
                </a:solidFill>
                <a:latin typeface="Arial" panose="020B0604020202020204" pitchFamily="34" charset="0"/>
                <a:cs typeface="Arial" panose="020B0604020202020204" pitchFamily="34" charset="0"/>
              </a:rPr>
              <a:t>DLRS can be used to automate certain processes in Salesforce. For example, you can use DLRS to update a field on a parent record based on the values of child records. This can be useful for calculating totals, averages, or other summary data.</a:t>
            </a:r>
          </a:p>
        </p:txBody>
      </p:sp>
      <p:sp>
        <p:nvSpPr>
          <p:cNvPr id="6" name="Rectangle: Rounded Corners 5">
            <a:extLst>
              <a:ext uri="{FF2B5EF4-FFF2-40B4-BE49-F238E27FC236}">
                <a16:creationId xmlns:a16="http://schemas.microsoft.com/office/drawing/2014/main" id="{6555DFFE-8D30-0B72-55F4-E438A6468C04}"/>
              </a:ext>
            </a:extLst>
          </p:cNvPr>
          <p:cNvSpPr/>
          <p:nvPr/>
        </p:nvSpPr>
        <p:spPr>
          <a:xfrm>
            <a:off x="431800" y="1212214"/>
            <a:ext cx="5359400" cy="3228340"/>
          </a:xfrm>
          <a:prstGeom prst="roundRect">
            <a:avLst>
              <a:gd name="adj" fmla="val 5023"/>
            </a:avLst>
          </a:prstGeom>
          <a:blipFill>
            <a:blip r:embed="rId2"/>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F7D01D8-D496-17AD-60BD-9E588B15310B}"/>
              </a:ext>
            </a:extLst>
          </p:cNvPr>
          <p:cNvSpPr/>
          <p:nvPr/>
        </p:nvSpPr>
        <p:spPr>
          <a:xfrm>
            <a:off x="6502400" y="1212214"/>
            <a:ext cx="5359400" cy="3228340"/>
          </a:xfrm>
          <a:prstGeom prst="roundRect">
            <a:avLst>
              <a:gd name="adj" fmla="val 5023"/>
            </a:avLst>
          </a:prstGeom>
          <a:blipFill>
            <a:blip r:embed="rId3"/>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691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9703-23CF-1807-B9D4-4ED745402E09}"/>
              </a:ext>
            </a:extLst>
          </p:cNvPr>
          <p:cNvSpPr>
            <a:spLocks noGrp="1"/>
          </p:cNvSpPr>
          <p:nvPr>
            <p:ph type="title"/>
          </p:nvPr>
        </p:nvSpPr>
        <p:spPr>
          <a:xfrm>
            <a:off x="441960" y="446405"/>
            <a:ext cx="3002280" cy="579755"/>
          </a:xfrm>
        </p:spPr>
        <p:txBody>
          <a:bodyPr>
            <a:normAutofit/>
          </a:bodyPr>
          <a:lstStyle/>
          <a:p>
            <a:r>
              <a:rPr lang="en-US" sz="3000" b="1" dirty="0">
                <a:solidFill>
                  <a:schemeClr val="bg1"/>
                </a:solidFill>
                <a:latin typeface="Arial" panose="020B0604020202020204" pitchFamily="34" charset="0"/>
                <a:cs typeface="Arial" panose="020B0604020202020204" pitchFamily="34" charset="0"/>
              </a:rPr>
              <a:t>Best Practices</a:t>
            </a:r>
          </a:p>
        </p:txBody>
      </p:sp>
      <p:sp>
        <p:nvSpPr>
          <p:cNvPr id="4" name="Content Placeholder 2">
            <a:extLst>
              <a:ext uri="{FF2B5EF4-FFF2-40B4-BE49-F238E27FC236}">
                <a16:creationId xmlns:a16="http://schemas.microsoft.com/office/drawing/2014/main" id="{E46960B2-F757-3A2D-FFBE-E3F4D9FF5DF7}"/>
              </a:ext>
            </a:extLst>
          </p:cNvPr>
          <p:cNvSpPr txBox="1">
            <a:spLocks/>
          </p:cNvSpPr>
          <p:nvPr/>
        </p:nvSpPr>
        <p:spPr>
          <a:xfrm>
            <a:off x="4320540" y="4525009"/>
            <a:ext cx="3398520" cy="2187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latin typeface="Arial" panose="020B0604020202020204" pitchFamily="34" charset="0"/>
                <a:cs typeface="Arial" panose="020B0604020202020204" pitchFamily="34" charset="0"/>
              </a:rPr>
              <a:t>2. Use Batch Apex</a:t>
            </a:r>
          </a:p>
          <a:p>
            <a:pPr marL="0" indent="0">
              <a:buFont typeface="Arial" panose="020B0604020202020204" pitchFamily="34" charset="0"/>
              <a:buNone/>
            </a:pPr>
            <a:r>
              <a:rPr lang="en-US" sz="1600" dirty="0">
                <a:solidFill>
                  <a:schemeClr val="bg1"/>
                </a:solidFill>
                <a:latin typeface="Arial" panose="020B0604020202020204" pitchFamily="34" charset="0"/>
                <a:cs typeface="Arial" panose="020B0604020202020204" pitchFamily="34" charset="0"/>
              </a:rPr>
              <a:t>When dealing with large volumes of data, use Batch Apex to process the rollup summaries. This will prevent timeouts and ensure that the rollups are processed efficiently.</a:t>
            </a:r>
          </a:p>
        </p:txBody>
      </p:sp>
      <p:sp>
        <p:nvSpPr>
          <p:cNvPr id="9" name="Content Placeholder 2">
            <a:extLst>
              <a:ext uri="{FF2B5EF4-FFF2-40B4-BE49-F238E27FC236}">
                <a16:creationId xmlns:a16="http://schemas.microsoft.com/office/drawing/2014/main" id="{363B505D-B29B-B6AE-621A-7A00C7F2F7EF}"/>
              </a:ext>
            </a:extLst>
          </p:cNvPr>
          <p:cNvSpPr txBox="1">
            <a:spLocks/>
          </p:cNvSpPr>
          <p:nvPr/>
        </p:nvSpPr>
        <p:spPr>
          <a:xfrm>
            <a:off x="8199120" y="4518024"/>
            <a:ext cx="3398520" cy="21875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latin typeface="Arial" panose="020B0604020202020204" pitchFamily="34" charset="0"/>
                <a:cs typeface="Arial" panose="020B0604020202020204" pitchFamily="34" charset="0"/>
              </a:rPr>
              <a:t>3. Monitor Your Limits</a:t>
            </a:r>
          </a:p>
          <a:p>
            <a:pPr marL="0" indent="0">
              <a:buFont typeface="Arial" panose="020B0604020202020204" pitchFamily="34" charset="0"/>
              <a:buNone/>
            </a:pPr>
            <a:r>
              <a:rPr lang="en-US" sz="1600" dirty="0">
                <a:solidFill>
                  <a:schemeClr val="bg1"/>
                </a:solidFill>
                <a:latin typeface="Arial" panose="020B0604020202020204" pitchFamily="34" charset="0"/>
                <a:cs typeface="Arial" panose="020B0604020202020204" pitchFamily="34" charset="0"/>
              </a:rPr>
              <a:t>DLRS uses a lot of system resources, so it's important to monitor your limits and adjust your rollup summaries accordingly. Keep an eye on your CPU time and heap size, and consider reducing the number of rollup summaries if necessary.</a:t>
            </a:r>
          </a:p>
        </p:txBody>
      </p:sp>
      <p:sp>
        <p:nvSpPr>
          <p:cNvPr id="10" name="Content Placeholder 2">
            <a:extLst>
              <a:ext uri="{FF2B5EF4-FFF2-40B4-BE49-F238E27FC236}">
                <a16:creationId xmlns:a16="http://schemas.microsoft.com/office/drawing/2014/main" id="{7A8719BC-965C-D717-49FE-467C69E5863E}"/>
              </a:ext>
            </a:extLst>
          </p:cNvPr>
          <p:cNvSpPr txBox="1">
            <a:spLocks/>
          </p:cNvSpPr>
          <p:nvPr/>
        </p:nvSpPr>
        <p:spPr>
          <a:xfrm>
            <a:off x="441960" y="4518025"/>
            <a:ext cx="3398520" cy="2187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chemeClr val="bg1"/>
                </a:solidFill>
                <a:latin typeface="Arial" panose="020B0604020202020204" pitchFamily="34" charset="0"/>
                <a:cs typeface="Arial" panose="020B0604020202020204" pitchFamily="34" charset="0"/>
              </a:rPr>
              <a:t>1. Plan Ahead</a:t>
            </a:r>
          </a:p>
          <a:p>
            <a:pPr marL="0" indent="0">
              <a:buFont typeface="Arial" panose="020B0604020202020204" pitchFamily="34" charset="0"/>
              <a:buNone/>
            </a:pPr>
            <a:r>
              <a:rPr lang="en-US" sz="1600" dirty="0">
                <a:solidFill>
                  <a:schemeClr val="bg1"/>
                </a:solidFill>
                <a:latin typeface="Arial" panose="020B0604020202020204" pitchFamily="34" charset="0"/>
                <a:cs typeface="Arial" panose="020B0604020202020204" pitchFamily="34" charset="0"/>
              </a:rPr>
              <a:t>Before implementing DLRS, take the time to plan out your data model and determine which rollup summaries you need. This will save time and prevent errors in the long run.</a:t>
            </a:r>
          </a:p>
        </p:txBody>
      </p:sp>
      <p:sp>
        <p:nvSpPr>
          <p:cNvPr id="11" name="Rectangle: Rounded Corners 10">
            <a:extLst>
              <a:ext uri="{FF2B5EF4-FFF2-40B4-BE49-F238E27FC236}">
                <a16:creationId xmlns:a16="http://schemas.microsoft.com/office/drawing/2014/main" id="{D62A4D09-7596-26A1-4B4A-749411778186}"/>
              </a:ext>
            </a:extLst>
          </p:cNvPr>
          <p:cNvSpPr/>
          <p:nvPr/>
        </p:nvSpPr>
        <p:spPr>
          <a:xfrm>
            <a:off x="647700" y="1219200"/>
            <a:ext cx="3148330" cy="3139440"/>
          </a:xfrm>
          <a:prstGeom prst="roundRect">
            <a:avLst/>
          </a:prstGeom>
          <a:blipFill>
            <a:blip r:embed="rId2"/>
            <a:stretch>
              <a:fillRect/>
            </a:stretch>
          </a:blipFill>
          <a:ln>
            <a:solidFill>
              <a:schemeClr val="tx1"/>
            </a:solidFill>
          </a:ln>
          <a:effectLst>
            <a:outerShdw blurRad="50800" dist="508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8EDC3829-A44D-9766-DC1B-22370AE394A0}"/>
              </a:ext>
            </a:extLst>
          </p:cNvPr>
          <p:cNvSpPr/>
          <p:nvPr/>
        </p:nvSpPr>
        <p:spPr>
          <a:xfrm>
            <a:off x="4445635" y="1219200"/>
            <a:ext cx="3148330" cy="3139440"/>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6C9E8FB-F780-34B0-ABB1-3932C7B7E54B}"/>
              </a:ext>
            </a:extLst>
          </p:cNvPr>
          <p:cNvSpPr/>
          <p:nvPr/>
        </p:nvSpPr>
        <p:spPr>
          <a:xfrm>
            <a:off x="8395970" y="1219200"/>
            <a:ext cx="3148330" cy="3139440"/>
          </a:xfrm>
          <a:prstGeom prst="roundRect">
            <a:avLst/>
          </a:prstGeom>
          <a:blipFill>
            <a:blip r:embed="rId3"/>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descr="What is Batch Apex Salesforce? How to execute Batch Apex Class">
            <a:extLst>
              <a:ext uri="{FF2B5EF4-FFF2-40B4-BE49-F238E27FC236}">
                <a16:creationId xmlns:a16="http://schemas.microsoft.com/office/drawing/2014/main" id="{086BC24F-EE7C-52DC-D99A-9E7EFB10D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835" y="1293495"/>
            <a:ext cx="3148330" cy="314833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63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DFC5-18A8-6FE3-BA2F-B3BEA57C47C0}"/>
              </a:ext>
            </a:extLst>
          </p:cNvPr>
          <p:cNvSpPr>
            <a:spLocks noGrp="1"/>
          </p:cNvSpPr>
          <p:nvPr>
            <p:ph type="ctrTitle"/>
          </p:nvPr>
        </p:nvSpPr>
        <p:spPr>
          <a:xfrm>
            <a:off x="457200" y="457201"/>
            <a:ext cx="2133600" cy="406400"/>
          </a:xfrm>
        </p:spPr>
        <p:txBody>
          <a:bodyPr>
            <a:normAutofit fontScale="90000"/>
          </a:bodyPr>
          <a:lstStyle/>
          <a:p>
            <a:r>
              <a:rPr lang="en-US" sz="3000" b="1" dirty="0">
                <a:solidFill>
                  <a:schemeClr val="bg1"/>
                </a:solidFill>
                <a:effectLst/>
                <a:latin typeface="Arial" panose="020B0604020202020204" pitchFamily="34" charset="0"/>
                <a:cs typeface="Arial" panose="020B0604020202020204" pitchFamily="34" charset="0"/>
              </a:rPr>
              <a:t>Conclusion</a:t>
            </a:r>
            <a:endParaRPr lang="en-US" sz="3000" dirty="0"/>
          </a:p>
        </p:txBody>
      </p:sp>
      <p:sp>
        <p:nvSpPr>
          <p:cNvPr id="3" name="Subtitle 2">
            <a:extLst>
              <a:ext uri="{FF2B5EF4-FFF2-40B4-BE49-F238E27FC236}">
                <a16:creationId xmlns:a16="http://schemas.microsoft.com/office/drawing/2014/main" id="{15D0D5DB-E39C-F783-39DE-E5E07EE6652F}"/>
              </a:ext>
            </a:extLst>
          </p:cNvPr>
          <p:cNvSpPr>
            <a:spLocks noGrp="1"/>
          </p:cNvSpPr>
          <p:nvPr>
            <p:ph type="subTitle" idx="1"/>
          </p:nvPr>
        </p:nvSpPr>
        <p:spPr>
          <a:xfrm>
            <a:off x="690880" y="660401"/>
            <a:ext cx="11247120" cy="1655762"/>
          </a:xfrm>
        </p:spPr>
        <p:txBody>
          <a:bodyPr>
            <a:noAutofit/>
          </a:bodyPr>
          <a:lstStyle/>
          <a:p>
            <a:pPr algn="l"/>
            <a:endParaRPr lang="en-US" sz="1800" b="1" dirty="0">
              <a:solidFill>
                <a:schemeClr val="bg1"/>
              </a:solidFill>
              <a:latin typeface="Arial" panose="020B0604020202020204" pitchFamily="34" charset="0"/>
              <a:cs typeface="Arial" panose="020B0604020202020204" pitchFamily="34" charset="0"/>
            </a:endParaRPr>
          </a:p>
          <a:p>
            <a:pPr algn="l"/>
            <a:r>
              <a:rPr lang="en-US" sz="1800" dirty="0">
                <a:solidFill>
                  <a:schemeClr val="bg1"/>
                </a:solidFill>
                <a:effectLst/>
                <a:latin typeface="Arial" panose="020B0604020202020204" pitchFamily="34" charset="0"/>
                <a:cs typeface="Arial" panose="020B0604020202020204" pitchFamily="34" charset="0"/>
              </a:rPr>
              <a:t>In conclusion, Salesforce Declarative Lookup Rollup Summary (DLRS) is a powerful tool for automating complex rollup calculations in Salesforce. It provides a user-friendly interface for creating rollup fields and supports a wide range of rollup operations. With DLRS, users can save time and improve data accuracy by automating the rollup process. Additionally, DLRS is highly customizable and can be tailored to meet the specific needs of any organization. We hope this presentation has been informative and helpful in understanding the benefits of DLRS. Thank you for your attention.</a:t>
            </a:r>
            <a:endParaRPr lang="en-US" sz="1800" dirty="0">
              <a:solidFill>
                <a:schemeClr val="bg1"/>
              </a:solidFill>
              <a:latin typeface="Arial" panose="020B0604020202020204" pitchFamily="34" charset="0"/>
              <a:cs typeface="Arial" panose="020B0604020202020204" pitchFamily="34" charset="0"/>
            </a:endParaRPr>
          </a:p>
          <a:p>
            <a:pPr algn="l"/>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494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889</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Introduction to DLRS</vt:lpstr>
      <vt:lpstr>Benefits of DLRS</vt:lpstr>
      <vt:lpstr> To install DLRS, first make sure that you have a Salesforce account with the necessary permissions. Then, follow these steps:     1. Go to the AppExchange and search for DLRS.     2. Click 'Get It Now' and follow the instructions to install the package.     3. After installation, go to the 'DLRS Settings' tab and configure the settings according to your needs. </vt:lpstr>
      <vt:lpstr>PowerPoint Presentation</vt:lpstr>
      <vt:lpstr>Advanced Features</vt:lpstr>
      <vt:lpstr>Use Cases</vt:lpstr>
      <vt:lpstr>Best Practices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KUMAR</dc:creator>
  <cp:lastModifiedBy>Pavan Kumar (IN31140)</cp:lastModifiedBy>
  <cp:revision>3</cp:revision>
  <dcterms:created xsi:type="dcterms:W3CDTF">2023-11-24T19:46:15Z</dcterms:created>
  <dcterms:modified xsi:type="dcterms:W3CDTF">2023-11-25T04:05:37Z</dcterms:modified>
</cp:coreProperties>
</file>