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sldIdLst>
    <p:sldId id="256" r:id="rId2"/>
    <p:sldId id="257" r:id="rId3"/>
    <p:sldId id="263"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11/23/2023</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487285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11/23/2023</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109046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11/23/2023</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522440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11/23/2023</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350047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11/23/2023</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067272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11/23/2023</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85354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11/23/2023</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725049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11/23/2023</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39823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11/23/2023</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585896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11/23/2023</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119161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11/23/2023</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835407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lIns="109728" tIns="109728" rIns="109728" bIns="91440" anchor="ctr"/>
          <a:lstStyle>
            <a:lvl1pPr algn="l">
              <a:defRPr sz="1050">
                <a:solidFill>
                  <a:schemeClr val="tx2"/>
                </a:solidFill>
              </a:defRPr>
            </a:lvl1pPr>
          </a:lstStyle>
          <a:p>
            <a:fld id="{B5898F52-2787-4BA2-BBBC-9395E9F86D50}" type="datetimeFigureOut">
              <a:rPr lang="en-US" smtClean="0"/>
              <a:pPr/>
              <a:t>11/23/2023</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lIns="109728" tIns="109728" rIns="109728" bIns="9144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lIns="109728" tIns="109728" rIns="109728" bIns="9144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3218494321"/>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1" r:id="rId6"/>
    <p:sldLayoutId id="2147483777" r:id="rId7"/>
    <p:sldLayoutId id="2147483778" r:id="rId8"/>
    <p:sldLayoutId id="2147483779" r:id="rId9"/>
    <p:sldLayoutId id="2147483780" r:id="rId10"/>
    <p:sldLayoutId id="2147483782" r:id="rId11"/>
  </p:sldLayoutIdLst>
  <p:txStyles>
    <p:titleStyle>
      <a:lvl1pPr algn="l" defTabSz="914400" rtl="0" eaLnBrk="1" latinLnBrk="0" hangingPunct="1">
        <a:lnSpc>
          <a:spcPct val="100000"/>
        </a:lnSpc>
        <a:spcBef>
          <a:spcPct val="0"/>
        </a:spcBef>
        <a:buNone/>
        <a:defRPr sz="4000" b="1" kern="1200" spc="12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spc="9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spc="9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spc="9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spc="9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spc="9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D6F5F07B-A917-442C-82D5-5719737E9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12E4C22E-487B-477D-1695-3DF31A57FE02}"/>
              </a:ext>
            </a:extLst>
          </p:cNvPr>
          <p:cNvPicPr>
            <a:picLocks noChangeAspect="1"/>
          </p:cNvPicPr>
          <p:nvPr/>
        </p:nvPicPr>
        <p:blipFill rotWithShape="1">
          <a:blip r:embed="rId2"/>
          <a:srcRect t="15257" b="474"/>
          <a:stretch/>
        </p:blipFill>
        <p:spPr>
          <a:xfrm>
            <a:off x="0" y="0"/>
            <a:ext cx="12191999" cy="6857989"/>
          </a:xfrm>
          <a:prstGeom prst="rect">
            <a:avLst/>
          </a:prstGeom>
        </p:spPr>
      </p:pic>
      <p:sp>
        <p:nvSpPr>
          <p:cNvPr id="110" name="Rectangle 109">
            <a:extLst>
              <a:ext uri="{FF2B5EF4-FFF2-40B4-BE49-F238E27FC236}">
                <a16:creationId xmlns:a16="http://schemas.microsoft.com/office/drawing/2014/main" id="{B7E0C296-2B1B-4589-84EA-239D87849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9175" y="2279176"/>
            <a:ext cx="5199894" cy="25856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633F6A-8412-256A-419D-C1875814EA97}"/>
              </a:ext>
            </a:extLst>
          </p:cNvPr>
          <p:cNvSpPr>
            <a:spLocks noGrp="1"/>
          </p:cNvSpPr>
          <p:nvPr>
            <p:ph type="ctrTitle"/>
          </p:nvPr>
        </p:nvSpPr>
        <p:spPr>
          <a:xfrm>
            <a:off x="3785812" y="2522070"/>
            <a:ext cx="4672303" cy="1390119"/>
          </a:xfrm>
        </p:spPr>
        <p:txBody>
          <a:bodyPr>
            <a:normAutofit fontScale="90000"/>
          </a:bodyPr>
          <a:lstStyle/>
          <a:p>
            <a:r>
              <a:rPr lang="en-US" sz="4000" dirty="0"/>
              <a:t>Lightning Data Services</a:t>
            </a:r>
          </a:p>
        </p:txBody>
      </p:sp>
      <p:sp>
        <p:nvSpPr>
          <p:cNvPr id="3" name="Subtitle 2">
            <a:extLst>
              <a:ext uri="{FF2B5EF4-FFF2-40B4-BE49-F238E27FC236}">
                <a16:creationId xmlns:a16="http://schemas.microsoft.com/office/drawing/2014/main" id="{161A73E9-4F70-9EF6-009C-97DB06F4FDAF}"/>
              </a:ext>
            </a:extLst>
          </p:cNvPr>
          <p:cNvSpPr>
            <a:spLocks noGrp="1"/>
          </p:cNvSpPr>
          <p:nvPr>
            <p:ph type="subTitle" idx="1"/>
          </p:nvPr>
        </p:nvSpPr>
        <p:spPr>
          <a:xfrm>
            <a:off x="3848670" y="4155083"/>
            <a:ext cx="4490112" cy="553395"/>
          </a:xfrm>
        </p:spPr>
        <p:txBody>
          <a:bodyPr>
            <a:normAutofit/>
          </a:bodyPr>
          <a:lstStyle/>
          <a:p>
            <a:endParaRPr lang="en-US"/>
          </a:p>
        </p:txBody>
      </p:sp>
      <p:grpSp>
        <p:nvGrpSpPr>
          <p:cNvPr id="28" name="Group 27">
            <a:extLst>
              <a:ext uri="{FF2B5EF4-FFF2-40B4-BE49-F238E27FC236}">
                <a16:creationId xmlns:a16="http://schemas.microsoft.com/office/drawing/2014/main" id="{3CDD339A-0D5C-435F-B70C-6498DB974B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552" y="3022005"/>
            <a:ext cx="12161561" cy="1033163"/>
            <a:chOff x="23552" y="3022005"/>
            <a:chExt cx="12161561" cy="1033163"/>
          </a:xfrm>
        </p:grpSpPr>
        <p:sp>
          <p:nvSpPr>
            <p:cNvPr id="29" name="Freeform 6">
              <a:extLst>
                <a:ext uri="{FF2B5EF4-FFF2-40B4-BE49-F238E27FC236}">
                  <a16:creationId xmlns:a16="http://schemas.microsoft.com/office/drawing/2014/main" id="{21D7864D-9CC0-4345-A8ED-01EEC9C57B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33426" y="3820899"/>
              <a:ext cx="146874" cy="103369"/>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3">
              <a:extLst>
                <a:ext uri="{FF2B5EF4-FFF2-40B4-BE49-F238E27FC236}">
                  <a16:creationId xmlns:a16="http://schemas.microsoft.com/office/drawing/2014/main" id="{F9F23CAB-0676-4AC7-8CA8-7B5BF73E27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12632" y="3146103"/>
              <a:ext cx="143728" cy="146842"/>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65">
              <a:extLst>
                <a:ext uri="{FF2B5EF4-FFF2-40B4-BE49-F238E27FC236}">
                  <a16:creationId xmlns:a16="http://schemas.microsoft.com/office/drawing/2014/main" id="{EB1A7EF0-FD1E-4431-AA12-061658B276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58308" y="3186235"/>
              <a:ext cx="143728" cy="93707"/>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6">
              <a:extLst>
                <a:ext uri="{FF2B5EF4-FFF2-40B4-BE49-F238E27FC236}">
                  <a16:creationId xmlns:a16="http://schemas.microsoft.com/office/drawing/2014/main" id="{AAA8D351-4D5D-43CA-9EA3-3A209DBA7B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19141" y="3199239"/>
              <a:ext cx="155267" cy="132351"/>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67">
              <a:extLst>
                <a:ext uri="{FF2B5EF4-FFF2-40B4-BE49-F238E27FC236}">
                  <a16:creationId xmlns:a16="http://schemas.microsoft.com/office/drawing/2014/main" id="{AEB482CE-8502-400F-A587-CEA8BF6680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579147" y="3203103"/>
              <a:ext cx="186739" cy="140079"/>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9">
              <a:extLst>
                <a:ext uri="{FF2B5EF4-FFF2-40B4-BE49-F238E27FC236}">
                  <a16:creationId xmlns:a16="http://schemas.microsoft.com/office/drawing/2014/main" id="{B86FDE7E-057E-44EF-9209-38C5CD45C1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45413" y="3206968"/>
              <a:ext cx="171003" cy="132351"/>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0">
              <a:extLst>
                <a:ext uri="{FF2B5EF4-FFF2-40B4-BE49-F238E27FC236}">
                  <a16:creationId xmlns:a16="http://schemas.microsoft.com/office/drawing/2014/main" id="{9DAEC7B8-1258-418C-8918-40304A03F2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32571" y="3278457"/>
              <a:ext cx="155267" cy="89843"/>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1">
              <a:extLst>
                <a:ext uri="{FF2B5EF4-FFF2-40B4-BE49-F238E27FC236}">
                  <a16:creationId xmlns:a16="http://schemas.microsoft.com/office/drawing/2014/main" id="{7B3E59D7-9F28-4FEB-8725-3474C434C1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24344" y="3213730"/>
              <a:ext cx="155267" cy="107233"/>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72">
              <a:extLst>
                <a:ext uri="{FF2B5EF4-FFF2-40B4-BE49-F238E27FC236}">
                  <a16:creationId xmlns:a16="http://schemas.microsoft.com/office/drawing/2014/main" id="{FB6EF793-0487-49E6-ACD6-A61029C0A8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55774" y="3217593"/>
              <a:ext cx="155267" cy="107233"/>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73">
              <a:extLst>
                <a:ext uri="{FF2B5EF4-FFF2-40B4-BE49-F238E27FC236}">
                  <a16:creationId xmlns:a16="http://schemas.microsoft.com/office/drawing/2014/main" id="{98ABF759-8FA6-48D5-B872-D9CEECD39B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66180" y="3221457"/>
              <a:ext cx="143728" cy="99505"/>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74">
              <a:extLst>
                <a:ext uri="{FF2B5EF4-FFF2-40B4-BE49-F238E27FC236}">
                  <a16:creationId xmlns:a16="http://schemas.microsoft.com/office/drawing/2014/main" id="{DDB8BBFA-C9D7-4F60-A252-7ED1743E47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49313" y="3228221"/>
              <a:ext cx="162611" cy="142976"/>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85">
              <a:extLst>
                <a:ext uri="{FF2B5EF4-FFF2-40B4-BE49-F238E27FC236}">
                  <a16:creationId xmlns:a16="http://schemas.microsoft.com/office/drawing/2014/main" id="{A0FF6E41-0C56-4070-B2E2-2B584C5785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69669" y="3263964"/>
              <a:ext cx="151070" cy="114961"/>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87">
              <a:extLst>
                <a:ext uri="{FF2B5EF4-FFF2-40B4-BE49-F238E27FC236}">
                  <a16:creationId xmlns:a16="http://schemas.microsoft.com/office/drawing/2014/main" id="{BF2AC548-3795-4AF1-B887-1983F7F8A9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25650" y="3278455"/>
              <a:ext cx="159463" cy="107233"/>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88">
              <a:extLst>
                <a:ext uri="{FF2B5EF4-FFF2-40B4-BE49-F238E27FC236}">
                  <a16:creationId xmlns:a16="http://schemas.microsoft.com/office/drawing/2014/main" id="{2BDFC7FA-5D85-4F31-B712-6E0C0D7B04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23043" y="3285217"/>
              <a:ext cx="7345" cy="77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94">
              <a:extLst>
                <a:ext uri="{FF2B5EF4-FFF2-40B4-BE49-F238E27FC236}">
                  <a16:creationId xmlns:a16="http://schemas.microsoft.com/office/drawing/2014/main" id="{DD1464FA-ADAE-4DB6-A9A6-A809763A3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50139" y="3580387"/>
              <a:ext cx="163660" cy="121724"/>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97">
              <a:extLst>
                <a:ext uri="{FF2B5EF4-FFF2-40B4-BE49-F238E27FC236}">
                  <a16:creationId xmlns:a16="http://schemas.microsoft.com/office/drawing/2014/main" id="{A247191C-2FEA-4AA3-9B1B-4F1602D26A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815064" y="3539291"/>
              <a:ext cx="225557" cy="143944"/>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98">
              <a:extLst>
                <a:ext uri="{FF2B5EF4-FFF2-40B4-BE49-F238E27FC236}">
                  <a16:creationId xmlns:a16="http://schemas.microsoft.com/office/drawing/2014/main" id="{92676367-B42C-46BC-BF52-A543723C22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91835" y="3539292"/>
              <a:ext cx="175200" cy="93707"/>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99">
              <a:extLst>
                <a:ext uri="{FF2B5EF4-FFF2-40B4-BE49-F238E27FC236}">
                  <a16:creationId xmlns:a16="http://schemas.microsoft.com/office/drawing/2014/main" id="{F96083BD-2E2F-43C1-B5B8-90A19ECB2F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20539" y="3539289"/>
              <a:ext cx="260178" cy="143944"/>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00">
              <a:extLst>
                <a:ext uri="{FF2B5EF4-FFF2-40B4-BE49-F238E27FC236}">
                  <a16:creationId xmlns:a16="http://schemas.microsoft.com/office/drawing/2014/main" id="{36D49EC8-F959-4206-9496-81C1FCE950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59800" y="3539291"/>
              <a:ext cx="152120" cy="111097"/>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1">
              <a:extLst>
                <a:ext uri="{FF2B5EF4-FFF2-40B4-BE49-F238E27FC236}">
                  <a16:creationId xmlns:a16="http://schemas.microsoft.com/office/drawing/2014/main" id="{0D1F9B54-5650-4ADE-8769-818D5AD39D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04341" y="3569721"/>
              <a:ext cx="163660" cy="96607"/>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02">
              <a:extLst>
                <a:ext uri="{FF2B5EF4-FFF2-40B4-BE49-F238E27FC236}">
                  <a16:creationId xmlns:a16="http://schemas.microsoft.com/office/drawing/2014/main" id="{1208F64B-D1E2-4308-A921-2791E4D902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59349" y="3594839"/>
              <a:ext cx="143728" cy="117858"/>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03">
              <a:extLst>
                <a:ext uri="{FF2B5EF4-FFF2-40B4-BE49-F238E27FC236}">
                  <a16:creationId xmlns:a16="http://schemas.microsoft.com/office/drawing/2014/main" id="{DD5592E3-A816-49FE-824E-AF5845C511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71682" y="3557646"/>
              <a:ext cx="166807" cy="121724"/>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13">
              <a:extLst>
                <a:ext uri="{FF2B5EF4-FFF2-40B4-BE49-F238E27FC236}">
                  <a16:creationId xmlns:a16="http://schemas.microsoft.com/office/drawing/2014/main" id="{048AF30C-3E40-4065-A7E2-A78D26B059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13811" y="3611744"/>
              <a:ext cx="11540" cy="10628"/>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15">
              <a:extLst>
                <a:ext uri="{FF2B5EF4-FFF2-40B4-BE49-F238E27FC236}">
                  <a16:creationId xmlns:a16="http://schemas.microsoft.com/office/drawing/2014/main" id="{F6E9CB87-8280-47D0-88C8-BAC285D5DE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8190" y="3618509"/>
              <a:ext cx="7345" cy="676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17">
              <a:extLst>
                <a:ext uri="{FF2B5EF4-FFF2-40B4-BE49-F238E27FC236}">
                  <a16:creationId xmlns:a16="http://schemas.microsoft.com/office/drawing/2014/main" id="{C126D247-0C11-4EAB-BE52-A4D807955C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45118" y="3633000"/>
              <a:ext cx="8392" cy="676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18">
              <a:extLst>
                <a:ext uri="{FF2B5EF4-FFF2-40B4-BE49-F238E27FC236}">
                  <a16:creationId xmlns:a16="http://schemas.microsoft.com/office/drawing/2014/main" id="{A15D480B-DA3E-4F00-BDEA-52E018D2CE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09199" y="3636863"/>
              <a:ext cx="155267" cy="113994"/>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19">
              <a:extLst>
                <a:ext uri="{FF2B5EF4-FFF2-40B4-BE49-F238E27FC236}">
                  <a16:creationId xmlns:a16="http://schemas.microsoft.com/office/drawing/2014/main" id="{171F133F-A692-4513-A861-47BDCCC8F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25942" y="3622374"/>
              <a:ext cx="151070" cy="178722"/>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20">
              <a:extLst>
                <a:ext uri="{FF2B5EF4-FFF2-40B4-BE49-F238E27FC236}">
                  <a16:creationId xmlns:a16="http://schemas.microsoft.com/office/drawing/2014/main" id="{38207A8D-8E7E-463D-9992-9844A78082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06294" y="3832973"/>
              <a:ext cx="143728" cy="79216"/>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27">
              <a:extLst>
                <a:ext uri="{FF2B5EF4-FFF2-40B4-BE49-F238E27FC236}">
                  <a16:creationId xmlns:a16="http://schemas.microsoft.com/office/drawing/2014/main" id="{7BA77B91-9626-4DFA-A5D2-86BE3EAC8F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72096" y="3868719"/>
              <a:ext cx="162611" cy="93707"/>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29">
              <a:extLst>
                <a:ext uri="{FF2B5EF4-FFF2-40B4-BE49-F238E27FC236}">
                  <a16:creationId xmlns:a16="http://schemas.microsoft.com/office/drawing/2014/main" id="{E160D945-C924-441B-827A-C27206D18F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34415" y="3872581"/>
              <a:ext cx="175200" cy="129453"/>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3">
              <a:extLst>
                <a:ext uri="{FF2B5EF4-FFF2-40B4-BE49-F238E27FC236}">
                  <a16:creationId xmlns:a16="http://schemas.microsoft.com/office/drawing/2014/main" id="{034D50E5-CC96-47EA-909D-9CC6ABA24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505710" y="3883209"/>
              <a:ext cx="162611"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36">
              <a:extLst>
                <a:ext uri="{FF2B5EF4-FFF2-40B4-BE49-F238E27FC236}">
                  <a16:creationId xmlns:a16="http://schemas.microsoft.com/office/drawing/2014/main" id="{CE529D6B-DA12-4C21-8816-B7C0655DCA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33368" y="3958373"/>
              <a:ext cx="151070" cy="82115"/>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37">
              <a:extLst>
                <a:ext uri="{FF2B5EF4-FFF2-40B4-BE49-F238E27FC236}">
                  <a16:creationId xmlns:a16="http://schemas.microsoft.com/office/drawing/2014/main" id="{8BD20D1C-AFD2-46C5-B874-E1E6575AB6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06887" y="3901564"/>
              <a:ext cx="151070" cy="111097"/>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38">
              <a:extLst>
                <a:ext uri="{FF2B5EF4-FFF2-40B4-BE49-F238E27FC236}">
                  <a16:creationId xmlns:a16="http://schemas.microsoft.com/office/drawing/2014/main" id="{1553F3A5-DAE1-4BE4-A62C-DC0B2B0765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07894" y="3904464"/>
              <a:ext cx="139530" cy="93707"/>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39">
              <a:extLst>
                <a:ext uri="{FF2B5EF4-FFF2-40B4-BE49-F238E27FC236}">
                  <a16:creationId xmlns:a16="http://schemas.microsoft.com/office/drawing/2014/main" id="{7248432C-E709-4AB9-B196-B17BABF546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09199" y="3912191"/>
              <a:ext cx="155267" cy="103369"/>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42">
              <a:extLst>
                <a:ext uri="{FF2B5EF4-FFF2-40B4-BE49-F238E27FC236}">
                  <a16:creationId xmlns:a16="http://schemas.microsoft.com/office/drawing/2014/main" id="{87579DF1-0CD1-48D7-9B6C-2B437C7B00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812046" y="3947935"/>
              <a:ext cx="4197" cy="676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43">
              <a:extLst>
                <a:ext uri="{FF2B5EF4-FFF2-40B4-BE49-F238E27FC236}">
                  <a16:creationId xmlns:a16="http://schemas.microsoft.com/office/drawing/2014/main" id="{51C5165A-A8BD-4E8A-BB51-96ADB4E0CF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27955" y="3951797"/>
              <a:ext cx="143728" cy="92743"/>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44">
              <a:extLst>
                <a:ext uri="{FF2B5EF4-FFF2-40B4-BE49-F238E27FC236}">
                  <a16:creationId xmlns:a16="http://schemas.microsoft.com/office/drawing/2014/main" id="{3318A639-15FE-47E4-883D-24F0DAF6B4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45833" y="3947935"/>
              <a:ext cx="167855" cy="107233"/>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45">
              <a:extLst>
                <a:ext uri="{FF2B5EF4-FFF2-40B4-BE49-F238E27FC236}">
                  <a16:creationId xmlns:a16="http://schemas.microsoft.com/office/drawing/2014/main" id="{B03EC112-0D5C-48DA-93EE-940B74A624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94469" y="3954698"/>
              <a:ext cx="143728" cy="79216"/>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0">
              <a:extLst>
                <a:ext uri="{FF2B5EF4-FFF2-40B4-BE49-F238E27FC236}">
                  <a16:creationId xmlns:a16="http://schemas.microsoft.com/office/drawing/2014/main" id="{982DB46C-F13E-4ED7-90F3-47B25A085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8264" y="3024903"/>
              <a:ext cx="163660" cy="104334"/>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5">
              <a:extLst>
                <a:ext uri="{FF2B5EF4-FFF2-40B4-BE49-F238E27FC236}">
                  <a16:creationId xmlns:a16="http://schemas.microsoft.com/office/drawing/2014/main" id="{FF698AC9-5CD1-4A7F-8D25-5787F7E8E3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7792" y="3039394"/>
              <a:ext cx="143728" cy="85979"/>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8">
              <a:extLst>
                <a:ext uri="{FF2B5EF4-FFF2-40B4-BE49-F238E27FC236}">
                  <a16:creationId xmlns:a16="http://schemas.microsoft.com/office/drawing/2014/main" id="{580965AB-01A6-476C-8F50-ED23508207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7259" y="3022005"/>
              <a:ext cx="163660" cy="92743"/>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9">
              <a:extLst>
                <a:ext uri="{FF2B5EF4-FFF2-40B4-BE49-F238E27FC236}">
                  <a16:creationId xmlns:a16="http://schemas.microsoft.com/office/drawing/2014/main" id="{E3C0DF2F-3170-4A79-ADAA-4BC015B241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56843" y="3047122"/>
              <a:ext cx="147925" cy="82115"/>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20">
              <a:extLst>
                <a:ext uri="{FF2B5EF4-FFF2-40B4-BE49-F238E27FC236}">
                  <a16:creationId xmlns:a16="http://schemas.microsoft.com/office/drawing/2014/main" id="{69010010-E67A-4065-8312-BE392BB1CB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93941" y="3057748"/>
              <a:ext cx="152120" cy="92743"/>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22">
              <a:extLst>
                <a:ext uri="{FF2B5EF4-FFF2-40B4-BE49-F238E27FC236}">
                  <a16:creationId xmlns:a16="http://schemas.microsoft.com/office/drawing/2014/main" id="{631A2BD3-8DA4-49DA-961C-2A84252DDF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8079" y="3068377"/>
              <a:ext cx="178347" cy="117858"/>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23">
              <a:extLst>
                <a:ext uri="{FF2B5EF4-FFF2-40B4-BE49-F238E27FC236}">
                  <a16:creationId xmlns:a16="http://schemas.microsoft.com/office/drawing/2014/main" id="{B3462A74-8748-4CC2-A7DC-0F765B7342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5247" y="3072240"/>
              <a:ext cx="159463" cy="96607"/>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26">
              <a:extLst>
                <a:ext uri="{FF2B5EF4-FFF2-40B4-BE49-F238E27FC236}">
                  <a16:creationId xmlns:a16="http://schemas.microsoft.com/office/drawing/2014/main" id="{3FD72CB2-5280-4C42-ABD9-AC2202E756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30154" y="3093493"/>
              <a:ext cx="151070" cy="92743"/>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27">
              <a:extLst>
                <a:ext uri="{FF2B5EF4-FFF2-40B4-BE49-F238E27FC236}">
                  <a16:creationId xmlns:a16="http://schemas.microsoft.com/office/drawing/2014/main" id="{7BB6BA01-F7D6-431B-97F7-2DAD44DF93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154702" y="3093493"/>
              <a:ext cx="155267" cy="111097"/>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28">
              <a:extLst>
                <a:ext uri="{FF2B5EF4-FFF2-40B4-BE49-F238E27FC236}">
                  <a16:creationId xmlns:a16="http://schemas.microsoft.com/office/drawing/2014/main" id="{6CBFA44B-13FA-4E01-8EC8-3C2E03DC7B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78791" y="3125373"/>
              <a:ext cx="151070" cy="82115"/>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30">
              <a:extLst>
                <a:ext uri="{FF2B5EF4-FFF2-40B4-BE49-F238E27FC236}">
                  <a16:creationId xmlns:a16="http://schemas.microsoft.com/office/drawing/2014/main" id="{0B5F8AEE-90EF-4529-B573-77F764D89A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69975" y="3143729"/>
              <a:ext cx="11540" cy="676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3">
              <a:extLst>
                <a:ext uri="{FF2B5EF4-FFF2-40B4-BE49-F238E27FC236}">
                  <a16:creationId xmlns:a16="http://schemas.microsoft.com/office/drawing/2014/main" id="{56BAE621-EB8E-4E88-9B1A-F840BFE658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86006" y="3362058"/>
              <a:ext cx="169954" cy="88879"/>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51">
              <a:extLst>
                <a:ext uri="{FF2B5EF4-FFF2-40B4-BE49-F238E27FC236}">
                  <a16:creationId xmlns:a16="http://schemas.microsoft.com/office/drawing/2014/main" id="{14B4DED6-A4BF-4F3B-B1FC-82825676BD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4777" y="3401668"/>
              <a:ext cx="136383" cy="107233"/>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52">
              <a:extLst>
                <a:ext uri="{FF2B5EF4-FFF2-40B4-BE49-F238E27FC236}">
                  <a16:creationId xmlns:a16="http://schemas.microsoft.com/office/drawing/2014/main" id="{E93A246E-C93F-4DCB-8EB4-8AE46BC81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19156" y="3408428"/>
              <a:ext cx="140580" cy="96607"/>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3">
              <a:extLst>
                <a:ext uri="{FF2B5EF4-FFF2-40B4-BE49-F238E27FC236}">
                  <a16:creationId xmlns:a16="http://schemas.microsoft.com/office/drawing/2014/main" id="{2D8ABAA9-E978-42EE-9895-4A97F33EAF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3345" y="3415192"/>
              <a:ext cx="151070" cy="93707"/>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54">
              <a:extLst>
                <a:ext uri="{FF2B5EF4-FFF2-40B4-BE49-F238E27FC236}">
                  <a16:creationId xmlns:a16="http://schemas.microsoft.com/office/drawing/2014/main" id="{1BDBC350-8F9F-44B7-8860-EE05E45569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17434" y="3412293"/>
              <a:ext cx="159463" cy="124621"/>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55">
              <a:extLst>
                <a:ext uri="{FF2B5EF4-FFF2-40B4-BE49-F238E27FC236}">
                  <a16:creationId xmlns:a16="http://schemas.microsoft.com/office/drawing/2014/main" id="{8CC1825B-07E8-4D9A-99FC-AF22F9D705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03589" y="3419055"/>
              <a:ext cx="155267" cy="82115"/>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56">
              <a:extLst>
                <a:ext uri="{FF2B5EF4-FFF2-40B4-BE49-F238E27FC236}">
                  <a16:creationId xmlns:a16="http://schemas.microsoft.com/office/drawing/2014/main" id="{E208343E-229A-4E39-AF3B-DAE8625D5E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767596" y="3450937"/>
              <a:ext cx="152120" cy="85979"/>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57">
              <a:extLst>
                <a:ext uri="{FF2B5EF4-FFF2-40B4-BE49-F238E27FC236}">
                  <a16:creationId xmlns:a16="http://schemas.microsoft.com/office/drawing/2014/main" id="{C48670A5-7175-4E13-BCF9-70B92BFB75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60620" y="3415192"/>
              <a:ext cx="166807" cy="111097"/>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59">
              <a:extLst>
                <a:ext uri="{FF2B5EF4-FFF2-40B4-BE49-F238E27FC236}">
                  <a16:creationId xmlns:a16="http://schemas.microsoft.com/office/drawing/2014/main" id="{F4203D1F-0C38-4CC7-9667-06D91693C8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3108" y="3458664"/>
              <a:ext cx="146874" cy="92743"/>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0">
              <a:extLst>
                <a:ext uri="{FF2B5EF4-FFF2-40B4-BE49-F238E27FC236}">
                  <a16:creationId xmlns:a16="http://schemas.microsoft.com/office/drawing/2014/main" id="{7C6039CA-A1B7-4086-B035-CF1A0B147A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23943" y="3465427"/>
              <a:ext cx="155267" cy="82115"/>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1">
              <a:extLst>
                <a:ext uri="{FF2B5EF4-FFF2-40B4-BE49-F238E27FC236}">
                  <a16:creationId xmlns:a16="http://schemas.microsoft.com/office/drawing/2014/main" id="{BCF25F37-4F50-4174-88D1-A3A43F614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5592" y="3483783"/>
              <a:ext cx="162611" cy="117858"/>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78">
              <a:extLst>
                <a:ext uri="{FF2B5EF4-FFF2-40B4-BE49-F238E27FC236}">
                  <a16:creationId xmlns:a16="http://schemas.microsoft.com/office/drawing/2014/main" id="{F076F369-289A-4E93-BF39-B4C99E16B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49" y="3705975"/>
              <a:ext cx="175200" cy="88879"/>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79">
              <a:extLst>
                <a:ext uri="{FF2B5EF4-FFF2-40B4-BE49-F238E27FC236}">
                  <a16:creationId xmlns:a16="http://schemas.microsoft.com/office/drawing/2014/main" id="{F014AE29-4A4C-418D-8D72-233AECCE70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2456" y="3708874"/>
              <a:ext cx="146874" cy="82115"/>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80">
              <a:extLst>
                <a:ext uri="{FF2B5EF4-FFF2-40B4-BE49-F238E27FC236}">
                  <a16:creationId xmlns:a16="http://schemas.microsoft.com/office/drawing/2014/main" id="{169B666F-51A1-4D47-851D-BF226C536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81515" y="3716603"/>
              <a:ext cx="147925" cy="78251"/>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1">
              <a:extLst>
                <a:ext uri="{FF2B5EF4-FFF2-40B4-BE49-F238E27FC236}">
                  <a16:creationId xmlns:a16="http://schemas.microsoft.com/office/drawing/2014/main" id="{1D47E7BB-91A2-4C01-848C-7528FB8DC8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85883" y="3712738"/>
              <a:ext cx="166807" cy="107233"/>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2">
              <a:extLst>
                <a:ext uri="{FF2B5EF4-FFF2-40B4-BE49-F238E27FC236}">
                  <a16:creationId xmlns:a16="http://schemas.microsoft.com/office/drawing/2014/main" id="{E8C443E6-6590-4FA5-9143-C734D59DCF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17313" y="3723363"/>
              <a:ext cx="152120" cy="82115"/>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83">
              <a:extLst>
                <a:ext uri="{FF2B5EF4-FFF2-40B4-BE49-F238E27FC236}">
                  <a16:creationId xmlns:a16="http://schemas.microsoft.com/office/drawing/2014/main" id="{8AE369CB-90BC-49E0-84E4-E46339759E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95241" y="3702111"/>
              <a:ext cx="155267" cy="186450"/>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84">
              <a:extLst>
                <a:ext uri="{FF2B5EF4-FFF2-40B4-BE49-F238E27FC236}">
                  <a16:creationId xmlns:a16="http://schemas.microsoft.com/office/drawing/2014/main" id="{DC1D6E23-7CDE-45A3-B8E0-2C5D1BDE76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3642" y="3730128"/>
              <a:ext cx="155267" cy="104334"/>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86">
              <a:extLst>
                <a:ext uri="{FF2B5EF4-FFF2-40B4-BE49-F238E27FC236}">
                  <a16:creationId xmlns:a16="http://schemas.microsoft.com/office/drawing/2014/main" id="{AF542CA1-45D2-4197-B34E-0A63A758B2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730" y="3737922"/>
              <a:ext cx="155267" cy="133317"/>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89">
              <a:extLst>
                <a:ext uri="{FF2B5EF4-FFF2-40B4-BE49-F238E27FC236}">
                  <a16:creationId xmlns:a16="http://schemas.microsoft.com/office/drawing/2014/main" id="{5ED5642D-E343-41C8-8FF3-3368A86601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01490" y="3709999"/>
              <a:ext cx="159463" cy="110131"/>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90">
              <a:extLst>
                <a:ext uri="{FF2B5EF4-FFF2-40B4-BE49-F238E27FC236}">
                  <a16:creationId xmlns:a16="http://schemas.microsoft.com/office/drawing/2014/main" id="{BDD03E24-B855-4A54-9C06-9665F8E964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69434" y="3802579"/>
              <a:ext cx="3148" cy="10628"/>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5">
              <a:extLst>
                <a:ext uri="{FF2B5EF4-FFF2-40B4-BE49-F238E27FC236}">
                  <a16:creationId xmlns:a16="http://schemas.microsoft.com/office/drawing/2014/main" id="{92A5ABF9-C9AB-440A-9046-57769BAA7F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57751" y="3076723"/>
              <a:ext cx="143728" cy="96607"/>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7">
              <a:extLst>
                <a:ext uri="{FF2B5EF4-FFF2-40B4-BE49-F238E27FC236}">
                  <a16:creationId xmlns:a16="http://schemas.microsoft.com/office/drawing/2014/main" id="{20CCFA26-8B22-4B64-A21B-01B13BE5B9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19939" y="3091214"/>
              <a:ext cx="163660"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40">
              <a:extLst>
                <a:ext uri="{FF2B5EF4-FFF2-40B4-BE49-F238E27FC236}">
                  <a16:creationId xmlns:a16="http://schemas.microsoft.com/office/drawing/2014/main" id="{7034E999-C5DC-41C3-93CF-5AA4288924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52129" y="3460249"/>
              <a:ext cx="159463" cy="96607"/>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46">
              <a:extLst>
                <a:ext uri="{FF2B5EF4-FFF2-40B4-BE49-F238E27FC236}">
                  <a16:creationId xmlns:a16="http://schemas.microsoft.com/office/drawing/2014/main" id="{1A197C36-622D-4B69-91BB-4C6D3D209E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35385" y="3453485"/>
              <a:ext cx="143728" cy="96607"/>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64">
              <a:extLst>
                <a:ext uri="{FF2B5EF4-FFF2-40B4-BE49-F238E27FC236}">
                  <a16:creationId xmlns:a16="http://schemas.microsoft.com/office/drawing/2014/main" id="{2B41BCF4-897C-4C73-A9C9-92A909F18A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05696" y="3715636"/>
              <a:ext cx="162611"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75">
              <a:extLst>
                <a:ext uri="{FF2B5EF4-FFF2-40B4-BE49-F238E27FC236}">
                  <a16:creationId xmlns:a16="http://schemas.microsoft.com/office/drawing/2014/main" id="{406FB574-90F0-417D-ABCD-95DDE91A29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69586" y="3718188"/>
              <a:ext cx="152120" cy="92743"/>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8">
              <a:extLst>
                <a:ext uri="{FF2B5EF4-FFF2-40B4-BE49-F238E27FC236}">
                  <a16:creationId xmlns:a16="http://schemas.microsoft.com/office/drawing/2014/main" id="{4B98C702-29E3-4C5E-AA82-64BAC1F2A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552" y="3423540"/>
              <a:ext cx="155267" cy="104334"/>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36">
              <a:extLst>
                <a:ext uri="{FF2B5EF4-FFF2-40B4-BE49-F238E27FC236}">
                  <a16:creationId xmlns:a16="http://schemas.microsoft.com/office/drawing/2014/main" id="{943DBA82-CBF2-40C6-A535-C02BA2F1E7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57107" y="3584213"/>
              <a:ext cx="151070" cy="82115"/>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64">
              <a:extLst>
                <a:ext uri="{FF2B5EF4-FFF2-40B4-BE49-F238E27FC236}">
                  <a16:creationId xmlns:a16="http://schemas.microsoft.com/office/drawing/2014/main" id="{5A1CC399-638B-44DB-80A7-401D797A9A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8048" y="3693860"/>
              <a:ext cx="162611"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94029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97AC5-AC68-44CA-B52E-4296F0389D87}"/>
              </a:ext>
            </a:extLst>
          </p:cNvPr>
          <p:cNvSpPr>
            <a:spLocks noGrp="1"/>
          </p:cNvSpPr>
          <p:nvPr>
            <p:ph type="title"/>
          </p:nvPr>
        </p:nvSpPr>
        <p:spPr/>
        <p:txBody>
          <a:bodyPr/>
          <a:lstStyle/>
          <a:p>
            <a:r>
              <a:rPr lang="en-US" dirty="0"/>
              <a:t>1. lightning-record-form</a:t>
            </a:r>
          </a:p>
        </p:txBody>
      </p:sp>
      <p:sp>
        <p:nvSpPr>
          <p:cNvPr id="5" name="Content Placeholder 4">
            <a:extLst>
              <a:ext uri="{FF2B5EF4-FFF2-40B4-BE49-F238E27FC236}">
                <a16:creationId xmlns:a16="http://schemas.microsoft.com/office/drawing/2014/main" id="{928C534A-97F6-7888-6AAB-80833FF26B89}"/>
              </a:ext>
            </a:extLst>
          </p:cNvPr>
          <p:cNvSpPr>
            <a:spLocks noGrp="1"/>
          </p:cNvSpPr>
          <p:nvPr>
            <p:ph idx="1"/>
          </p:nvPr>
        </p:nvSpPr>
        <p:spPr>
          <a:xfrm>
            <a:off x="1069848" y="1874520"/>
            <a:ext cx="9634011" cy="3948764"/>
          </a:xfrm>
        </p:spPr>
        <p:txBody>
          <a:bodyPr/>
          <a:lstStyle/>
          <a:p>
            <a:r>
              <a:rPr lang="en-US" dirty="0">
                <a:solidFill>
                  <a:schemeClr val="tx1">
                    <a:lumMod val="95000"/>
                    <a:lumOff val="5000"/>
                  </a:schemeClr>
                </a:solidFill>
              </a:rPr>
              <a:t>Use the lightning-record-form component to quickly create forms to add, view, or update a record.</a:t>
            </a:r>
          </a:p>
          <a:p>
            <a:r>
              <a:rPr lang="en-US" dirty="0">
                <a:solidFill>
                  <a:schemeClr val="tx1">
                    <a:lumMod val="95000"/>
                    <a:lumOff val="5000"/>
                  </a:schemeClr>
                </a:solidFill>
              </a:rPr>
              <a:t>lightning-record-form implements Lightning Data Service and doesn't require additional Apex controllers to create or edit record data. It also takes care of field-level security and sharing for you, so users see only the data that they have access to.</a:t>
            </a:r>
          </a:p>
        </p:txBody>
      </p:sp>
    </p:spTree>
    <p:extLst>
      <p:ext uri="{BB962C8B-B14F-4D97-AF65-F5344CB8AC3E}">
        <p14:creationId xmlns:p14="http://schemas.microsoft.com/office/powerpoint/2010/main" val="3522925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97AC5-AC68-44CA-B52E-4296F0389D87}"/>
              </a:ext>
            </a:extLst>
          </p:cNvPr>
          <p:cNvSpPr>
            <a:spLocks noGrp="1"/>
          </p:cNvSpPr>
          <p:nvPr>
            <p:ph type="title"/>
          </p:nvPr>
        </p:nvSpPr>
        <p:spPr>
          <a:xfrm>
            <a:off x="1069848" y="198120"/>
            <a:ext cx="9634011" cy="1325563"/>
          </a:xfrm>
        </p:spPr>
        <p:txBody>
          <a:bodyPr/>
          <a:lstStyle/>
          <a:p>
            <a:r>
              <a:rPr lang="en-US" dirty="0"/>
              <a:t>Features</a:t>
            </a:r>
          </a:p>
        </p:txBody>
      </p:sp>
      <p:sp>
        <p:nvSpPr>
          <p:cNvPr id="5" name="Content Placeholder 4">
            <a:extLst>
              <a:ext uri="{FF2B5EF4-FFF2-40B4-BE49-F238E27FC236}">
                <a16:creationId xmlns:a16="http://schemas.microsoft.com/office/drawing/2014/main" id="{928C534A-97F6-7888-6AAB-80833FF26B89}"/>
              </a:ext>
            </a:extLst>
          </p:cNvPr>
          <p:cNvSpPr>
            <a:spLocks noGrp="1"/>
          </p:cNvSpPr>
          <p:nvPr>
            <p:ph idx="1"/>
          </p:nvPr>
        </p:nvSpPr>
        <p:spPr>
          <a:xfrm>
            <a:off x="1069848" y="1523682"/>
            <a:ext cx="9634011" cy="5232717"/>
          </a:xfrm>
        </p:spPr>
        <p:txBody>
          <a:bodyPr/>
          <a:lstStyle/>
          <a:p>
            <a:r>
              <a:rPr lang="en-US" dirty="0">
                <a:solidFill>
                  <a:schemeClr val="tx1">
                    <a:lumMod val="95000"/>
                    <a:lumOff val="5000"/>
                  </a:schemeClr>
                </a:solidFill>
              </a:rPr>
              <a:t>Switches between view and edit modes automatically when the user begins editing a field in a view form</a:t>
            </a:r>
          </a:p>
          <a:p>
            <a:r>
              <a:rPr lang="en-US" dirty="0">
                <a:solidFill>
                  <a:schemeClr val="tx1">
                    <a:lumMod val="95000"/>
                    <a:lumOff val="5000"/>
                  </a:schemeClr>
                </a:solidFill>
              </a:rPr>
              <a:t>Provides Cancel and Save buttons automatically in edit forms</a:t>
            </a:r>
          </a:p>
          <a:p>
            <a:r>
              <a:rPr lang="en-US" dirty="0">
                <a:solidFill>
                  <a:schemeClr val="tx1">
                    <a:lumMod val="95000"/>
                    <a:lumOff val="5000"/>
                  </a:schemeClr>
                </a:solidFill>
              </a:rPr>
              <a:t>Uses the object's default record layout with support for multiple columns</a:t>
            </a:r>
          </a:p>
          <a:p>
            <a:r>
              <a:rPr lang="en-US" dirty="0">
                <a:solidFill>
                  <a:schemeClr val="tx1">
                    <a:lumMod val="95000"/>
                    <a:lumOff val="5000"/>
                  </a:schemeClr>
                </a:solidFill>
              </a:rPr>
              <a:t>Loads all fields in the object's compact or full layout.</a:t>
            </a:r>
          </a:p>
          <a:p>
            <a:endParaRPr lang="en-US" dirty="0">
              <a:solidFill>
                <a:schemeClr val="tx1">
                  <a:lumMod val="95000"/>
                  <a:lumOff val="5000"/>
                </a:schemeClr>
              </a:solidFill>
            </a:endParaRPr>
          </a:p>
          <a:p>
            <a:pPr marL="0" indent="0">
              <a:buNone/>
            </a:pPr>
            <a:r>
              <a:rPr lang="en-US" dirty="0">
                <a:solidFill>
                  <a:schemeClr val="tx1">
                    <a:lumMod val="95000"/>
                    <a:lumOff val="5000"/>
                  </a:schemeClr>
                </a:solidFill>
              </a:rPr>
              <a:t>Note : </a:t>
            </a:r>
            <a:r>
              <a:rPr lang="en-US" b="1" dirty="0">
                <a:solidFill>
                  <a:schemeClr val="tx1">
                    <a:lumMod val="95000"/>
                    <a:lumOff val="5000"/>
                  </a:schemeClr>
                </a:solidFill>
              </a:rPr>
              <a:t>The object-</a:t>
            </a:r>
            <a:r>
              <a:rPr lang="en-US" b="1" dirty="0" err="1">
                <a:solidFill>
                  <a:schemeClr val="tx1">
                    <a:lumMod val="95000"/>
                    <a:lumOff val="5000"/>
                  </a:schemeClr>
                </a:solidFill>
              </a:rPr>
              <a:t>api</a:t>
            </a:r>
            <a:r>
              <a:rPr lang="en-US" b="1" dirty="0">
                <a:solidFill>
                  <a:schemeClr val="tx1">
                    <a:lumMod val="95000"/>
                    <a:lumOff val="5000"/>
                  </a:schemeClr>
                </a:solidFill>
              </a:rPr>
              <a:t>-name attribute is always required, and the record-id is required only when you’re editing or viewing a record.</a:t>
            </a:r>
          </a:p>
        </p:txBody>
      </p:sp>
    </p:spTree>
    <p:extLst>
      <p:ext uri="{BB962C8B-B14F-4D97-AF65-F5344CB8AC3E}">
        <p14:creationId xmlns:p14="http://schemas.microsoft.com/office/powerpoint/2010/main" val="3302950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97AC5-AC68-44CA-B52E-4296F0389D87}"/>
              </a:ext>
            </a:extLst>
          </p:cNvPr>
          <p:cNvSpPr>
            <a:spLocks noGrp="1"/>
          </p:cNvSpPr>
          <p:nvPr>
            <p:ph type="title"/>
          </p:nvPr>
        </p:nvSpPr>
        <p:spPr/>
        <p:txBody>
          <a:bodyPr/>
          <a:lstStyle/>
          <a:p>
            <a:r>
              <a:rPr lang="en-US" dirty="0"/>
              <a:t>1. lightning-record-form</a:t>
            </a:r>
          </a:p>
        </p:txBody>
      </p:sp>
      <p:sp>
        <p:nvSpPr>
          <p:cNvPr id="5" name="Content Placeholder 4">
            <a:extLst>
              <a:ext uri="{FF2B5EF4-FFF2-40B4-BE49-F238E27FC236}">
                <a16:creationId xmlns:a16="http://schemas.microsoft.com/office/drawing/2014/main" id="{928C534A-97F6-7888-6AAB-80833FF26B89}"/>
              </a:ext>
            </a:extLst>
          </p:cNvPr>
          <p:cNvSpPr>
            <a:spLocks noGrp="1"/>
          </p:cNvSpPr>
          <p:nvPr>
            <p:ph idx="1"/>
          </p:nvPr>
        </p:nvSpPr>
        <p:spPr>
          <a:xfrm>
            <a:off x="1069848" y="1874520"/>
            <a:ext cx="9634011" cy="4678680"/>
          </a:xfrm>
        </p:spPr>
        <p:txBody>
          <a:bodyPr/>
          <a:lstStyle/>
          <a:p>
            <a:r>
              <a:rPr lang="en-US" sz="1600" dirty="0">
                <a:solidFill>
                  <a:schemeClr val="tx1">
                    <a:lumMod val="95000"/>
                    <a:lumOff val="5000"/>
                  </a:schemeClr>
                </a:solidFill>
                <a:latin typeface="Bookman Old Style" panose="02050604050505020204" pitchFamily="18" charset="0"/>
              </a:rPr>
              <a:t>&lt;template&gt;</a:t>
            </a:r>
          </a:p>
          <a:p>
            <a:r>
              <a:rPr lang="en-US" sz="1600" dirty="0">
                <a:solidFill>
                  <a:schemeClr val="tx1">
                    <a:lumMod val="95000"/>
                    <a:lumOff val="5000"/>
                  </a:schemeClr>
                </a:solidFill>
                <a:latin typeface="Bookman Old Style" panose="02050604050505020204" pitchFamily="18" charset="0"/>
              </a:rPr>
              <a:t>    &lt;div&gt;</a:t>
            </a:r>
          </a:p>
          <a:p>
            <a:r>
              <a:rPr lang="en-US" sz="1600" dirty="0">
                <a:solidFill>
                  <a:schemeClr val="tx1">
                    <a:lumMod val="95000"/>
                    <a:lumOff val="5000"/>
                  </a:schemeClr>
                </a:solidFill>
                <a:latin typeface="Bookman Old Style" panose="02050604050505020204" pitchFamily="18" charset="0"/>
              </a:rPr>
              <a:t>        &lt;lightning-record-form</a:t>
            </a:r>
          </a:p>
          <a:p>
            <a:r>
              <a:rPr lang="en-US" sz="1600" dirty="0">
                <a:solidFill>
                  <a:schemeClr val="tx1">
                    <a:lumMod val="95000"/>
                    <a:lumOff val="5000"/>
                  </a:schemeClr>
                </a:solidFill>
                <a:latin typeface="Bookman Old Style" panose="02050604050505020204" pitchFamily="18" charset="0"/>
              </a:rPr>
              <a:t>            object-</a:t>
            </a:r>
            <a:r>
              <a:rPr lang="en-US" sz="1600" dirty="0" err="1">
                <a:solidFill>
                  <a:schemeClr val="tx1">
                    <a:lumMod val="95000"/>
                    <a:lumOff val="5000"/>
                  </a:schemeClr>
                </a:solidFill>
                <a:latin typeface="Bookman Old Style" panose="02050604050505020204" pitchFamily="18" charset="0"/>
              </a:rPr>
              <a:t>api</a:t>
            </a:r>
            <a:r>
              <a:rPr lang="en-US" sz="1600" dirty="0">
                <a:solidFill>
                  <a:schemeClr val="tx1">
                    <a:lumMod val="95000"/>
                    <a:lumOff val="5000"/>
                  </a:schemeClr>
                </a:solidFill>
                <a:latin typeface="Bookman Old Style" panose="02050604050505020204" pitchFamily="18" charset="0"/>
              </a:rPr>
              <a:t>-name="Account"</a:t>
            </a:r>
          </a:p>
          <a:p>
            <a:r>
              <a:rPr lang="en-US" sz="1600" dirty="0">
                <a:solidFill>
                  <a:schemeClr val="tx1">
                    <a:lumMod val="95000"/>
                    <a:lumOff val="5000"/>
                  </a:schemeClr>
                </a:solidFill>
                <a:latin typeface="Bookman Old Style" panose="02050604050505020204" pitchFamily="18" charset="0"/>
              </a:rPr>
              <a:t>            layout-type="Full"</a:t>
            </a:r>
          </a:p>
          <a:p>
            <a:r>
              <a:rPr lang="en-US" sz="1600" dirty="0">
                <a:solidFill>
                  <a:schemeClr val="tx1">
                    <a:lumMod val="95000"/>
                    <a:lumOff val="5000"/>
                  </a:schemeClr>
                </a:solidFill>
                <a:latin typeface="Bookman Old Style" panose="02050604050505020204" pitchFamily="18" charset="0"/>
              </a:rPr>
              <a:t>            columns="3"&gt;</a:t>
            </a:r>
          </a:p>
          <a:p>
            <a:r>
              <a:rPr lang="en-US" sz="1600" dirty="0">
                <a:solidFill>
                  <a:schemeClr val="tx1">
                    <a:lumMod val="95000"/>
                    <a:lumOff val="5000"/>
                  </a:schemeClr>
                </a:solidFill>
                <a:latin typeface="Bookman Old Style" panose="02050604050505020204" pitchFamily="18" charset="0"/>
              </a:rPr>
              <a:t>        &lt;/lightning-record-form&gt;</a:t>
            </a:r>
          </a:p>
          <a:p>
            <a:r>
              <a:rPr lang="en-US" sz="1600" dirty="0">
                <a:solidFill>
                  <a:schemeClr val="tx1">
                    <a:lumMod val="95000"/>
                    <a:lumOff val="5000"/>
                  </a:schemeClr>
                </a:solidFill>
                <a:latin typeface="Bookman Old Style" panose="02050604050505020204" pitchFamily="18" charset="0"/>
              </a:rPr>
              <a:t>    &lt;/div&gt;</a:t>
            </a:r>
          </a:p>
          <a:p>
            <a:r>
              <a:rPr lang="en-US" sz="1600" dirty="0">
                <a:solidFill>
                  <a:schemeClr val="tx1">
                    <a:lumMod val="95000"/>
                    <a:lumOff val="5000"/>
                  </a:schemeClr>
                </a:solidFill>
                <a:latin typeface="Bookman Old Style" panose="02050604050505020204" pitchFamily="18" charset="0"/>
              </a:rPr>
              <a:t>&lt;/template&gt;</a:t>
            </a:r>
          </a:p>
        </p:txBody>
      </p:sp>
    </p:spTree>
    <p:extLst>
      <p:ext uri="{BB962C8B-B14F-4D97-AF65-F5344CB8AC3E}">
        <p14:creationId xmlns:p14="http://schemas.microsoft.com/office/powerpoint/2010/main" val="3399846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97AC5-AC68-44CA-B52E-4296F0389D87}"/>
              </a:ext>
            </a:extLst>
          </p:cNvPr>
          <p:cNvSpPr>
            <a:spLocks noGrp="1"/>
          </p:cNvSpPr>
          <p:nvPr>
            <p:ph type="title"/>
          </p:nvPr>
        </p:nvSpPr>
        <p:spPr/>
        <p:txBody>
          <a:bodyPr/>
          <a:lstStyle/>
          <a:p>
            <a:r>
              <a:rPr lang="en-US" dirty="0"/>
              <a:t>2. lightning-record-view-form</a:t>
            </a:r>
          </a:p>
        </p:txBody>
      </p:sp>
      <p:sp>
        <p:nvSpPr>
          <p:cNvPr id="5" name="Content Placeholder 4">
            <a:extLst>
              <a:ext uri="{FF2B5EF4-FFF2-40B4-BE49-F238E27FC236}">
                <a16:creationId xmlns:a16="http://schemas.microsoft.com/office/drawing/2014/main" id="{928C534A-97F6-7888-6AAB-80833FF26B89}"/>
              </a:ext>
            </a:extLst>
          </p:cNvPr>
          <p:cNvSpPr>
            <a:spLocks noGrp="1"/>
          </p:cNvSpPr>
          <p:nvPr>
            <p:ph idx="1"/>
          </p:nvPr>
        </p:nvSpPr>
        <p:spPr>
          <a:xfrm>
            <a:off x="1069848" y="1874520"/>
            <a:ext cx="9634011" cy="4983480"/>
          </a:xfrm>
        </p:spPr>
        <p:txBody>
          <a:bodyPr/>
          <a:lstStyle/>
          <a:p>
            <a:r>
              <a:rPr lang="en-US" dirty="0">
                <a:solidFill>
                  <a:schemeClr val="tx1">
                    <a:lumMod val="95000"/>
                    <a:lumOff val="5000"/>
                  </a:schemeClr>
                </a:solidFill>
              </a:rPr>
              <a:t>Use the lightning-record-view-form component to create a form that displays Salesforce record data for specified fields associated with that record. The fields are rendered with their labels and current values as read-only.</a:t>
            </a:r>
          </a:p>
          <a:p>
            <a:r>
              <a:rPr lang="en-US" dirty="0">
                <a:solidFill>
                  <a:schemeClr val="tx1">
                    <a:lumMod val="95000"/>
                    <a:lumOff val="5000"/>
                  </a:schemeClr>
                </a:solidFill>
              </a:rPr>
              <a:t>lightning-record-view-form requires a record ID to display the fields on the record. It doesn't require additional Apex controllers or Lightning Data Service to display record data. This component also takes care of field-level security and sharing for you, so users see only the data they have access to.</a:t>
            </a:r>
          </a:p>
        </p:txBody>
      </p:sp>
    </p:spTree>
    <p:extLst>
      <p:ext uri="{BB962C8B-B14F-4D97-AF65-F5344CB8AC3E}">
        <p14:creationId xmlns:p14="http://schemas.microsoft.com/office/powerpoint/2010/main" val="413115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97AC5-AC68-44CA-B52E-4296F0389D87}"/>
              </a:ext>
            </a:extLst>
          </p:cNvPr>
          <p:cNvSpPr>
            <a:spLocks noGrp="1"/>
          </p:cNvSpPr>
          <p:nvPr>
            <p:ph type="title"/>
          </p:nvPr>
        </p:nvSpPr>
        <p:spPr/>
        <p:txBody>
          <a:bodyPr/>
          <a:lstStyle/>
          <a:p>
            <a:r>
              <a:rPr lang="en-US" dirty="0"/>
              <a:t>2. lightning-record-view-form</a:t>
            </a:r>
          </a:p>
        </p:txBody>
      </p:sp>
      <p:sp>
        <p:nvSpPr>
          <p:cNvPr id="5" name="Content Placeholder 4">
            <a:extLst>
              <a:ext uri="{FF2B5EF4-FFF2-40B4-BE49-F238E27FC236}">
                <a16:creationId xmlns:a16="http://schemas.microsoft.com/office/drawing/2014/main" id="{928C534A-97F6-7888-6AAB-80833FF26B89}"/>
              </a:ext>
            </a:extLst>
          </p:cNvPr>
          <p:cNvSpPr>
            <a:spLocks noGrp="1"/>
          </p:cNvSpPr>
          <p:nvPr>
            <p:ph idx="1"/>
          </p:nvPr>
        </p:nvSpPr>
        <p:spPr>
          <a:xfrm>
            <a:off x="1069847" y="1711960"/>
            <a:ext cx="9634011" cy="4932680"/>
          </a:xfrm>
        </p:spPr>
        <p:txBody>
          <a:bodyPr/>
          <a:lstStyle/>
          <a:p>
            <a:r>
              <a:rPr lang="en-US" sz="1600" dirty="0">
                <a:solidFill>
                  <a:schemeClr val="tx1">
                    <a:lumMod val="95000"/>
                    <a:lumOff val="5000"/>
                  </a:schemeClr>
                </a:solidFill>
                <a:latin typeface="Bookman Old Style" panose="02050604050505020204" pitchFamily="18" charset="0"/>
              </a:rPr>
              <a:t>&lt;template&gt;</a:t>
            </a:r>
          </a:p>
          <a:p>
            <a:r>
              <a:rPr lang="en-US" sz="1600" dirty="0">
                <a:solidFill>
                  <a:schemeClr val="tx1">
                    <a:lumMod val="95000"/>
                    <a:lumOff val="5000"/>
                  </a:schemeClr>
                </a:solidFill>
                <a:latin typeface="Bookman Old Style" panose="02050604050505020204" pitchFamily="18" charset="0"/>
              </a:rPr>
              <a:t>    &lt;div&gt;</a:t>
            </a:r>
          </a:p>
          <a:p>
            <a:r>
              <a:rPr lang="en-US" sz="1600" dirty="0">
                <a:solidFill>
                  <a:schemeClr val="tx1">
                    <a:lumMod val="95000"/>
                    <a:lumOff val="5000"/>
                  </a:schemeClr>
                </a:solidFill>
                <a:latin typeface="Bookman Old Style" panose="02050604050505020204" pitchFamily="18" charset="0"/>
              </a:rPr>
              <a:t>        &lt;lightning-record-view-form</a:t>
            </a:r>
          </a:p>
          <a:p>
            <a:r>
              <a:rPr lang="en-US" sz="1600" dirty="0">
                <a:solidFill>
                  <a:schemeClr val="tx1">
                    <a:lumMod val="95000"/>
                    <a:lumOff val="5000"/>
                  </a:schemeClr>
                </a:solidFill>
                <a:latin typeface="Bookman Old Style" panose="02050604050505020204" pitchFamily="18" charset="0"/>
              </a:rPr>
              <a:t>            object-</a:t>
            </a:r>
            <a:r>
              <a:rPr lang="en-US" sz="1600" dirty="0" err="1">
                <a:solidFill>
                  <a:schemeClr val="tx1">
                    <a:lumMod val="95000"/>
                    <a:lumOff val="5000"/>
                  </a:schemeClr>
                </a:solidFill>
                <a:latin typeface="Bookman Old Style" panose="02050604050505020204" pitchFamily="18" charset="0"/>
              </a:rPr>
              <a:t>api</a:t>
            </a:r>
            <a:r>
              <a:rPr lang="en-US" sz="1600" dirty="0">
                <a:solidFill>
                  <a:schemeClr val="tx1">
                    <a:lumMod val="95000"/>
                    <a:lumOff val="5000"/>
                  </a:schemeClr>
                </a:solidFill>
                <a:latin typeface="Bookman Old Style" panose="02050604050505020204" pitchFamily="18" charset="0"/>
              </a:rPr>
              <a:t>-name="Account"</a:t>
            </a:r>
          </a:p>
          <a:p>
            <a:r>
              <a:rPr lang="en-US" sz="1600" dirty="0">
                <a:solidFill>
                  <a:schemeClr val="tx1">
                    <a:lumMod val="95000"/>
                    <a:lumOff val="5000"/>
                  </a:schemeClr>
                </a:solidFill>
                <a:latin typeface="Bookman Old Style" panose="02050604050505020204" pitchFamily="18" charset="0"/>
              </a:rPr>
              <a:t>            record-id="0015h00001VlO7fAAF"&gt;</a:t>
            </a:r>
          </a:p>
          <a:p>
            <a:r>
              <a:rPr lang="en-US" sz="1600" dirty="0">
                <a:solidFill>
                  <a:schemeClr val="tx1">
                    <a:lumMod val="95000"/>
                    <a:lumOff val="5000"/>
                  </a:schemeClr>
                </a:solidFill>
                <a:latin typeface="Bookman Old Style" panose="02050604050505020204" pitchFamily="18" charset="0"/>
              </a:rPr>
              <a:t>        &lt;lightning-output-field field-name="Name"&gt; &lt;/lightning-output-field&gt;</a:t>
            </a:r>
          </a:p>
          <a:p>
            <a:r>
              <a:rPr lang="en-US" sz="1600" dirty="0">
                <a:solidFill>
                  <a:schemeClr val="tx1">
                    <a:lumMod val="95000"/>
                    <a:lumOff val="5000"/>
                  </a:schemeClr>
                </a:solidFill>
                <a:latin typeface="Bookman Old Style" panose="02050604050505020204" pitchFamily="18" charset="0"/>
              </a:rPr>
              <a:t>        &lt;lightning-output-field field-name=“Phone"&gt; &lt;/lightning-output-field&gt;</a:t>
            </a:r>
          </a:p>
          <a:p>
            <a:r>
              <a:rPr lang="en-US" sz="1600" dirty="0">
                <a:solidFill>
                  <a:schemeClr val="tx1">
                    <a:lumMod val="95000"/>
                    <a:lumOff val="5000"/>
                  </a:schemeClr>
                </a:solidFill>
                <a:latin typeface="Bookman Old Style" panose="02050604050505020204" pitchFamily="18" charset="0"/>
              </a:rPr>
              <a:t>        &lt;/lightning-record-view-form&gt;</a:t>
            </a:r>
          </a:p>
          <a:p>
            <a:r>
              <a:rPr lang="en-US" sz="1600" dirty="0">
                <a:solidFill>
                  <a:schemeClr val="tx1">
                    <a:lumMod val="95000"/>
                    <a:lumOff val="5000"/>
                  </a:schemeClr>
                </a:solidFill>
                <a:latin typeface="Bookman Old Style" panose="02050604050505020204" pitchFamily="18" charset="0"/>
              </a:rPr>
              <a:t>    &lt;/div&gt;</a:t>
            </a:r>
          </a:p>
          <a:p>
            <a:r>
              <a:rPr lang="en-US" sz="1600" dirty="0">
                <a:solidFill>
                  <a:schemeClr val="tx1">
                    <a:lumMod val="95000"/>
                    <a:lumOff val="5000"/>
                  </a:schemeClr>
                </a:solidFill>
                <a:latin typeface="Bookman Old Style" panose="02050604050505020204" pitchFamily="18" charset="0"/>
              </a:rPr>
              <a:t>&lt;/template&gt;</a:t>
            </a:r>
          </a:p>
        </p:txBody>
      </p:sp>
    </p:spTree>
    <p:extLst>
      <p:ext uri="{BB962C8B-B14F-4D97-AF65-F5344CB8AC3E}">
        <p14:creationId xmlns:p14="http://schemas.microsoft.com/office/powerpoint/2010/main" val="3430566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97AC5-AC68-44CA-B52E-4296F0389D87}"/>
              </a:ext>
            </a:extLst>
          </p:cNvPr>
          <p:cNvSpPr>
            <a:spLocks noGrp="1"/>
          </p:cNvSpPr>
          <p:nvPr>
            <p:ph type="title"/>
          </p:nvPr>
        </p:nvSpPr>
        <p:spPr/>
        <p:txBody>
          <a:bodyPr/>
          <a:lstStyle/>
          <a:p>
            <a:r>
              <a:rPr lang="en-US" dirty="0"/>
              <a:t>3. lightning-record-edit-form</a:t>
            </a:r>
          </a:p>
        </p:txBody>
      </p:sp>
      <p:sp>
        <p:nvSpPr>
          <p:cNvPr id="5" name="Content Placeholder 4">
            <a:extLst>
              <a:ext uri="{FF2B5EF4-FFF2-40B4-BE49-F238E27FC236}">
                <a16:creationId xmlns:a16="http://schemas.microsoft.com/office/drawing/2014/main" id="{928C534A-97F6-7888-6AAB-80833FF26B89}"/>
              </a:ext>
            </a:extLst>
          </p:cNvPr>
          <p:cNvSpPr>
            <a:spLocks noGrp="1"/>
          </p:cNvSpPr>
          <p:nvPr>
            <p:ph idx="1"/>
          </p:nvPr>
        </p:nvSpPr>
        <p:spPr>
          <a:xfrm>
            <a:off x="1069848" y="1874520"/>
            <a:ext cx="9634011" cy="4983480"/>
          </a:xfrm>
        </p:spPr>
        <p:txBody>
          <a:bodyPr/>
          <a:lstStyle/>
          <a:p>
            <a:r>
              <a:rPr lang="en-US" dirty="0">
                <a:solidFill>
                  <a:schemeClr val="tx1">
                    <a:lumMod val="95000"/>
                    <a:lumOff val="5000"/>
                  </a:schemeClr>
                </a:solidFill>
              </a:rPr>
              <a:t>Use the lightning-record-edit-form component to create a form that's used to update fields in an existing record on an object. The component displays fields with their labels and the current values and enables you to edit their values.</a:t>
            </a:r>
          </a:p>
          <a:p>
            <a:r>
              <a:rPr lang="en-US" dirty="0">
                <a:solidFill>
                  <a:schemeClr val="tx1">
                    <a:lumMod val="95000"/>
                    <a:lumOff val="5000"/>
                  </a:schemeClr>
                </a:solidFill>
              </a:rPr>
              <a:t>lightning-record-edit-form implements Lightning Data Service and doesn't require additional Apex controllers to create or update record data. This component also takes care of field-level security and sharing for you, so users see only the data they have access to</a:t>
            </a:r>
          </a:p>
          <a:p>
            <a:endParaRPr lang="en-US" dirty="0">
              <a:solidFill>
                <a:schemeClr val="tx1">
                  <a:lumMod val="95000"/>
                  <a:lumOff val="5000"/>
                </a:schemeClr>
              </a:solidFill>
            </a:endParaRPr>
          </a:p>
        </p:txBody>
      </p:sp>
    </p:spTree>
    <p:extLst>
      <p:ext uri="{BB962C8B-B14F-4D97-AF65-F5344CB8AC3E}">
        <p14:creationId xmlns:p14="http://schemas.microsoft.com/office/powerpoint/2010/main" val="13878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97AC5-AC68-44CA-B52E-4296F0389D87}"/>
              </a:ext>
            </a:extLst>
          </p:cNvPr>
          <p:cNvSpPr>
            <a:spLocks noGrp="1"/>
          </p:cNvSpPr>
          <p:nvPr>
            <p:ph type="title"/>
          </p:nvPr>
        </p:nvSpPr>
        <p:spPr>
          <a:xfrm>
            <a:off x="1069847" y="-146201"/>
            <a:ext cx="9634011" cy="1325563"/>
          </a:xfrm>
        </p:spPr>
        <p:txBody>
          <a:bodyPr/>
          <a:lstStyle/>
          <a:p>
            <a:r>
              <a:rPr lang="en-US" dirty="0"/>
              <a:t>3. lightning-record-edit-form</a:t>
            </a:r>
          </a:p>
        </p:txBody>
      </p:sp>
      <p:sp>
        <p:nvSpPr>
          <p:cNvPr id="5" name="Content Placeholder 4">
            <a:extLst>
              <a:ext uri="{FF2B5EF4-FFF2-40B4-BE49-F238E27FC236}">
                <a16:creationId xmlns:a16="http://schemas.microsoft.com/office/drawing/2014/main" id="{928C534A-97F6-7888-6AAB-80833FF26B89}"/>
              </a:ext>
            </a:extLst>
          </p:cNvPr>
          <p:cNvSpPr>
            <a:spLocks noGrp="1"/>
          </p:cNvSpPr>
          <p:nvPr>
            <p:ph idx="1"/>
          </p:nvPr>
        </p:nvSpPr>
        <p:spPr>
          <a:xfrm>
            <a:off x="1069846" y="855846"/>
            <a:ext cx="9634011" cy="5666874"/>
          </a:xfrm>
        </p:spPr>
        <p:txBody>
          <a:bodyPr/>
          <a:lstStyle/>
          <a:p>
            <a:r>
              <a:rPr lang="en-US" sz="1600" dirty="0">
                <a:solidFill>
                  <a:schemeClr val="tx1">
                    <a:lumMod val="95000"/>
                    <a:lumOff val="5000"/>
                  </a:schemeClr>
                </a:solidFill>
                <a:latin typeface="Bookman Old Style" panose="02050604050505020204" pitchFamily="18" charset="0"/>
              </a:rPr>
              <a:t>&lt;template&gt;</a:t>
            </a:r>
          </a:p>
          <a:p>
            <a:r>
              <a:rPr lang="en-US" sz="1600" dirty="0">
                <a:solidFill>
                  <a:schemeClr val="tx1">
                    <a:lumMod val="95000"/>
                    <a:lumOff val="5000"/>
                  </a:schemeClr>
                </a:solidFill>
                <a:latin typeface="Bookman Old Style" panose="02050604050505020204" pitchFamily="18" charset="0"/>
              </a:rPr>
              <a:t>    &lt;lightning-record-edit-form</a:t>
            </a:r>
          </a:p>
          <a:p>
            <a:r>
              <a:rPr lang="en-US" sz="1600" dirty="0">
                <a:solidFill>
                  <a:schemeClr val="tx1">
                    <a:lumMod val="95000"/>
                    <a:lumOff val="5000"/>
                  </a:schemeClr>
                </a:solidFill>
                <a:latin typeface="Bookman Old Style" panose="02050604050505020204" pitchFamily="18" charset="0"/>
              </a:rPr>
              <a:t>    object-</a:t>
            </a:r>
            <a:r>
              <a:rPr lang="en-US" sz="1600" dirty="0" err="1">
                <a:solidFill>
                  <a:schemeClr val="tx1">
                    <a:lumMod val="95000"/>
                    <a:lumOff val="5000"/>
                  </a:schemeClr>
                </a:solidFill>
                <a:latin typeface="Bookman Old Style" panose="02050604050505020204" pitchFamily="18" charset="0"/>
              </a:rPr>
              <a:t>api</a:t>
            </a:r>
            <a:r>
              <a:rPr lang="en-US" sz="1600" dirty="0">
                <a:solidFill>
                  <a:schemeClr val="tx1">
                    <a:lumMod val="95000"/>
                    <a:lumOff val="5000"/>
                  </a:schemeClr>
                </a:solidFill>
                <a:latin typeface="Bookman Old Style" panose="02050604050505020204" pitchFamily="18" charset="0"/>
              </a:rPr>
              <a:t>-name="Account"</a:t>
            </a:r>
          </a:p>
          <a:p>
            <a:r>
              <a:rPr lang="en-US" sz="1600" dirty="0">
                <a:solidFill>
                  <a:schemeClr val="tx1">
                    <a:lumMod val="95000"/>
                    <a:lumOff val="5000"/>
                  </a:schemeClr>
                </a:solidFill>
                <a:latin typeface="Bookman Old Style" panose="02050604050505020204" pitchFamily="18" charset="0"/>
              </a:rPr>
              <a:t>    record-id="0015h00001VlO7fAAF"&gt;</a:t>
            </a:r>
          </a:p>
          <a:p>
            <a:r>
              <a:rPr lang="en-US" sz="1600" dirty="0">
                <a:solidFill>
                  <a:schemeClr val="tx1">
                    <a:lumMod val="95000"/>
                    <a:lumOff val="5000"/>
                  </a:schemeClr>
                </a:solidFill>
                <a:latin typeface="Bookman Old Style" panose="02050604050505020204" pitchFamily="18" charset="0"/>
              </a:rPr>
              <a:t>    &lt;lightning-input-field field-name="Name"&gt; &lt;/lightning-input-field&gt;</a:t>
            </a:r>
          </a:p>
          <a:p>
            <a:r>
              <a:rPr lang="en-US" sz="1600" dirty="0">
                <a:solidFill>
                  <a:schemeClr val="tx1">
                    <a:lumMod val="95000"/>
                    <a:lumOff val="5000"/>
                  </a:schemeClr>
                </a:solidFill>
                <a:latin typeface="Bookman Old Style" panose="02050604050505020204" pitchFamily="18" charset="0"/>
              </a:rPr>
              <a:t>    &lt;lightning-input-field field-name=“Phone"&gt; &lt;/lightning-input-field&gt;</a:t>
            </a:r>
          </a:p>
          <a:p>
            <a:r>
              <a:rPr lang="en-US" sz="1600" dirty="0">
                <a:solidFill>
                  <a:schemeClr val="tx1">
                    <a:lumMod val="95000"/>
                    <a:lumOff val="5000"/>
                  </a:schemeClr>
                </a:solidFill>
                <a:latin typeface="Bookman Old Style" panose="02050604050505020204" pitchFamily="18" charset="0"/>
              </a:rPr>
              <a:t>    &lt;div&gt;</a:t>
            </a:r>
          </a:p>
          <a:p>
            <a:r>
              <a:rPr lang="en-US" sz="1600" dirty="0">
                <a:solidFill>
                  <a:schemeClr val="tx1">
                    <a:lumMod val="95000"/>
                    <a:lumOff val="5000"/>
                  </a:schemeClr>
                </a:solidFill>
                <a:latin typeface="Bookman Old Style" panose="02050604050505020204" pitchFamily="18" charset="0"/>
              </a:rPr>
              <a:t>        &lt;lightning-button variant="brand" type="submit" label="Save"&gt;</a:t>
            </a:r>
          </a:p>
          <a:p>
            <a:r>
              <a:rPr lang="en-US" sz="1600" dirty="0">
                <a:solidFill>
                  <a:schemeClr val="tx1">
                    <a:lumMod val="95000"/>
                    <a:lumOff val="5000"/>
                  </a:schemeClr>
                </a:solidFill>
                <a:latin typeface="Bookman Old Style" panose="02050604050505020204" pitchFamily="18" charset="0"/>
              </a:rPr>
              <a:t>        &lt;/lightning-button&gt;</a:t>
            </a:r>
          </a:p>
          <a:p>
            <a:r>
              <a:rPr lang="en-US" sz="1600" dirty="0">
                <a:solidFill>
                  <a:schemeClr val="tx1">
                    <a:lumMod val="95000"/>
                    <a:lumOff val="5000"/>
                  </a:schemeClr>
                </a:solidFill>
                <a:latin typeface="Bookman Old Style" panose="02050604050505020204" pitchFamily="18" charset="0"/>
              </a:rPr>
              <a:t>    &lt;/div&gt;</a:t>
            </a:r>
          </a:p>
          <a:p>
            <a:r>
              <a:rPr lang="en-US" sz="1600" dirty="0">
                <a:solidFill>
                  <a:schemeClr val="tx1">
                    <a:lumMod val="95000"/>
                    <a:lumOff val="5000"/>
                  </a:schemeClr>
                </a:solidFill>
                <a:latin typeface="Bookman Old Style" panose="02050604050505020204" pitchFamily="18" charset="0"/>
              </a:rPr>
              <a:t>&lt;/lightning-record-edit-form&gt;</a:t>
            </a:r>
          </a:p>
          <a:p>
            <a:r>
              <a:rPr lang="en-US" sz="1600" dirty="0">
                <a:solidFill>
                  <a:schemeClr val="tx1">
                    <a:lumMod val="95000"/>
                    <a:lumOff val="5000"/>
                  </a:schemeClr>
                </a:solidFill>
                <a:latin typeface="Bookman Old Style" panose="02050604050505020204" pitchFamily="18" charset="0"/>
              </a:rPr>
              <a:t>&lt;/template&gt;</a:t>
            </a:r>
          </a:p>
        </p:txBody>
      </p:sp>
    </p:spTree>
    <p:extLst>
      <p:ext uri="{BB962C8B-B14F-4D97-AF65-F5344CB8AC3E}">
        <p14:creationId xmlns:p14="http://schemas.microsoft.com/office/powerpoint/2010/main" val="2019656421"/>
      </p:ext>
    </p:extLst>
  </p:cSld>
  <p:clrMapOvr>
    <a:masterClrMapping/>
  </p:clrMapOvr>
</p:sld>
</file>

<file path=ppt/theme/theme1.xml><?xml version="1.0" encoding="utf-8"?>
<a:theme xmlns:a="http://schemas.openxmlformats.org/drawingml/2006/main" name="BohemianVTI">
  <a:themeElements>
    <a:clrScheme name="Boho">
      <a:dk1>
        <a:sysClr val="windowText" lastClr="000000"/>
      </a:dk1>
      <a:lt1>
        <a:sysClr val="window" lastClr="FFFFFF"/>
      </a:lt1>
      <a:dk2>
        <a:srgbClr val="323232"/>
      </a:dk2>
      <a:lt2>
        <a:srgbClr val="F4F1EF"/>
      </a:lt2>
      <a:accent1>
        <a:srgbClr val="8F4F58"/>
      </a:accent1>
      <a:accent2>
        <a:srgbClr val="D09182"/>
      </a:accent2>
      <a:accent3>
        <a:srgbClr val="C7A085"/>
      </a:accent3>
      <a:accent4>
        <a:srgbClr val="ADA085"/>
      </a:accent4>
      <a:accent5>
        <a:srgbClr val="5F787F"/>
      </a:accent5>
      <a:accent6>
        <a:srgbClr val="5A6768"/>
      </a:accent6>
      <a:hlink>
        <a:srgbClr val="A25872"/>
      </a:hlink>
      <a:folHlink>
        <a:srgbClr val="667A7E"/>
      </a:folHlink>
    </a:clrScheme>
    <a:fontScheme name="modern love avenir">
      <a:majorFont>
        <a:latin typeface="Yu Mincho Demibold"/>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docProps/app.xml><?xml version="1.0" encoding="utf-8"?>
<Properties xmlns="http://schemas.openxmlformats.org/officeDocument/2006/extended-properties" xmlns:vt="http://schemas.openxmlformats.org/officeDocument/2006/docPropsVTypes">
  <TotalTime>424</TotalTime>
  <Words>477</Words>
  <Application>Microsoft Office PowerPoint</Application>
  <PresentationFormat>Widescreen</PresentationFormat>
  <Paragraphs>51</Paragraphs>
  <Slides>8</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Yu Gothic</vt:lpstr>
      <vt:lpstr>Yu Mincho Demibold</vt:lpstr>
      <vt:lpstr>Arial</vt:lpstr>
      <vt:lpstr>Bookman Old Style</vt:lpstr>
      <vt:lpstr>BohemianVTI</vt:lpstr>
      <vt:lpstr>Lightning Data Services</vt:lpstr>
      <vt:lpstr>1. lightning-record-form</vt:lpstr>
      <vt:lpstr>Features</vt:lpstr>
      <vt:lpstr>1. lightning-record-form</vt:lpstr>
      <vt:lpstr>2. lightning-record-view-form</vt:lpstr>
      <vt:lpstr>2. lightning-record-view-form</vt:lpstr>
      <vt:lpstr>3. lightning-record-edit-form</vt:lpstr>
      <vt:lpstr>3. lightning-record-edit-form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Lightning Data Services</dc:title>
  <dc:creator>Chetan B Patil</dc:creator>
  <cp:lastModifiedBy>Chetan B Patil</cp:lastModifiedBy>
  <cp:revision>11</cp:revision>
  <dcterms:created xsi:type="dcterms:W3CDTF">2023-11-21T05:31:33Z</dcterms:created>
  <dcterms:modified xsi:type="dcterms:W3CDTF">2023-11-23T05:19:08Z</dcterms:modified>
</cp:coreProperties>
</file>