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256" r:id="rId2"/>
    <p:sldId id="257" r:id="rId3"/>
    <p:sldId id="260" r:id="rId4"/>
    <p:sldId id="293" r:id="rId5"/>
    <p:sldId id="262" r:id="rId6"/>
    <p:sldId id="263" r:id="rId7"/>
    <p:sldId id="294" r:id="rId8"/>
    <p:sldId id="264" r:id="rId9"/>
    <p:sldId id="261" r:id="rId10"/>
    <p:sldId id="266" r:id="rId11"/>
    <p:sldId id="268" r:id="rId12"/>
    <p:sldId id="267" r:id="rId13"/>
    <p:sldId id="269" r:id="rId14"/>
    <p:sldId id="279" r:id="rId15"/>
    <p:sldId id="280" r:id="rId16"/>
    <p:sldId id="270" r:id="rId17"/>
    <p:sldId id="271" r:id="rId18"/>
    <p:sldId id="291" r:id="rId19"/>
    <p:sldId id="273" r:id="rId20"/>
    <p:sldId id="274" r:id="rId21"/>
    <p:sldId id="275" r:id="rId22"/>
    <p:sldId id="276" r:id="rId23"/>
    <p:sldId id="277" r:id="rId24"/>
    <p:sldId id="278" r:id="rId25"/>
    <p:sldId id="281" r:id="rId26"/>
    <p:sldId id="283" r:id="rId27"/>
    <p:sldId id="292" r:id="rId28"/>
    <p:sldId id="286" r:id="rId29"/>
    <p:sldId id="287" r:id="rId30"/>
    <p:sldId id="289" r:id="rId31"/>
    <p:sldId id="290"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940"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diagrams/_rels/data1.xml.rels><?xml version="1.0" encoding="UTF-8" standalone="yes"?>
<Relationships xmlns="http://schemas.openxmlformats.org/package/2006/relationships"><Relationship Id="rId8" Type="http://schemas.openxmlformats.org/officeDocument/2006/relationships/image" Target="../media/image20.sv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5" Type="http://schemas.openxmlformats.org/officeDocument/2006/relationships/image" Target="../media/image17.png"/><Relationship Id="rId10" Type="http://schemas.openxmlformats.org/officeDocument/2006/relationships/image" Target="../media/image22.svg"/><Relationship Id="rId4" Type="http://schemas.openxmlformats.org/officeDocument/2006/relationships/image" Target="../media/image16.svg"/><Relationship Id="rId9" Type="http://schemas.openxmlformats.org/officeDocument/2006/relationships/image" Target="../media/image21.png"/></Relationships>
</file>

<file path=ppt/diagrams/_rels/data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svg"/><Relationship Id="rId1" Type="http://schemas.openxmlformats.org/officeDocument/2006/relationships/image" Target="../media/image24.png"/><Relationship Id="rId4" Type="http://schemas.openxmlformats.org/officeDocument/2006/relationships/image" Target="../media/image27.svg"/></Relationships>
</file>

<file path=ppt/diagrams/_rels/data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svg"/><Relationship Id="rId1" Type="http://schemas.openxmlformats.org/officeDocument/2006/relationships/image" Target="../media/image24.png"/><Relationship Id="rId4" Type="http://schemas.openxmlformats.org/officeDocument/2006/relationships/image" Target="../media/image27.svg"/></Relationships>
</file>

<file path=ppt/diagrams/_rels/data8.xml.rels><?xml version="1.0" encoding="UTF-8" standalone="yes"?>
<Relationships xmlns="http://schemas.openxmlformats.org/package/2006/relationships"><Relationship Id="rId8" Type="http://schemas.openxmlformats.org/officeDocument/2006/relationships/image" Target="../media/image32.svg"/><Relationship Id="rId3" Type="http://schemas.openxmlformats.org/officeDocument/2006/relationships/image" Target="../media/image17.png"/><Relationship Id="rId7" Type="http://schemas.openxmlformats.org/officeDocument/2006/relationships/image" Target="../media/image31.png"/><Relationship Id="rId2" Type="http://schemas.openxmlformats.org/officeDocument/2006/relationships/image" Target="../media/image25.svg"/><Relationship Id="rId1" Type="http://schemas.openxmlformats.org/officeDocument/2006/relationships/image" Target="../media/image24.png"/><Relationship Id="rId6" Type="http://schemas.openxmlformats.org/officeDocument/2006/relationships/image" Target="../media/image30.svg"/><Relationship Id="rId5" Type="http://schemas.openxmlformats.org/officeDocument/2006/relationships/image" Target="../media/image29.png"/><Relationship Id="rId10" Type="http://schemas.openxmlformats.org/officeDocument/2006/relationships/image" Target="../media/image34.svg"/><Relationship Id="rId4" Type="http://schemas.openxmlformats.org/officeDocument/2006/relationships/image" Target="../media/image18.svg"/><Relationship Id="rId9" Type="http://schemas.openxmlformats.org/officeDocument/2006/relationships/image" Target="../media/image33.png"/></Relationships>
</file>

<file path=ppt/diagrams/_rels/drawing1.xml.rels><?xml version="1.0" encoding="UTF-8" standalone="yes"?>
<Relationships xmlns="http://schemas.openxmlformats.org/package/2006/relationships"><Relationship Id="rId8" Type="http://schemas.openxmlformats.org/officeDocument/2006/relationships/image" Target="../media/image20.sv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5" Type="http://schemas.openxmlformats.org/officeDocument/2006/relationships/image" Target="../media/image17.png"/><Relationship Id="rId10" Type="http://schemas.openxmlformats.org/officeDocument/2006/relationships/image" Target="../media/image22.svg"/><Relationship Id="rId4" Type="http://schemas.openxmlformats.org/officeDocument/2006/relationships/image" Target="../media/image16.svg"/><Relationship Id="rId9" Type="http://schemas.openxmlformats.org/officeDocument/2006/relationships/image" Target="../media/image21.png"/></Relationships>
</file>

<file path=ppt/diagrams/_rels/drawing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svg"/><Relationship Id="rId1" Type="http://schemas.openxmlformats.org/officeDocument/2006/relationships/image" Target="../media/image24.png"/><Relationship Id="rId4" Type="http://schemas.openxmlformats.org/officeDocument/2006/relationships/image" Target="../media/image27.svg"/></Relationships>
</file>

<file path=ppt/diagrams/_rels/drawing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svg"/><Relationship Id="rId1" Type="http://schemas.openxmlformats.org/officeDocument/2006/relationships/image" Target="../media/image24.png"/><Relationship Id="rId4" Type="http://schemas.openxmlformats.org/officeDocument/2006/relationships/image" Target="../media/image27.svg"/></Relationships>
</file>

<file path=ppt/diagrams/_rels/drawing8.xml.rels><?xml version="1.0" encoding="UTF-8" standalone="yes"?>
<Relationships xmlns="http://schemas.openxmlformats.org/package/2006/relationships"><Relationship Id="rId8" Type="http://schemas.openxmlformats.org/officeDocument/2006/relationships/image" Target="../media/image32.svg"/><Relationship Id="rId3" Type="http://schemas.openxmlformats.org/officeDocument/2006/relationships/image" Target="../media/image17.png"/><Relationship Id="rId7" Type="http://schemas.openxmlformats.org/officeDocument/2006/relationships/image" Target="../media/image31.png"/><Relationship Id="rId2" Type="http://schemas.openxmlformats.org/officeDocument/2006/relationships/image" Target="../media/image25.svg"/><Relationship Id="rId1" Type="http://schemas.openxmlformats.org/officeDocument/2006/relationships/image" Target="../media/image24.png"/><Relationship Id="rId6" Type="http://schemas.openxmlformats.org/officeDocument/2006/relationships/image" Target="../media/image30.svg"/><Relationship Id="rId5" Type="http://schemas.openxmlformats.org/officeDocument/2006/relationships/image" Target="../media/image29.png"/><Relationship Id="rId10" Type="http://schemas.openxmlformats.org/officeDocument/2006/relationships/image" Target="../media/image34.svg"/><Relationship Id="rId4" Type="http://schemas.openxmlformats.org/officeDocument/2006/relationships/image" Target="../media/image18.svg"/><Relationship Id="rId9" Type="http://schemas.openxmlformats.org/officeDocument/2006/relationships/image" Target="../media/image33.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FDD5A72-0843-4B3A-883D-7950F7D1234C}"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3BE4FE1A-954A-47FB-94D8-98C85DE0EE65}">
      <dgm:prSet/>
      <dgm:spPr/>
      <dgm:t>
        <a:bodyPr/>
        <a:lstStyle/>
        <a:p>
          <a:pPr>
            <a:lnSpc>
              <a:spcPct val="100000"/>
            </a:lnSpc>
          </a:pPr>
          <a:r>
            <a:rPr lang="en-US" b="0" i="0" baseline="0"/>
            <a:t>Increased Sales and Services</a:t>
          </a:r>
          <a:endParaRPr lang="en-US"/>
        </a:p>
      </dgm:t>
    </dgm:pt>
    <dgm:pt modelId="{FDD21A36-A12F-491C-A2E1-195D65B494F1}" type="parTrans" cxnId="{FD36F81B-A037-44E4-A459-C23FFFDDF1B1}">
      <dgm:prSet/>
      <dgm:spPr/>
      <dgm:t>
        <a:bodyPr/>
        <a:lstStyle/>
        <a:p>
          <a:endParaRPr lang="en-US"/>
        </a:p>
      </dgm:t>
    </dgm:pt>
    <dgm:pt modelId="{1A2ACDDE-60BA-447D-B095-C218B5EA2FBA}" type="sibTrans" cxnId="{FD36F81B-A037-44E4-A459-C23FFFDDF1B1}">
      <dgm:prSet/>
      <dgm:spPr/>
      <dgm:t>
        <a:bodyPr/>
        <a:lstStyle/>
        <a:p>
          <a:pPr>
            <a:lnSpc>
              <a:spcPct val="100000"/>
            </a:lnSpc>
          </a:pPr>
          <a:endParaRPr lang="en-US"/>
        </a:p>
      </dgm:t>
    </dgm:pt>
    <dgm:pt modelId="{E4CA765A-E7F6-45B4-9320-7C71519BAB5A}">
      <dgm:prSet/>
      <dgm:spPr/>
      <dgm:t>
        <a:bodyPr/>
        <a:lstStyle/>
        <a:p>
          <a:pPr>
            <a:lnSpc>
              <a:spcPct val="100000"/>
            </a:lnSpc>
          </a:pPr>
          <a:r>
            <a:rPr lang="en-US" b="0" i="0" baseline="0"/>
            <a:t>Accelerate “Time to Market”</a:t>
          </a:r>
          <a:endParaRPr lang="en-US"/>
        </a:p>
      </dgm:t>
    </dgm:pt>
    <dgm:pt modelId="{D2D99D94-0FDA-48F0-9BAB-8EAB7189443B}" type="parTrans" cxnId="{E8540FD4-CBFC-41D2-A559-2FAAAE126546}">
      <dgm:prSet/>
      <dgm:spPr/>
      <dgm:t>
        <a:bodyPr/>
        <a:lstStyle/>
        <a:p>
          <a:endParaRPr lang="en-US"/>
        </a:p>
      </dgm:t>
    </dgm:pt>
    <dgm:pt modelId="{B7BBF098-A21F-474B-8A55-74C3FD0DD592}" type="sibTrans" cxnId="{E8540FD4-CBFC-41D2-A559-2FAAAE126546}">
      <dgm:prSet/>
      <dgm:spPr/>
      <dgm:t>
        <a:bodyPr/>
        <a:lstStyle/>
        <a:p>
          <a:pPr>
            <a:lnSpc>
              <a:spcPct val="100000"/>
            </a:lnSpc>
          </a:pPr>
          <a:endParaRPr lang="en-US"/>
        </a:p>
      </dgm:t>
    </dgm:pt>
    <dgm:pt modelId="{C4DE2C0D-8F99-495A-87F0-DDCBEB5C4B35}">
      <dgm:prSet/>
      <dgm:spPr/>
      <dgm:t>
        <a:bodyPr/>
        <a:lstStyle/>
        <a:p>
          <a:pPr>
            <a:lnSpc>
              <a:spcPct val="100000"/>
            </a:lnSpc>
          </a:pPr>
          <a:r>
            <a:rPr lang="en-US" b="0" i="0" baseline="0"/>
            <a:t>Efficient Business operations</a:t>
          </a:r>
          <a:endParaRPr lang="en-US"/>
        </a:p>
      </dgm:t>
    </dgm:pt>
    <dgm:pt modelId="{645173FA-A73C-4C82-BE03-0DACBE214598}" type="parTrans" cxnId="{97076071-0323-41A7-8490-4383A59094AE}">
      <dgm:prSet/>
      <dgm:spPr/>
      <dgm:t>
        <a:bodyPr/>
        <a:lstStyle/>
        <a:p>
          <a:endParaRPr lang="en-US"/>
        </a:p>
      </dgm:t>
    </dgm:pt>
    <dgm:pt modelId="{73417472-1D50-4617-94C8-72F73C1E2B72}" type="sibTrans" cxnId="{97076071-0323-41A7-8490-4383A59094AE}">
      <dgm:prSet/>
      <dgm:spPr/>
      <dgm:t>
        <a:bodyPr/>
        <a:lstStyle/>
        <a:p>
          <a:pPr>
            <a:lnSpc>
              <a:spcPct val="100000"/>
            </a:lnSpc>
          </a:pPr>
          <a:endParaRPr lang="en-US"/>
        </a:p>
      </dgm:t>
    </dgm:pt>
    <dgm:pt modelId="{E1A86988-6685-4107-A7E8-344557E59617}">
      <dgm:prSet/>
      <dgm:spPr/>
      <dgm:t>
        <a:bodyPr/>
        <a:lstStyle/>
        <a:p>
          <a:pPr>
            <a:lnSpc>
              <a:spcPct val="100000"/>
            </a:lnSpc>
          </a:pPr>
          <a:r>
            <a:rPr lang="en-US" b="0" i="0" baseline="0"/>
            <a:t>Reduce “Average Handling Time”</a:t>
          </a:r>
          <a:endParaRPr lang="en-US"/>
        </a:p>
      </dgm:t>
    </dgm:pt>
    <dgm:pt modelId="{578E962C-1686-4097-8BCA-51AA91B8FC1C}" type="parTrans" cxnId="{7A93B432-DA75-4223-8B9A-C212FEE73830}">
      <dgm:prSet/>
      <dgm:spPr/>
      <dgm:t>
        <a:bodyPr/>
        <a:lstStyle/>
        <a:p>
          <a:endParaRPr lang="en-US"/>
        </a:p>
      </dgm:t>
    </dgm:pt>
    <dgm:pt modelId="{118038D7-1BDC-4735-A5F8-719CF24626E7}" type="sibTrans" cxnId="{7A93B432-DA75-4223-8B9A-C212FEE73830}">
      <dgm:prSet/>
      <dgm:spPr/>
      <dgm:t>
        <a:bodyPr/>
        <a:lstStyle/>
        <a:p>
          <a:pPr>
            <a:lnSpc>
              <a:spcPct val="100000"/>
            </a:lnSpc>
          </a:pPr>
          <a:endParaRPr lang="en-US"/>
        </a:p>
      </dgm:t>
    </dgm:pt>
    <dgm:pt modelId="{82FB3B52-16E7-4F80-911B-724E5B6B7AC9}">
      <dgm:prSet/>
      <dgm:spPr/>
      <dgm:t>
        <a:bodyPr/>
        <a:lstStyle/>
        <a:p>
          <a:pPr>
            <a:lnSpc>
              <a:spcPct val="100000"/>
            </a:lnSpc>
          </a:pPr>
          <a:r>
            <a:rPr lang="en-US" b="0" i="0" baseline="0"/>
            <a:t>Reduce”Quote to Order” Cycle Time </a:t>
          </a:r>
          <a:endParaRPr lang="en-US"/>
        </a:p>
      </dgm:t>
    </dgm:pt>
    <dgm:pt modelId="{A3CABA12-CD51-46D6-9E69-420EB06CDDEB}" type="parTrans" cxnId="{182DDEDB-A222-4BC5-B73F-120CCC2A2444}">
      <dgm:prSet/>
      <dgm:spPr/>
      <dgm:t>
        <a:bodyPr/>
        <a:lstStyle/>
        <a:p>
          <a:endParaRPr lang="en-US"/>
        </a:p>
      </dgm:t>
    </dgm:pt>
    <dgm:pt modelId="{42311851-CBAF-48C4-80C9-F6977523A8C7}" type="sibTrans" cxnId="{182DDEDB-A222-4BC5-B73F-120CCC2A2444}">
      <dgm:prSet/>
      <dgm:spPr/>
      <dgm:t>
        <a:bodyPr/>
        <a:lstStyle/>
        <a:p>
          <a:endParaRPr lang="en-US"/>
        </a:p>
      </dgm:t>
    </dgm:pt>
    <dgm:pt modelId="{4ECB7ED4-D769-4772-B6C3-911DDC57F1CC}" type="pres">
      <dgm:prSet presAssocID="{EFDD5A72-0843-4B3A-883D-7950F7D1234C}" presName="root" presStyleCnt="0">
        <dgm:presLayoutVars>
          <dgm:dir/>
          <dgm:resizeHandles val="exact"/>
        </dgm:presLayoutVars>
      </dgm:prSet>
      <dgm:spPr/>
    </dgm:pt>
    <dgm:pt modelId="{E831BEFA-5086-46EF-ACF1-9EA03D6273D4}" type="pres">
      <dgm:prSet presAssocID="{EFDD5A72-0843-4B3A-883D-7950F7D1234C}" presName="container" presStyleCnt="0">
        <dgm:presLayoutVars>
          <dgm:dir/>
          <dgm:resizeHandles val="exact"/>
        </dgm:presLayoutVars>
      </dgm:prSet>
      <dgm:spPr/>
    </dgm:pt>
    <dgm:pt modelId="{75864830-9111-4737-991E-2FBDD1C19AA9}" type="pres">
      <dgm:prSet presAssocID="{3BE4FE1A-954A-47FB-94D8-98C85DE0EE65}" presName="compNode" presStyleCnt="0"/>
      <dgm:spPr/>
    </dgm:pt>
    <dgm:pt modelId="{E2DA5928-86A7-481C-81EF-B7A6006E0F4E}" type="pres">
      <dgm:prSet presAssocID="{3BE4FE1A-954A-47FB-94D8-98C85DE0EE65}" presName="iconBgRect" presStyleLbl="bgShp" presStyleIdx="0" presStyleCnt="5"/>
      <dgm:spPr/>
    </dgm:pt>
    <dgm:pt modelId="{AD6B5CBB-1355-44D6-BBCA-7B977D69CDAC}" type="pres">
      <dgm:prSet presAssocID="{3BE4FE1A-954A-47FB-94D8-98C85DE0EE65}"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Upward trend"/>
        </a:ext>
      </dgm:extLst>
    </dgm:pt>
    <dgm:pt modelId="{169EE19C-E159-433A-B47A-A16600164996}" type="pres">
      <dgm:prSet presAssocID="{3BE4FE1A-954A-47FB-94D8-98C85DE0EE65}" presName="spaceRect" presStyleCnt="0"/>
      <dgm:spPr/>
    </dgm:pt>
    <dgm:pt modelId="{8A30DCBB-9FC6-4883-AA49-03729C0C9EC6}" type="pres">
      <dgm:prSet presAssocID="{3BE4FE1A-954A-47FB-94D8-98C85DE0EE65}" presName="textRect" presStyleLbl="revTx" presStyleIdx="0" presStyleCnt="5">
        <dgm:presLayoutVars>
          <dgm:chMax val="1"/>
          <dgm:chPref val="1"/>
        </dgm:presLayoutVars>
      </dgm:prSet>
      <dgm:spPr/>
    </dgm:pt>
    <dgm:pt modelId="{C8E44472-BD62-49F2-BC36-EF1C3D31483D}" type="pres">
      <dgm:prSet presAssocID="{1A2ACDDE-60BA-447D-B095-C218B5EA2FBA}" presName="sibTrans" presStyleLbl="sibTrans2D1" presStyleIdx="0" presStyleCnt="0"/>
      <dgm:spPr/>
    </dgm:pt>
    <dgm:pt modelId="{0A7D23CF-6175-4AE9-89D4-71B7F49B9658}" type="pres">
      <dgm:prSet presAssocID="{E4CA765A-E7F6-45B4-9320-7C71519BAB5A}" presName="compNode" presStyleCnt="0"/>
      <dgm:spPr/>
    </dgm:pt>
    <dgm:pt modelId="{08EC5AD8-9CF6-43F4-AA54-B49435CADD8A}" type="pres">
      <dgm:prSet presAssocID="{E4CA765A-E7F6-45B4-9320-7C71519BAB5A}" presName="iconBgRect" presStyleLbl="bgShp" presStyleIdx="1" presStyleCnt="5"/>
      <dgm:spPr/>
    </dgm:pt>
    <dgm:pt modelId="{C117E09A-8AEF-4A79-9EDD-F7DD9AC8A020}" type="pres">
      <dgm:prSet presAssocID="{E4CA765A-E7F6-45B4-9320-7C71519BAB5A}"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Stopwatch"/>
        </a:ext>
      </dgm:extLst>
    </dgm:pt>
    <dgm:pt modelId="{F801A1C9-1D46-4F95-9EE0-D90592AC5701}" type="pres">
      <dgm:prSet presAssocID="{E4CA765A-E7F6-45B4-9320-7C71519BAB5A}" presName="spaceRect" presStyleCnt="0"/>
      <dgm:spPr/>
    </dgm:pt>
    <dgm:pt modelId="{731999A1-9C86-45BD-8471-E2237630C251}" type="pres">
      <dgm:prSet presAssocID="{E4CA765A-E7F6-45B4-9320-7C71519BAB5A}" presName="textRect" presStyleLbl="revTx" presStyleIdx="1" presStyleCnt="5">
        <dgm:presLayoutVars>
          <dgm:chMax val="1"/>
          <dgm:chPref val="1"/>
        </dgm:presLayoutVars>
      </dgm:prSet>
      <dgm:spPr/>
    </dgm:pt>
    <dgm:pt modelId="{26379E1B-44DF-49DA-91AB-06CF4D45DB95}" type="pres">
      <dgm:prSet presAssocID="{B7BBF098-A21F-474B-8A55-74C3FD0DD592}" presName="sibTrans" presStyleLbl="sibTrans2D1" presStyleIdx="0" presStyleCnt="0"/>
      <dgm:spPr/>
    </dgm:pt>
    <dgm:pt modelId="{8E0FA4E3-AD6F-468C-AA84-7E15E70CD381}" type="pres">
      <dgm:prSet presAssocID="{C4DE2C0D-8F99-495A-87F0-DDCBEB5C4B35}" presName="compNode" presStyleCnt="0"/>
      <dgm:spPr/>
    </dgm:pt>
    <dgm:pt modelId="{E0FCFBAC-5661-46DF-98D0-C4B854053696}" type="pres">
      <dgm:prSet presAssocID="{C4DE2C0D-8F99-495A-87F0-DDCBEB5C4B35}" presName="iconBgRect" presStyleLbl="bgShp" presStyleIdx="2" presStyleCnt="5"/>
      <dgm:spPr/>
    </dgm:pt>
    <dgm:pt modelId="{9414B33C-DB1E-45D6-9741-C860876D848D}" type="pres">
      <dgm:prSet presAssocID="{C4DE2C0D-8F99-495A-87F0-DDCBEB5C4B35}"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Gears"/>
        </a:ext>
      </dgm:extLst>
    </dgm:pt>
    <dgm:pt modelId="{BBA4EBFA-E005-446B-9162-AC89744A027B}" type="pres">
      <dgm:prSet presAssocID="{C4DE2C0D-8F99-495A-87F0-DDCBEB5C4B35}" presName="spaceRect" presStyleCnt="0"/>
      <dgm:spPr/>
    </dgm:pt>
    <dgm:pt modelId="{8352D6B0-7CB5-4C22-A12D-55515197A1A6}" type="pres">
      <dgm:prSet presAssocID="{C4DE2C0D-8F99-495A-87F0-DDCBEB5C4B35}" presName="textRect" presStyleLbl="revTx" presStyleIdx="2" presStyleCnt="5">
        <dgm:presLayoutVars>
          <dgm:chMax val="1"/>
          <dgm:chPref val="1"/>
        </dgm:presLayoutVars>
      </dgm:prSet>
      <dgm:spPr/>
    </dgm:pt>
    <dgm:pt modelId="{D76DD0C0-A3EE-46FD-B59A-F40489837530}" type="pres">
      <dgm:prSet presAssocID="{73417472-1D50-4617-94C8-72F73C1E2B72}" presName="sibTrans" presStyleLbl="sibTrans2D1" presStyleIdx="0" presStyleCnt="0"/>
      <dgm:spPr/>
    </dgm:pt>
    <dgm:pt modelId="{439473D4-68A2-49DE-8776-D139946DF26C}" type="pres">
      <dgm:prSet presAssocID="{E1A86988-6685-4107-A7E8-344557E59617}" presName="compNode" presStyleCnt="0"/>
      <dgm:spPr/>
    </dgm:pt>
    <dgm:pt modelId="{1D7A21EF-8CB3-4A62-A57E-0E58D80DEAD2}" type="pres">
      <dgm:prSet presAssocID="{E1A86988-6685-4107-A7E8-344557E59617}" presName="iconBgRect" presStyleLbl="bgShp" presStyleIdx="3" presStyleCnt="5"/>
      <dgm:spPr/>
    </dgm:pt>
    <dgm:pt modelId="{E158BA52-DF4B-4E71-B9F7-55D633EEE7D2}" type="pres">
      <dgm:prSet presAssocID="{E1A86988-6685-4107-A7E8-344557E59617}"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Hourglass"/>
        </a:ext>
      </dgm:extLst>
    </dgm:pt>
    <dgm:pt modelId="{B812D1BC-44A6-4061-B414-3DB07B99BC33}" type="pres">
      <dgm:prSet presAssocID="{E1A86988-6685-4107-A7E8-344557E59617}" presName="spaceRect" presStyleCnt="0"/>
      <dgm:spPr/>
    </dgm:pt>
    <dgm:pt modelId="{0D06523F-877E-4528-A795-11D473CFA13A}" type="pres">
      <dgm:prSet presAssocID="{E1A86988-6685-4107-A7E8-344557E59617}" presName="textRect" presStyleLbl="revTx" presStyleIdx="3" presStyleCnt="5">
        <dgm:presLayoutVars>
          <dgm:chMax val="1"/>
          <dgm:chPref val="1"/>
        </dgm:presLayoutVars>
      </dgm:prSet>
      <dgm:spPr/>
    </dgm:pt>
    <dgm:pt modelId="{3072E4B5-2900-4476-848D-15DB9E04449B}" type="pres">
      <dgm:prSet presAssocID="{118038D7-1BDC-4735-A5F8-719CF24626E7}" presName="sibTrans" presStyleLbl="sibTrans2D1" presStyleIdx="0" presStyleCnt="0"/>
      <dgm:spPr/>
    </dgm:pt>
    <dgm:pt modelId="{67E5C513-78D8-4C12-8F6B-72241842E085}" type="pres">
      <dgm:prSet presAssocID="{82FB3B52-16E7-4F80-911B-724E5B6B7AC9}" presName="compNode" presStyleCnt="0"/>
      <dgm:spPr/>
    </dgm:pt>
    <dgm:pt modelId="{0C8625A5-2C31-4E97-8DB9-C33D18763E59}" type="pres">
      <dgm:prSet presAssocID="{82FB3B52-16E7-4F80-911B-724E5B6B7AC9}" presName="iconBgRect" presStyleLbl="bgShp" presStyleIdx="4" presStyleCnt="5"/>
      <dgm:spPr/>
    </dgm:pt>
    <dgm:pt modelId="{74CDA0EA-9DA8-4135-9AF3-4F9D086C73E9}" type="pres">
      <dgm:prSet presAssocID="{82FB3B52-16E7-4F80-911B-724E5B6B7AC9}"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Repeat"/>
        </a:ext>
      </dgm:extLst>
    </dgm:pt>
    <dgm:pt modelId="{B17DE270-D1FA-41B7-8501-F4A0DA7F4E57}" type="pres">
      <dgm:prSet presAssocID="{82FB3B52-16E7-4F80-911B-724E5B6B7AC9}" presName="spaceRect" presStyleCnt="0"/>
      <dgm:spPr/>
    </dgm:pt>
    <dgm:pt modelId="{2EBE7E7F-4F2D-462A-A0D2-1EC0A2266CC3}" type="pres">
      <dgm:prSet presAssocID="{82FB3B52-16E7-4F80-911B-724E5B6B7AC9}" presName="textRect" presStyleLbl="revTx" presStyleIdx="4" presStyleCnt="5">
        <dgm:presLayoutVars>
          <dgm:chMax val="1"/>
          <dgm:chPref val="1"/>
        </dgm:presLayoutVars>
      </dgm:prSet>
      <dgm:spPr/>
    </dgm:pt>
  </dgm:ptLst>
  <dgm:cxnLst>
    <dgm:cxn modelId="{0EED3312-BCFC-479B-A661-532EDE5F2BCB}" type="presOf" srcId="{82FB3B52-16E7-4F80-911B-724E5B6B7AC9}" destId="{2EBE7E7F-4F2D-462A-A0D2-1EC0A2266CC3}" srcOrd="0" destOrd="0" presId="urn:microsoft.com/office/officeart/2018/2/layout/IconCircleList"/>
    <dgm:cxn modelId="{FD36F81B-A037-44E4-A459-C23FFFDDF1B1}" srcId="{EFDD5A72-0843-4B3A-883D-7950F7D1234C}" destId="{3BE4FE1A-954A-47FB-94D8-98C85DE0EE65}" srcOrd="0" destOrd="0" parTransId="{FDD21A36-A12F-491C-A2E1-195D65B494F1}" sibTransId="{1A2ACDDE-60BA-447D-B095-C218B5EA2FBA}"/>
    <dgm:cxn modelId="{55EB5C25-1720-4E88-97D5-8BBF0EF73985}" type="presOf" srcId="{1A2ACDDE-60BA-447D-B095-C218B5EA2FBA}" destId="{C8E44472-BD62-49F2-BC36-EF1C3D31483D}" srcOrd="0" destOrd="0" presId="urn:microsoft.com/office/officeart/2018/2/layout/IconCircleList"/>
    <dgm:cxn modelId="{7A93B432-DA75-4223-8B9A-C212FEE73830}" srcId="{EFDD5A72-0843-4B3A-883D-7950F7D1234C}" destId="{E1A86988-6685-4107-A7E8-344557E59617}" srcOrd="3" destOrd="0" parTransId="{578E962C-1686-4097-8BCA-51AA91B8FC1C}" sibTransId="{118038D7-1BDC-4735-A5F8-719CF24626E7}"/>
    <dgm:cxn modelId="{9C6F9C44-63CD-40AC-B4F2-2F77B8D7D163}" type="presOf" srcId="{3BE4FE1A-954A-47FB-94D8-98C85DE0EE65}" destId="{8A30DCBB-9FC6-4883-AA49-03729C0C9EC6}" srcOrd="0" destOrd="0" presId="urn:microsoft.com/office/officeart/2018/2/layout/IconCircleList"/>
    <dgm:cxn modelId="{31DFB147-E9FB-4A87-9F67-5D5FADF29217}" type="presOf" srcId="{E1A86988-6685-4107-A7E8-344557E59617}" destId="{0D06523F-877E-4528-A795-11D473CFA13A}" srcOrd="0" destOrd="0" presId="urn:microsoft.com/office/officeart/2018/2/layout/IconCircleList"/>
    <dgm:cxn modelId="{261C3D69-FD44-42B5-81F8-21381F58DFA4}" type="presOf" srcId="{118038D7-1BDC-4735-A5F8-719CF24626E7}" destId="{3072E4B5-2900-4476-848D-15DB9E04449B}" srcOrd="0" destOrd="0" presId="urn:microsoft.com/office/officeart/2018/2/layout/IconCircleList"/>
    <dgm:cxn modelId="{97076071-0323-41A7-8490-4383A59094AE}" srcId="{EFDD5A72-0843-4B3A-883D-7950F7D1234C}" destId="{C4DE2C0D-8F99-495A-87F0-DDCBEB5C4B35}" srcOrd="2" destOrd="0" parTransId="{645173FA-A73C-4C82-BE03-0DACBE214598}" sibTransId="{73417472-1D50-4617-94C8-72F73C1E2B72}"/>
    <dgm:cxn modelId="{5376FE9C-7C87-413B-8C91-2C31EE49CB2B}" type="presOf" srcId="{EFDD5A72-0843-4B3A-883D-7950F7D1234C}" destId="{4ECB7ED4-D769-4772-B6C3-911DDC57F1CC}" srcOrd="0" destOrd="0" presId="urn:microsoft.com/office/officeart/2018/2/layout/IconCircleList"/>
    <dgm:cxn modelId="{CB4FFAA8-2F40-4732-8178-6F173869CAF9}" type="presOf" srcId="{73417472-1D50-4617-94C8-72F73C1E2B72}" destId="{D76DD0C0-A3EE-46FD-B59A-F40489837530}" srcOrd="0" destOrd="0" presId="urn:microsoft.com/office/officeart/2018/2/layout/IconCircleList"/>
    <dgm:cxn modelId="{D47620A9-F013-4BE8-B38D-A1EEDB4CE908}" type="presOf" srcId="{C4DE2C0D-8F99-495A-87F0-DDCBEB5C4B35}" destId="{8352D6B0-7CB5-4C22-A12D-55515197A1A6}" srcOrd="0" destOrd="0" presId="urn:microsoft.com/office/officeart/2018/2/layout/IconCircleList"/>
    <dgm:cxn modelId="{718292B1-E700-4AD8-BE8A-B44EA076EEAA}" type="presOf" srcId="{E4CA765A-E7F6-45B4-9320-7C71519BAB5A}" destId="{731999A1-9C86-45BD-8471-E2237630C251}" srcOrd="0" destOrd="0" presId="urn:microsoft.com/office/officeart/2018/2/layout/IconCircleList"/>
    <dgm:cxn modelId="{838604C1-DF7D-406C-AEFA-2279051C2FE8}" type="presOf" srcId="{B7BBF098-A21F-474B-8A55-74C3FD0DD592}" destId="{26379E1B-44DF-49DA-91AB-06CF4D45DB95}" srcOrd="0" destOrd="0" presId="urn:microsoft.com/office/officeart/2018/2/layout/IconCircleList"/>
    <dgm:cxn modelId="{E8540FD4-CBFC-41D2-A559-2FAAAE126546}" srcId="{EFDD5A72-0843-4B3A-883D-7950F7D1234C}" destId="{E4CA765A-E7F6-45B4-9320-7C71519BAB5A}" srcOrd="1" destOrd="0" parTransId="{D2D99D94-0FDA-48F0-9BAB-8EAB7189443B}" sibTransId="{B7BBF098-A21F-474B-8A55-74C3FD0DD592}"/>
    <dgm:cxn modelId="{182DDEDB-A222-4BC5-B73F-120CCC2A2444}" srcId="{EFDD5A72-0843-4B3A-883D-7950F7D1234C}" destId="{82FB3B52-16E7-4F80-911B-724E5B6B7AC9}" srcOrd="4" destOrd="0" parTransId="{A3CABA12-CD51-46D6-9E69-420EB06CDDEB}" sibTransId="{42311851-CBAF-48C4-80C9-F6977523A8C7}"/>
    <dgm:cxn modelId="{8D0D9651-433D-45C7-A001-DC61098F6828}" type="presParOf" srcId="{4ECB7ED4-D769-4772-B6C3-911DDC57F1CC}" destId="{E831BEFA-5086-46EF-ACF1-9EA03D6273D4}" srcOrd="0" destOrd="0" presId="urn:microsoft.com/office/officeart/2018/2/layout/IconCircleList"/>
    <dgm:cxn modelId="{7FDF8169-669D-4C40-90BC-6E52E96CD7F3}" type="presParOf" srcId="{E831BEFA-5086-46EF-ACF1-9EA03D6273D4}" destId="{75864830-9111-4737-991E-2FBDD1C19AA9}" srcOrd="0" destOrd="0" presId="urn:microsoft.com/office/officeart/2018/2/layout/IconCircleList"/>
    <dgm:cxn modelId="{A0193A00-2002-4827-A397-93E614E4692F}" type="presParOf" srcId="{75864830-9111-4737-991E-2FBDD1C19AA9}" destId="{E2DA5928-86A7-481C-81EF-B7A6006E0F4E}" srcOrd="0" destOrd="0" presId="urn:microsoft.com/office/officeart/2018/2/layout/IconCircleList"/>
    <dgm:cxn modelId="{71AB0C02-1A4F-4A35-8314-70B47B319227}" type="presParOf" srcId="{75864830-9111-4737-991E-2FBDD1C19AA9}" destId="{AD6B5CBB-1355-44D6-BBCA-7B977D69CDAC}" srcOrd="1" destOrd="0" presId="urn:microsoft.com/office/officeart/2018/2/layout/IconCircleList"/>
    <dgm:cxn modelId="{826D2392-FC4D-46D6-8127-AC5F7077E4A3}" type="presParOf" srcId="{75864830-9111-4737-991E-2FBDD1C19AA9}" destId="{169EE19C-E159-433A-B47A-A16600164996}" srcOrd="2" destOrd="0" presId="urn:microsoft.com/office/officeart/2018/2/layout/IconCircleList"/>
    <dgm:cxn modelId="{38B6A4B6-8E57-4050-A9A3-A67583755D15}" type="presParOf" srcId="{75864830-9111-4737-991E-2FBDD1C19AA9}" destId="{8A30DCBB-9FC6-4883-AA49-03729C0C9EC6}" srcOrd="3" destOrd="0" presId="urn:microsoft.com/office/officeart/2018/2/layout/IconCircleList"/>
    <dgm:cxn modelId="{7E2B046A-BD85-4DE6-AB59-BE2EAD9AB3C7}" type="presParOf" srcId="{E831BEFA-5086-46EF-ACF1-9EA03D6273D4}" destId="{C8E44472-BD62-49F2-BC36-EF1C3D31483D}" srcOrd="1" destOrd="0" presId="urn:microsoft.com/office/officeart/2018/2/layout/IconCircleList"/>
    <dgm:cxn modelId="{BA2A14C2-E6E3-4772-AC01-6E428AB714A9}" type="presParOf" srcId="{E831BEFA-5086-46EF-ACF1-9EA03D6273D4}" destId="{0A7D23CF-6175-4AE9-89D4-71B7F49B9658}" srcOrd="2" destOrd="0" presId="urn:microsoft.com/office/officeart/2018/2/layout/IconCircleList"/>
    <dgm:cxn modelId="{B529B45F-035A-4D48-A9F3-09EF2CAF98A5}" type="presParOf" srcId="{0A7D23CF-6175-4AE9-89D4-71B7F49B9658}" destId="{08EC5AD8-9CF6-43F4-AA54-B49435CADD8A}" srcOrd="0" destOrd="0" presId="urn:microsoft.com/office/officeart/2018/2/layout/IconCircleList"/>
    <dgm:cxn modelId="{008732D9-8A2D-428C-8F9A-AAE1C2A32DED}" type="presParOf" srcId="{0A7D23CF-6175-4AE9-89D4-71B7F49B9658}" destId="{C117E09A-8AEF-4A79-9EDD-F7DD9AC8A020}" srcOrd="1" destOrd="0" presId="urn:microsoft.com/office/officeart/2018/2/layout/IconCircleList"/>
    <dgm:cxn modelId="{0ABE49DD-B986-4BCB-964B-EEDFD82C0C14}" type="presParOf" srcId="{0A7D23CF-6175-4AE9-89D4-71B7F49B9658}" destId="{F801A1C9-1D46-4F95-9EE0-D90592AC5701}" srcOrd="2" destOrd="0" presId="urn:microsoft.com/office/officeart/2018/2/layout/IconCircleList"/>
    <dgm:cxn modelId="{89C8B11B-A4FA-46C6-A978-912628328215}" type="presParOf" srcId="{0A7D23CF-6175-4AE9-89D4-71B7F49B9658}" destId="{731999A1-9C86-45BD-8471-E2237630C251}" srcOrd="3" destOrd="0" presId="urn:microsoft.com/office/officeart/2018/2/layout/IconCircleList"/>
    <dgm:cxn modelId="{9BC03DB3-DB53-4A44-8BBE-946A742C82A8}" type="presParOf" srcId="{E831BEFA-5086-46EF-ACF1-9EA03D6273D4}" destId="{26379E1B-44DF-49DA-91AB-06CF4D45DB95}" srcOrd="3" destOrd="0" presId="urn:microsoft.com/office/officeart/2018/2/layout/IconCircleList"/>
    <dgm:cxn modelId="{622F41B3-5936-496B-AF91-6A6DBBB421FE}" type="presParOf" srcId="{E831BEFA-5086-46EF-ACF1-9EA03D6273D4}" destId="{8E0FA4E3-AD6F-468C-AA84-7E15E70CD381}" srcOrd="4" destOrd="0" presId="urn:microsoft.com/office/officeart/2018/2/layout/IconCircleList"/>
    <dgm:cxn modelId="{EC4F1538-022D-4888-B645-707BB6A397E8}" type="presParOf" srcId="{8E0FA4E3-AD6F-468C-AA84-7E15E70CD381}" destId="{E0FCFBAC-5661-46DF-98D0-C4B854053696}" srcOrd="0" destOrd="0" presId="urn:microsoft.com/office/officeart/2018/2/layout/IconCircleList"/>
    <dgm:cxn modelId="{2963C250-8E60-463E-94EE-19F2E43230DE}" type="presParOf" srcId="{8E0FA4E3-AD6F-468C-AA84-7E15E70CD381}" destId="{9414B33C-DB1E-45D6-9741-C860876D848D}" srcOrd="1" destOrd="0" presId="urn:microsoft.com/office/officeart/2018/2/layout/IconCircleList"/>
    <dgm:cxn modelId="{A9B81087-3EC8-4B8C-8FF8-700CA057C566}" type="presParOf" srcId="{8E0FA4E3-AD6F-468C-AA84-7E15E70CD381}" destId="{BBA4EBFA-E005-446B-9162-AC89744A027B}" srcOrd="2" destOrd="0" presId="urn:microsoft.com/office/officeart/2018/2/layout/IconCircleList"/>
    <dgm:cxn modelId="{4E3C4F37-4A6E-4D7C-944A-653CBC2934FF}" type="presParOf" srcId="{8E0FA4E3-AD6F-468C-AA84-7E15E70CD381}" destId="{8352D6B0-7CB5-4C22-A12D-55515197A1A6}" srcOrd="3" destOrd="0" presId="urn:microsoft.com/office/officeart/2018/2/layout/IconCircleList"/>
    <dgm:cxn modelId="{FD843C14-8223-46FE-89BD-B3237903C40C}" type="presParOf" srcId="{E831BEFA-5086-46EF-ACF1-9EA03D6273D4}" destId="{D76DD0C0-A3EE-46FD-B59A-F40489837530}" srcOrd="5" destOrd="0" presId="urn:microsoft.com/office/officeart/2018/2/layout/IconCircleList"/>
    <dgm:cxn modelId="{4B0EE79A-653B-4FC2-88BE-B40FD52ED990}" type="presParOf" srcId="{E831BEFA-5086-46EF-ACF1-9EA03D6273D4}" destId="{439473D4-68A2-49DE-8776-D139946DF26C}" srcOrd="6" destOrd="0" presId="urn:microsoft.com/office/officeart/2018/2/layout/IconCircleList"/>
    <dgm:cxn modelId="{A8C8E4D4-5E40-4EF6-B003-E052ACCA5E85}" type="presParOf" srcId="{439473D4-68A2-49DE-8776-D139946DF26C}" destId="{1D7A21EF-8CB3-4A62-A57E-0E58D80DEAD2}" srcOrd="0" destOrd="0" presId="urn:microsoft.com/office/officeart/2018/2/layout/IconCircleList"/>
    <dgm:cxn modelId="{6C60C239-E013-46D9-8110-D47FF06D5455}" type="presParOf" srcId="{439473D4-68A2-49DE-8776-D139946DF26C}" destId="{E158BA52-DF4B-4E71-B9F7-55D633EEE7D2}" srcOrd="1" destOrd="0" presId="urn:microsoft.com/office/officeart/2018/2/layout/IconCircleList"/>
    <dgm:cxn modelId="{1232CD23-209B-440A-8D5F-E24D5A8038E0}" type="presParOf" srcId="{439473D4-68A2-49DE-8776-D139946DF26C}" destId="{B812D1BC-44A6-4061-B414-3DB07B99BC33}" srcOrd="2" destOrd="0" presId="urn:microsoft.com/office/officeart/2018/2/layout/IconCircleList"/>
    <dgm:cxn modelId="{C2066800-7F6A-491E-ADCE-BDCC83785080}" type="presParOf" srcId="{439473D4-68A2-49DE-8776-D139946DF26C}" destId="{0D06523F-877E-4528-A795-11D473CFA13A}" srcOrd="3" destOrd="0" presId="urn:microsoft.com/office/officeart/2018/2/layout/IconCircleList"/>
    <dgm:cxn modelId="{D3A5CEF2-555B-4662-A8AF-B976CF9268B7}" type="presParOf" srcId="{E831BEFA-5086-46EF-ACF1-9EA03D6273D4}" destId="{3072E4B5-2900-4476-848D-15DB9E04449B}" srcOrd="7" destOrd="0" presId="urn:microsoft.com/office/officeart/2018/2/layout/IconCircleList"/>
    <dgm:cxn modelId="{C72CE305-D0C9-44FD-9252-8F8378053425}" type="presParOf" srcId="{E831BEFA-5086-46EF-ACF1-9EA03D6273D4}" destId="{67E5C513-78D8-4C12-8F6B-72241842E085}" srcOrd="8" destOrd="0" presId="urn:microsoft.com/office/officeart/2018/2/layout/IconCircleList"/>
    <dgm:cxn modelId="{EFB9A31A-74FF-4223-AC6A-D4EBBDDD00E6}" type="presParOf" srcId="{67E5C513-78D8-4C12-8F6B-72241842E085}" destId="{0C8625A5-2C31-4E97-8DB9-C33D18763E59}" srcOrd="0" destOrd="0" presId="urn:microsoft.com/office/officeart/2018/2/layout/IconCircleList"/>
    <dgm:cxn modelId="{32CF341A-19BF-41D5-B5A9-968C74E7CB64}" type="presParOf" srcId="{67E5C513-78D8-4C12-8F6B-72241842E085}" destId="{74CDA0EA-9DA8-4135-9AF3-4F9D086C73E9}" srcOrd="1" destOrd="0" presId="urn:microsoft.com/office/officeart/2018/2/layout/IconCircleList"/>
    <dgm:cxn modelId="{7E87181B-8C33-4102-A460-4EA729D0069F}" type="presParOf" srcId="{67E5C513-78D8-4C12-8F6B-72241842E085}" destId="{B17DE270-D1FA-41B7-8501-F4A0DA7F4E57}" srcOrd="2" destOrd="0" presId="urn:microsoft.com/office/officeart/2018/2/layout/IconCircleList"/>
    <dgm:cxn modelId="{1F5E82A7-DF20-4705-B7A3-36B0A8E8BE9D}" type="presParOf" srcId="{67E5C513-78D8-4C12-8F6B-72241842E085}" destId="{2EBE7E7F-4F2D-462A-A0D2-1EC0A2266CC3}"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2CCC045-0958-4060-85D6-0A66950FA4B3}" type="doc">
      <dgm:prSet loTypeId="urn:microsoft.com/office/officeart/2005/8/layout/hierarchy1" loCatId="hierarchy" qsTypeId="urn:microsoft.com/office/officeart/2005/8/quickstyle/simple1" qsCatId="simple" csTypeId="urn:microsoft.com/office/officeart/2005/8/colors/colorful2" csCatId="colorful" phldr="1"/>
      <dgm:spPr/>
      <dgm:t>
        <a:bodyPr/>
        <a:lstStyle/>
        <a:p>
          <a:endParaRPr lang="en-US"/>
        </a:p>
      </dgm:t>
    </dgm:pt>
    <dgm:pt modelId="{34E85675-5E78-46C1-89F9-F2BD12A3801A}">
      <dgm:prSet/>
      <dgm:spPr/>
      <dgm:t>
        <a:bodyPr/>
        <a:lstStyle/>
        <a:p>
          <a:r>
            <a:rPr lang="en-US" b="1" i="0" baseline="0" dirty="0" err="1"/>
            <a:t>FlexCards</a:t>
          </a:r>
          <a:r>
            <a:rPr lang="en-US" b="0" i="0" baseline="0" dirty="0"/>
            <a:t> — Display contextual information and provide access to relevant tasks for the displayed data.</a:t>
          </a:r>
          <a:endParaRPr lang="en-US" dirty="0"/>
        </a:p>
      </dgm:t>
    </dgm:pt>
    <dgm:pt modelId="{75A57277-F24E-4CF1-B255-AD59970B0EE7}" type="parTrans" cxnId="{39F09CCF-122B-4C34-BED3-524E8B3EB08E}">
      <dgm:prSet/>
      <dgm:spPr/>
      <dgm:t>
        <a:bodyPr/>
        <a:lstStyle/>
        <a:p>
          <a:endParaRPr lang="en-US"/>
        </a:p>
      </dgm:t>
    </dgm:pt>
    <dgm:pt modelId="{6A7B17E8-9A0C-4724-8E57-B42E542C05D4}" type="sibTrans" cxnId="{39F09CCF-122B-4C34-BED3-524E8B3EB08E}">
      <dgm:prSet/>
      <dgm:spPr/>
      <dgm:t>
        <a:bodyPr/>
        <a:lstStyle/>
        <a:p>
          <a:endParaRPr lang="en-US"/>
        </a:p>
      </dgm:t>
    </dgm:pt>
    <dgm:pt modelId="{F662A70A-89E3-46B6-9AD1-437C6C300A62}">
      <dgm:prSet/>
      <dgm:spPr/>
      <dgm:t>
        <a:bodyPr/>
        <a:lstStyle/>
        <a:p>
          <a:r>
            <a:rPr lang="en-US" b="1" i="0" baseline="0" dirty="0" err="1"/>
            <a:t>OmniScripts</a:t>
          </a:r>
          <a:r>
            <a:rPr lang="en-US" b="0" i="0" baseline="0" dirty="0"/>
            <a:t> — </a:t>
          </a:r>
          <a:r>
            <a:rPr lang="en-US" b="0" i="0" dirty="0"/>
            <a:t>A guided path to complete a business process</a:t>
          </a:r>
          <a:endParaRPr lang="en-US" dirty="0"/>
        </a:p>
      </dgm:t>
    </dgm:pt>
    <dgm:pt modelId="{A45E06EA-4252-492D-97CE-5A83428E37CB}" type="parTrans" cxnId="{E2652E0B-B794-4D0E-B76C-D88C0ECA28AB}">
      <dgm:prSet/>
      <dgm:spPr/>
      <dgm:t>
        <a:bodyPr/>
        <a:lstStyle/>
        <a:p>
          <a:endParaRPr lang="en-US"/>
        </a:p>
      </dgm:t>
    </dgm:pt>
    <dgm:pt modelId="{B647281D-A638-495C-8428-EB94AAA67508}" type="sibTrans" cxnId="{E2652E0B-B794-4D0E-B76C-D88C0ECA28AB}">
      <dgm:prSet/>
      <dgm:spPr/>
      <dgm:t>
        <a:bodyPr/>
        <a:lstStyle/>
        <a:p>
          <a:endParaRPr lang="en-US"/>
        </a:p>
      </dgm:t>
    </dgm:pt>
    <dgm:pt modelId="{3A64FBA3-A18D-4C3F-94B8-E869C62B019A}" type="pres">
      <dgm:prSet presAssocID="{E2CCC045-0958-4060-85D6-0A66950FA4B3}" presName="hierChild1" presStyleCnt="0">
        <dgm:presLayoutVars>
          <dgm:chPref val="1"/>
          <dgm:dir/>
          <dgm:animOne val="branch"/>
          <dgm:animLvl val="lvl"/>
          <dgm:resizeHandles/>
        </dgm:presLayoutVars>
      </dgm:prSet>
      <dgm:spPr/>
    </dgm:pt>
    <dgm:pt modelId="{9C81E4B3-D5A3-4C2B-A7A9-EDFFCF92B8F1}" type="pres">
      <dgm:prSet presAssocID="{34E85675-5E78-46C1-89F9-F2BD12A3801A}" presName="hierRoot1" presStyleCnt="0"/>
      <dgm:spPr/>
    </dgm:pt>
    <dgm:pt modelId="{8387CFFD-68B9-4CE9-AF21-8C284FF77717}" type="pres">
      <dgm:prSet presAssocID="{34E85675-5E78-46C1-89F9-F2BD12A3801A}" presName="composite" presStyleCnt="0"/>
      <dgm:spPr/>
    </dgm:pt>
    <dgm:pt modelId="{4A2FED31-138A-4B69-B189-820F6696C25E}" type="pres">
      <dgm:prSet presAssocID="{34E85675-5E78-46C1-89F9-F2BD12A3801A}" presName="background" presStyleLbl="node0" presStyleIdx="0" presStyleCnt="2"/>
      <dgm:spPr/>
    </dgm:pt>
    <dgm:pt modelId="{54404225-8DB6-4BC3-9351-16AB2EA5BDB0}" type="pres">
      <dgm:prSet presAssocID="{34E85675-5E78-46C1-89F9-F2BD12A3801A}" presName="text" presStyleLbl="fgAcc0" presStyleIdx="0" presStyleCnt="2">
        <dgm:presLayoutVars>
          <dgm:chPref val="3"/>
        </dgm:presLayoutVars>
      </dgm:prSet>
      <dgm:spPr/>
    </dgm:pt>
    <dgm:pt modelId="{38CE5247-F52B-4A57-804C-735E2D44D437}" type="pres">
      <dgm:prSet presAssocID="{34E85675-5E78-46C1-89F9-F2BD12A3801A}" presName="hierChild2" presStyleCnt="0"/>
      <dgm:spPr/>
    </dgm:pt>
    <dgm:pt modelId="{ADFA3953-1244-4057-B1DA-38998D3A3B9F}" type="pres">
      <dgm:prSet presAssocID="{F662A70A-89E3-46B6-9AD1-437C6C300A62}" presName="hierRoot1" presStyleCnt="0"/>
      <dgm:spPr/>
    </dgm:pt>
    <dgm:pt modelId="{B0417B43-2D60-4BD5-8E18-2D8F16510916}" type="pres">
      <dgm:prSet presAssocID="{F662A70A-89E3-46B6-9AD1-437C6C300A62}" presName="composite" presStyleCnt="0"/>
      <dgm:spPr/>
    </dgm:pt>
    <dgm:pt modelId="{45365F44-D060-4C04-8A6A-232D2A6855F4}" type="pres">
      <dgm:prSet presAssocID="{F662A70A-89E3-46B6-9AD1-437C6C300A62}" presName="background" presStyleLbl="node0" presStyleIdx="1" presStyleCnt="2"/>
      <dgm:spPr/>
    </dgm:pt>
    <dgm:pt modelId="{56C81239-2A8A-4419-84A7-38DE78ECDEEA}" type="pres">
      <dgm:prSet presAssocID="{F662A70A-89E3-46B6-9AD1-437C6C300A62}" presName="text" presStyleLbl="fgAcc0" presStyleIdx="1" presStyleCnt="2">
        <dgm:presLayoutVars>
          <dgm:chPref val="3"/>
        </dgm:presLayoutVars>
      </dgm:prSet>
      <dgm:spPr/>
    </dgm:pt>
    <dgm:pt modelId="{72D9B41E-B1AD-433F-90B9-211D62D8E479}" type="pres">
      <dgm:prSet presAssocID="{F662A70A-89E3-46B6-9AD1-437C6C300A62}" presName="hierChild2" presStyleCnt="0"/>
      <dgm:spPr/>
    </dgm:pt>
  </dgm:ptLst>
  <dgm:cxnLst>
    <dgm:cxn modelId="{E2652E0B-B794-4D0E-B76C-D88C0ECA28AB}" srcId="{E2CCC045-0958-4060-85D6-0A66950FA4B3}" destId="{F662A70A-89E3-46B6-9AD1-437C6C300A62}" srcOrd="1" destOrd="0" parTransId="{A45E06EA-4252-492D-97CE-5A83428E37CB}" sibTransId="{B647281D-A638-495C-8428-EB94AAA67508}"/>
    <dgm:cxn modelId="{8DDB0E3F-9BDD-424A-9B7D-68342FC5630F}" type="presOf" srcId="{E2CCC045-0958-4060-85D6-0A66950FA4B3}" destId="{3A64FBA3-A18D-4C3F-94B8-E869C62B019A}" srcOrd="0" destOrd="0" presId="urn:microsoft.com/office/officeart/2005/8/layout/hierarchy1"/>
    <dgm:cxn modelId="{6D353855-1157-4134-BCC4-995E87676215}" type="presOf" srcId="{34E85675-5E78-46C1-89F9-F2BD12A3801A}" destId="{54404225-8DB6-4BC3-9351-16AB2EA5BDB0}" srcOrd="0" destOrd="0" presId="urn:microsoft.com/office/officeart/2005/8/layout/hierarchy1"/>
    <dgm:cxn modelId="{39F09CCF-122B-4C34-BED3-524E8B3EB08E}" srcId="{E2CCC045-0958-4060-85D6-0A66950FA4B3}" destId="{34E85675-5E78-46C1-89F9-F2BD12A3801A}" srcOrd="0" destOrd="0" parTransId="{75A57277-F24E-4CF1-B255-AD59970B0EE7}" sibTransId="{6A7B17E8-9A0C-4724-8E57-B42E542C05D4}"/>
    <dgm:cxn modelId="{DE58FEE6-6664-4CE6-ADE4-67BA1C0914AB}" type="presOf" srcId="{F662A70A-89E3-46B6-9AD1-437C6C300A62}" destId="{56C81239-2A8A-4419-84A7-38DE78ECDEEA}" srcOrd="0" destOrd="0" presId="urn:microsoft.com/office/officeart/2005/8/layout/hierarchy1"/>
    <dgm:cxn modelId="{C77E558E-8239-42F1-B86B-35E7ABA987CB}" type="presParOf" srcId="{3A64FBA3-A18D-4C3F-94B8-E869C62B019A}" destId="{9C81E4B3-D5A3-4C2B-A7A9-EDFFCF92B8F1}" srcOrd="0" destOrd="0" presId="urn:microsoft.com/office/officeart/2005/8/layout/hierarchy1"/>
    <dgm:cxn modelId="{E2FA79D2-0A5B-4583-9B59-014477668408}" type="presParOf" srcId="{9C81E4B3-D5A3-4C2B-A7A9-EDFFCF92B8F1}" destId="{8387CFFD-68B9-4CE9-AF21-8C284FF77717}" srcOrd="0" destOrd="0" presId="urn:microsoft.com/office/officeart/2005/8/layout/hierarchy1"/>
    <dgm:cxn modelId="{6DAE3233-897E-497A-8407-BE545D300969}" type="presParOf" srcId="{8387CFFD-68B9-4CE9-AF21-8C284FF77717}" destId="{4A2FED31-138A-4B69-B189-820F6696C25E}" srcOrd="0" destOrd="0" presId="urn:microsoft.com/office/officeart/2005/8/layout/hierarchy1"/>
    <dgm:cxn modelId="{1473DB9E-1111-4BD3-89C5-AAF0A3D99807}" type="presParOf" srcId="{8387CFFD-68B9-4CE9-AF21-8C284FF77717}" destId="{54404225-8DB6-4BC3-9351-16AB2EA5BDB0}" srcOrd="1" destOrd="0" presId="urn:microsoft.com/office/officeart/2005/8/layout/hierarchy1"/>
    <dgm:cxn modelId="{03D93C02-98F3-4710-8D84-19086A52B4FC}" type="presParOf" srcId="{9C81E4B3-D5A3-4C2B-A7A9-EDFFCF92B8F1}" destId="{38CE5247-F52B-4A57-804C-735E2D44D437}" srcOrd="1" destOrd="0" presId="urn:microsoft.com/office/officeart/2005/8/layout/hierarchy1"/>
    <dgm:cxn modelId="{10780ED3-F918-43AA-A09F-A0AA8366B562}" type="presParOf" srcId="{3A64FBA3-A18D-4C3F-94B8-E869C62B019A}" destId="{ADFA3953-1244-4057-B1DA-38998D3A3B9F}" srcOrd="1" destOrd="0" presId="urn:microsoft.com/office/officeart/2005/8/layout/hierarchy1"/>
    <dgm:cxn modelId="{DAC7EBAD-34C3-4887-9BE9-2AFC2CF437FF}" type="presParOf" srcId="{ADFA3953-1244-4057-B1DA-38998D3A3B9F}" destId="{B0417B43-2D60-4BD5-8E18-2D8F16510916}" srcOrd="0" destOrd="0" presId="urn:microsoft.com/office/officeart/2005/8/layout/hierarchy1"/>
    <dgm:cxn modelId="{4E70CBB4-16F6-415A-9908-8492FD87B877}" type="presParOf" srcId="{B0417B43-2D60-4BD5-8E18-2D8F16510916}" destId="{45365F44-D060-4C04-8A6A-232D2A6855F4}" srcOrd="0" destOrd="0" presId="urn:microsoft.com/office/officeart/2005/8/layout/hierarchy1"/>
    <dgm:cxn modelId="{2808CD60-A8D6-468A-87E7-42DC1518ECF3}" type="presParOf" srcId="{B0417B43-2D60-4BD5-8E18-2D8F16510916}" destId="{56C81239-2A8A-4419-84A7-38DE78ECDEEA}" srcOrd="1" destOrd="0" presId="urn:microsoft.com/office/officeart/2005/8/layout/hierarchy1"/>
    <dgm:cxn modelId="{235BB9E3-222B-4834-B706-B45523FD5DAD}" type="presParOf" srcId="{ADFA3953-1244-4057-B1DA-38998D3A3B9F}" destId="{72D9B41E-B1AD-433F-90B9-211D62D8E479}"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8726940-343D-4ACB-81C6-C3074D32380D}" type="doc">
      <dgm:prSet loTypeId="urn:microsoft.com/office/officeart/2005/8/layout/hierarchy1" loCatId="hierarchy" qsTypeId="urn:microsoft.com/office/officeart/2005/8/quickstyle/simple1" qsCatId="simple" csTypeId="urn:microsoft.com/office/officeart/2005/8/colors/colorful2" csCatId="colorful" phldr="1"/>
      <dgm:spPr/>
      <dgm:t>
        <a:bodyPr/>
        <a:lstStyle/>
        <a:p>
          <a:endParaRPr lang="en-US"/>
        </a:p>
      </dgm:t>
    </dgm:pt>
    <dgm:pt modelId="{FFC4CEA0-415E-48E4-8A01-82230DAA97CC}">
      <dgm:prSet/>
      <dgm:spPr/>
      <dgm:t>
        <a:bodyPr/>
        <a:lstStyle/>
        <a:p>
          <a:r>
            <a:rPr lang="en-US" b="1" i="0" baseline="0" dirty="0" err="1"/>
            <a:t>DataRaptors</a:t>
          </a:r>
          <a:r>
            <a:rPr lang="en-US" b="0" i="0" baseline="0" dirty="0"/>
            <a:t> — </a:t>
          </a:r>
          <a:r>
            <a:rPr lang="en-US" b="0" i="0" dirty="0"/>
            <a:t>Configurable services for retrieving, transforming, and updating data</a:t>
          </a:r>
          <a:endParaRPr lang="en-US" dirty="0"/>
        </a:p>
      </dgm:t>
    </dgm:pt>
    <dgm:pt modelId="{0EA7C60F-F45E-4C2E-A23A-ADD117C9A4CE}" type="parTrans" cxnId="{442E582D-5B1F-47B6-AE10-21A79D100613}">
      <dgm:prSet/>
      <dgm:spPr/>
      <dgm:t>
        <a:bodyPr/>
        <a:lstStyle/>
        <a:p>
          <a:endParaRPr lang="en-US"/>
        </a:p>
      </dgm:t>
    </dgm:pt>
    <dgm:pt modelId="{1C5FA945-4EC6-4387-9A67-BA9F6E8843AE}" type="sibTrans" cxnId="{442E582D-5B1F-47B6-AE10-21A79D100613}">
      <dgm:prSet/>
      <dgm:spPr/>
      <dgm:t>
        <a:bodyPr/>
        <a:lstStyle/>
        <a:p>
          <a:endParaRPr lang="en-US"/>
        </a:p>
      </dgm:t>
    </dgm:pt>
    <dgm:pt modelId="{82548DA1-0F0E-43F6-B3BE-5D2A2E00702A}">
      <dgm:prSet/>
      <dgm:spPr/>
      <dgm:t>
        <a:bodyPr/>
        <a:lstStyle/>
        <a:p>
          <a:r>
            <a:rPr lang="en-US" b="1" i="0" baseline="0" dirty="0"/>
            <a:t>Integration Procedures </a:t>
          </a:r>
          <a:r>
            <a:rPr lang="en-US" b="0" i="0" baseline="0" dirty="0"/>
            <a:t>— </a:t>
          </a:r>
          <a:r>
            <a:rPr lang="en-US" b="0" i="0" dirty="0"/>
            <a:t>Declarative, server-side processes that execute multiple actions in a single server call</a:t>
          </a:r>
          <a:endParaRPr lang="en-US" dirty="0"/>
        </a:p>
      </dgm:t>
    </dgm:pt>
    <dgm:pt modelId="{B0754C01-FD9B-4720-B0CE-8D2152E469A5}" type="parTrans" cxnId="{CCA59A2F-EC5A-4708-A0B8-111E3EADC5E2}">
      <dgm:prSet/>
      <dgm:spPr/>
      <dgm:t>
        <a:bodyPr/>
        <a:lstStyle/>
        <a:p>
          <a:endParaRPr lang="en-US"/>
        </a:p>
      </dgm:t>
    </dgm:pt>
    <dgm:pt modelId="{F75CC764-A30B-4506-880D-BCBE552F4FE4}" type="sibTrans" cxnId="{CCA59A2F-EC5A-4708-A0B8-111E3EADC5E2}">
      <dgm:prSet/>
      <dgm:spPr/>
      <dgm:t>
        <a:bodyPr/>
        <a:lstStyle/>
        <a:p>
          <a:endParaRPr lang="en-US"/>
        </a:p>
      </dgm:t>
    </dgm:pt>
    <dgm:pt modelId="{65AEA2DF-23AA-491B-BDD6-4AC214FE2D0F}" type="pres">
      <dgm:prSet presAssocID="{38726940-343D-4ACB-81C6-C3074D32380D}" presName="hierChild1" presStyleCnt="0">
        <dgm:presLayoutVars>
          <dgm:chPref val="1"/>
          <dgm:dir/>
          <dgm:animOne val="branch"/>
          <dgm:animLvl val="lvl"/>
          <dgm:resizeHandles/>
        </dgm:presLayoutVars>
      </dgm:prSet>
      <dgm:spPr/>
    </dgm:pt>
    <dgm:pt modelId="{E2D809D7-2A93-4C4B-B82F-5F30A259AF1C}" type="pres">
      <dgm:prSet presAssocID="{FFC4CEA0-415E-48E4-8A01-82230DAA97CC}" presName="hierRoot1" presStyleCnt="0"/>
      <dgm:spPr/>
    </dgm:pt>
    <dgm:pt modelId="{06AC90D7-2E06-45E3-AEC6-7ED77C3E2EED}" type="pres">
      <dgm:prSet presAssocID="{FFC4CEA0-415E-48E4-8A01-82230DAA97CC}" presName="composite" presStyleCnt="0"/>
      <dgm:spPr/>
    </dgm:pt>
    <dgm:pt modelId="{C340939D-88DE-43A8-ADA6-874376FFBCE9}" type="pres">
      <dgm:prSet presAssocID="{FFC4CEA0-415E-48E4-8A01-82230DAA97CC}" presName="background" presStyleLbl="node0" presStyleIdx="0" presStyleCnt="2"/>
      <dgm:spPr/>
    </dgm:pt>
    <dgm:pt modelId="{E79EAAD0-5ACF-4B39-B445-6C99CBA6098A}" type="pres">
      <dgm:prSet presAssocID="{FFC4CEA0-415E-48E4-8A01-82230DAA97CC}" presName="text" presStyleLbl="fgAcc0" presStyleIdx="0" presStyleCnt="2">
        <dgm:presLayoutVars>
          <dgm:chPref val="3"/>
        </dgm:presLayoutVars>
      </dgm:prSet>
      <dgm:spPr/>
    </dgm:pt>
    <dgm:pt modelId="{742ADFC2-FE4B-433F-ACED-954C775EA5C5}" type="pres">
      <dgm:prSet presAssocID="{FFC4CEA0-415E-48E4-8A01-82230DAA97CC}" presName="hierChild2" presStyleCnt="0"/>
      <dgm:spPr/>
    </dgm:pt>
    <dgm:pt modelId="{9F661D77-8025-4A05-B046-E5BE8CA85B2A}" type="pres">
      <dgm:prSet presAssocID="{82548DA1-0F0E-43F6-B3BE-5D2A2E00702A}" presName="hierRoot1" presStyleCnt="0"/>
      <dgm:spPr/>
    </dgm:pt>
    <dgm:pt modelId="{ABD563CF-F106-480E-B3E2-3DF01D32227E}" type="pres">
      <dgm:prSet presAssocID="{82548DA1-0F0E-43F6-B3BE-5D2A2E00702A}" presName="composite" presStyleCnt="0"/>
      <dgm:spPr/>
    </dgm:pt>
    <dgm:pt modelId="{67F19B9F-7F4F-49F6-9B87-4273646BF5F2}" type="pres">
      <dgm:prSet presAssocID="{82548DA1-0F0E-43F6-B3BE-5D2A2E00702A}" presName="background" presStyleLbl="node0" presStyleIdx="1" presStyleCnt="2"/>
      <dgm:spPr/>
    </dgm:pt>
    <dgm:pt modelId="{FBCD7C35-E711-49AE-88F4-B47E15EA91DA}" type="pres">
      <dgm:prSet presAssocID="{82548DA1-0F0E-43F6-B3BE-5D2A2E00702A}" presName="text" presStyleLbl="fgAcc0" presStyleIdx="1" presStyleCnt="2">
        <dgm:presLayoutVars>
          <dgm:chPref val="3"/>
        </dgm:presLayoutVars>
      </dgm:prSet>
      <dgm:spPr/>
    </dgm:pt>
    <dgm:pt modelId="{4D965A77-23D0-4378-A944-F41832457F8C}" type="pres">
      <dgm:prSet presAssocID="{82548DA1-0F0E-43F6-B3BE-5D2A2E00702A}" presName="hierChild2" presStyleCnt="0"/>
      <dgm:spPr/>
    </dgm:pt>
  </dgm:ptLst>
  <dgm:cxnLst>
    <dgm:cxn modelId="{189DE000-1B70-4990-96ED-A24A1DECA536}" type="presOf" srcId="{82548DA1-0F0E-43F6-B3BE-5D2A2E00702A}" destId="{FBCD7C35-E711-49AE-88F4-B47E15EA91DA}" srcOrd="0" destOrd="0" presId="urn:microsoft.com/office/officeart/2005/8/layout/hierarchy1"/>
    <dgm:cxn modelId="{442E582D-5B1F-47B6-AE10-21A79D100613}" srcId="{38726940-343D-4ACB-81C6-C3074D32380D}" destId="{FFC4CEA0-415E-48E4-8A01-82230DAA97CC}" srcOrd="0" destOrd="0" parTransId="{0EA7C60F-F45E-4C2E-A23A-ADD117C9A4CE}" sibTransId="{1C5FA945-4EC6-4387-9A67-BA9F6E8843AE}"/>
    <dgm:cxn modelId="{CCA59A2F-EC5A-4708-A0B8-111E3EADC5E2}" srcId="{38726940-343D-4ACB-81C6-C3074D32380D}" destId="{82548DA1-0F0E-43F6-B3BE-5D2A2E00702A}" srcOrd="1" destOrd="0" parTransId="{B0754C01-FD9B-4720-B0CE-8D2152E469A5}" sibTransId="{F75CC764-A30B-4506-880D-BCBE552F4FE4}"/>
    <dgm:cxn modelId="{E46BF9B5-58A5-4FB2-B6FB-59CB234F2C44}" type="presOf" srcId="{38726940-343D-4ACB-81C6-C3074D32380D}" destId="{65AEA2DF-23AA-491B-BDD6-4AC214FE2D0F}" srcOrd="0" destOrd="0" presId="urn:microsoft.com/office/officeart/2005/8/layout/hierarchy1"/>
    <dgm:cxn modelId="{ADEFE1BD-E3D3-4448-AB78-BE4B96C560F1}" type="presOf" srcId="{FFC4CEA0-415E-48E4-8A01-82230DAA97CC}" destId="{E79EAAD0-5ACF-4B39-B445-6C99CBA6098A}" srcOrd="0" destOrd="0" presId="urn:microsoft.com/office/officeart/2005/8/layout/hierarchy1"/>
    <dgm:cxn modelId="{400971E3-7556-40F4-B622-98E54F234DBF}" type="presParOf" srcId="{65AEA2DF-23AA-491B-BDD6-4AC214FE2D0F}" destId="{E2D809D7-2A93-4C4B-B82F-5F30A259AF1C}" srcOrd="0" destOrd="0" presId="urn:microsoft.com/office/officeart/2005/8/layout/hierarchy1"/>
    <dgm:cxn modelId="{499ADF55-F6A4-4F16-B3BD-F469EC045844}" type="presParOf" srcId="{E2D809D7-2A93-4C4B-B82F-5F30A259AF1C}" destId="{06AC90D7-2E06-45E3-AEC6-7ED77C3E2EED}" srcOrd="0" destOrd="0" presId="urn:microsoft.com/office/officeart/2005/8/layout/hierarchy1"/>
    <dgm:cxn modelId="{64547EDA-EFE3-41E8-8BDC-66EA2ED1FADA}" type="presParOf" srcId="{06AC90D7-2E06-45E3-AEC6-7ED77C3E2EED}" destId="{C340939D-88DE-43A8-ADA6-874376FFBCE9}" srcOrd="0" destOrd="0" presId="urn:microsoft.com/office/officeart/2005/8/layout/hierarchy1"/>
    <dgm:cxn modelId="{CC30D59F-783E-4B4E-A51B-474742FD1616}" type="presParOf" srcId="{06AC90D7-2E06-45E3-AEC6-7ED77C3E2EED}" destId="{E79EAAD0-5ACF-4B39-B445-6C99CBA6098A}" srcOrd="1" destOrd="0" presId="urn:microsoft.com/office/officeart/2005/8/layout/hierarchy1"/>
    <dgm:cxn modelId="{E404126D-CA8B-4912-BFDB-D8950CA6D58C}" type="presParOf" srcId="{E2D809D7-2A93-4C4B-B82F-5F30A259AF1C}" destId="{742ADFC2-FE4B-433F-ACED-954C775EA5C5}" srcOrd="1" destOrd="0" presId="urn:microsoft.com/office/officeart/2005/8/layout/hierarchy1"/>
    <dgm:cxn modelId="{D843E042-D858-4B62-89CD-427CCC0C2A10}" type="presParOf" srcId="{65AEA2DF-23AA-491B-BDD6-4AC214FE2D0F}" destId="{9F661D77-8025-4A05-B046-E5BE8CA85B2A}" srcOrd="1" destOrd="0" presId="urn:microsoft.com/office/officeart/2005/8/layout/hierarchy1"/>
    <dgm:cxn modelId="{26809635-F6CC-429A-932E-2E9416483A4D}" type="presParOf" srcId="{9F661D77-8025-4A05-B046-E5BE8CA85B2A}" destId="{ABD563CF-F106-480E-B3E2-3DF01D32227E}" srcOrd="0" destOrd="0" presId="urn:microsoft.com/office/officeart/2005/8/layout/hierarchy1"/>
    <dgm:cxn modelId="{E17AB68E-C9B6-4FA1-9F81-CCAB0EE18A20}" type="presParOf" srcId="{ABD563CF-F106-480E-B3E2-3DF01D32227E}" destId="{67F19B9F-7F4F-49F6-9B87-4273646BF5F2}" srcOrd="0" destOrd="0" presId="urn:microsoft.com/office/officeart/2005/8/layout/hierarchy1"/>
    <dgm:cxn modelId="{46A05E05-4745-4306-B019-888B90C16924}" type="presParOf" srcId="{ABD563CF-F106-480E-B3E2-3DF01D32227E}" destId="{FBCD7C35-E711-49AE-88F4-B47E15EA91DA}" srcOrd="1" destOrd="0" presId="urn:microsoft.com/office/officeart/2005/8/layout/hierarchy1"/>
    <dgm:cxn modelId="{1B70AD9C-C242-433A-9E17-F6D4AD2BFEAC}" type="presParOf" srcId="{9F661D77-8025-4A05-B046-E5BE8CA85B2A}" destId="{4D965A77-23D0-4378-A944-F41832457F8C}"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F0D4B94-D6FA-49B9-9B88-BA68B525C572}" type="doc">
      <dgm:prSet loTypeId="urn:microsoft.com/office/officeart/2005/8/layout/hierarchy1" loCatId="hierarchy" qsTypeId="urn:microsoft.com/office/officeart/2005/8/quickstyle/simple1" qsCatId="simple" csTypeId="urn:microsoft.com/office/officeart/2005/8/colors/colorful2" csCatId="colorful" phldr="1"/>
      <dgm:spPr/>
      <dgm:t>
        <a:bodyPr/>
        <a:lstStyle/>
        <a:p>
          <a:endParaRPr lang="en-US"/>
        </a:p>
      </dgm:t>
    </dgm:pt>
    <dgm:pt modelId="{8C134293-143E-4E69-9DEF-00F13485210A}">
      <dgm:prSet/>
      <dgm:spPr/>
      <dgm:t>
        <a:bodyPr/>
        <a:lstStyle/>
        <a:p>
          <a:r>
            <a:rPr lang="en-US" b="1" i="0" baseline="0" dirty="0"/>
            <a:t>IDX Workbench </a:t>
          </a:r>
          <a:r>
            <a:rPr lang="en-US" b="0" i="0" dirty="0"/>
            <a:t>Desktop application that enables developers to migrate </a:t>
          </a:r>
          <a:r>
            <a:rPr lang="en-US" b="0" i="0" dirty="0" err="1"/>
            <a:t>Datapacks</a:t>
          </a:r>
          <a:r>
            <a:rPr lang="en-US" b="0" i="0" dirty="0"/>
            <a:t> and Salesforce metadata from one org to another or from an org to a Git repository</a:t>
          </a:r>
          <a:endParaRPr lang="en-US" dirty="0"/>
        </a:p>
      </dgm:t>
    </dgm:pt>
    <dgm:pt modelId="{298D47BB-D5FB-4AD7-88A2-C08647CEE19B}" type="parTrans" cxnId="{8CA4EA0C-24B6-41E5-9D72-B50C1D26D455}">
      <dgm:prSet/>
      <dgm:spPr/>
      <dgm:t>
        <a:bodyPr/>
        <a:lstStyle/>
        <a:p>
          <a:endParaRPr lang="en-US"/>
        </a:p>
      </dgm:t>
    </dgm:pt>
    <dgm:pt modelId="{886B6D70-1AF1-415E-9840-6232B7C85586}" type="sibTrans" cxnId="{8CA4EA0C-24B6-41E5-9D72-B50C1D26D455}">
      <dgm:prSet/>
      <dgm:spPr/>
      <dgm:t>
        <a:bodyPr/>
        <a:lstStyle/>
        <a:p>
          <a:endParaRPr lang="en-US"/>
        </a:p>
      </dgm:t>
    </dgm:pt>
    <dgm:pt modelId="{32F7F1A3-99FB-4A65-A20C-D8A042F3BB0B}">
      <dgm:prSet/>
      <dgm:spPr/>
      <dgm:t>
        <a:bodyPr/>
        <a:lstStyle/>
        <a:p>
          <a:r>
            <a:rPr lang="en-US" b="1" i="0" baseline="0" dirty="0"/>
            <a:t>IDX Build Tool </a:t>
          </a:r>
          <a:r>
            <a:rPr lang="en-US" b="0" i="0" baseline="0" dirty="0"/>
            <a:t>— </a:t>
          </a:r>
          <a:r>
            <a:rPr lang="en-US" b="0" i="0" dirty="0"/>
            <a:t>Command-line automation tool that packages and migrates </a:t>
          </a:r>
          <a:r>
            <a:rPr lang="en-US" b="0" i="0" dirty="0" err="1"/>
            <a:t>OmniStudio</a:t>
          </a:r>
          <a:r>
            <a:rPr lang="en-US" b="0" i="0" dirty="0"/>
            <a:t> </a:t>
          </a:r>
          <a:r>
            <a:rPr lang="en-US" b="0" i="0" dirty="0" err="1"/>
            <a:t>Datapacks</a:t>
          </a:r>
          <a:r>
            <a:rPr lang="en-US" b="0" i="0" dirty="0"/>
            <a:t> in a source-control-friendly format</a:t>
          </a:r>
          <a:endParaRPr lang="en-US" dirty="0"/>
        </a:p>
      </dgm:t>
    </dgm:pt>
    <dgm:pt modelId="{F095B19D-C239-487A-BC90-651EFDB25CAB}" type="parTrans" cxnId="{7BC5240B-6243-412F-830D-53737F32E9F1}">
      <dgm:prSet/>
      <dgm:spPr/>
      <dgm:t>
        <a:bodyPr/>
        <a:lstStyle/>
        <a:p>
          <a:endParaRPr lang="en-US"/>
        </a:p>
      </dgm:t>
    </dgm:pt>
    <dgm:pt modelId="{A6FFC743-6184-4693-A816-1225C5DE0436}" type="sibTrans" cxnId="{7BC5240B-6243-412F-830D-53737F32E9F1}">
      <dgm:prSet/>
      <dgm:spPr/>
      <dgm:t>
        <a:bodyPr/>
        <a:lstStyle/>
        <a:p>
          <a:endParaRPr lang="en-US"/>
        </a:p>
      </dgm:t>
    </dgm:pt>
    <dgm:pt modelId="{AA9F7218-5BFD-4BAC-B181-EFBAF1782528}" type="pres">
      <dgm:prSet presAssocID="{AF0D4B94-D6FA-49B9-9B88-BA68B525C572}" presName="hierChild1" presStyleCnt="0">
        <dgm:presLayoutVars>
          <dgm:chPref val="1"/>
          <dgm:dir/>
          <dgm:animOne val="branch"/>
          <dgm:animLvl val="lvl"/>
          <dgm:resizeHandles/>
        </dgm:presLayoutVars>
      </dgm:prSet>
      <dgm:spPr/>
    </dgm:pt>
    <dgm:pt modelId="{3C028CDF-3B13-46AC-A5ED-9B4F280692F7}" type="pres">
      <dgm:prSet presAssocID="{8C134293-143E-4E69-9DEF-00F13485210A}" presName="hierRoot1" presStyleCnt="0"/>
      <dgm:spPr/>
    </dgm:pt>
    <dgm:pt modelId="{E59AFED5-2F93-45FA-917C-A7EB0E1925F6}" type="pres">
      <dgm:prSet presAssocID="{8C134293-143E-4E69-9DEF-00F13485210A}" presName="composite" presStyleCnt="0"/>
      <dgm:spPr/>
    </dgm:pt>
    <dgm:pt modelId="{28A23C1E-6AE0-42A6-BE2A-E506E45A8424}" type="pres">
      <dgm:prSet presAssocID="{8C134293-143E-4E69-9DEF-00F13485210A}" presName="background" presStyleLbl="node0" presStyleIdx="0" presStyleCnt="2"/>
      <dgm:spPr/>
    </dgm:pt>
    <dgm:pt modelId="{3671DB65-DEA8-40EF-894C-29E5D437BD8E}" type="pres">
      <dgm:prSet presAssocID="{8C134293-143E-4E69-9DEF-00F13485210A}" presName="text" presStyleLbl="fgAcc0" presStyleIdx="0" presStyleCnt="2">
        <dgm:presLayoutVars>
          <dgm:chPref val="3"/>
        </dgm:presLayoutVars>
      </dgm:prSet>
      <dgm:spPr/>
    </dgm:pt>
    <dgm:pt modelId="{4DABC017-083E-4612-8DC6-F14896BE1E89}" type="pres">
      <dgm:prSet presAssocID="{8C134293-143E-4E69-9DEF-00F13485210A}" presName="hierChild2" presStyleCnt="0"/>
      <dgm:spPr/>
    </dgm:pt>
    <dgm:pt modelId="{27931B43-B7F2-4578-B814-242FCDA8E8B7}" type="pres">
      <dgm:prSet presAssocID="{32F7F1A3-99FB-4A65-A20C-D8A042F3BB0B}" presName="hierRoot1" presStyleCnt="0"/>
      <dgm:spPr/>
    </dgm:pt>
    <dgm:pt modelId="{497E7180-69E1-4CE6-BACF-A1F5CE0C8ECE}" type="pres">
      <dgm:prSet presAssocID="{32F7F1A3-99FB-4A65-A20C-D8A042F3BB0B}" presName="composite" presStyleCnt="0"/>
      <dgm:spPr/>
    </dgm:pt>
    <dgm:pt modelId="{253D72E1-B65F-43D2-8582-B7AF0402ED36}" type="pres">
      <dgm:prSet presAssocID="{32F7F1A3-99FB-4A65-A20C-D8A042F3BB0B}" presName="background" presStyleLbl="node0" presStyleIdx="1" presStyleCnt="2"/>
      <dgm:spPr/>
    </dgm:pt>
    <dgm:pt modelId="{4A009CA0-C9A9-4DD7-9103-8697E0197A3D}" type="pres">
      <dgm:prSet presAssocID="{32F7F1A3-99FB-4A65-A20C-D8A042F3BB0B}" presName="text" presStyleLbl="fgAcc0" presStyleIdx="1" presStyleCnt="2">
        <dgm:presLayoutVars>
          <dgm:chPref val="3"/>
        </dgm:presLayoutVars>
      </dgm:prSet>
      <dgm:spPr/>
    </dgm:pt>
    <dgm:pt modelId="{29C5F9B8-F138-4BE2-ACE1-1E6F983E6755}" type="pres">
      <dgm:prSet presAssocID="{32F7F1A3-99FB-4A65-A20C-D8A042F3BB0B}" presName="hierChild2" presStyleCnt="0"/>
      <dgm:spPr/>
    </dgm:pt>
  </dgm:ptLst>
  <dgm:cxnLst>
    <dgm:cxn modelId="{7BC5240B-6243-412F-830D-53737F32E9F1}" srcId="{AF0D4B94-D6FA-49B9-9B88-BA68B525C572}" destId="{32F7F1A3-99FB-4A65-A20C-D8A042F3BB0B}" srcOrd="1" destOrd="0" parTransId="{F095B19D-C239-487A-BC90-651EFDB25CAB}" sibTransId="{A6FFC743-6184-4693-A816-1225C5DE0436}"/>
    <dgm:cxn modelId="{8CA4EA0C-24B6-41E5-9D72-B50C1D26D455}" srcId="{AF0D4B94-D6FA-49B9-9B88-BA68B525C572}" destId="{8C134293-143E-4E69-9DEF-00F13485210A}" srcOrd="0" destOrd="0" parTransId="{298D47BB-D5FB-4AD7-88A2-C08647CEE19B}" sibTransId="{886B6D70-1AF1-415E-9840-6232B7C85586}"/>
    <dgm:cxn modelId="{1ECA7A30-7845-4558-B646-899C3341D049}" type="presOf" srcId="{32F7F1A3-99FB-4A65-A20C-D8A042F3BB0B}" destId="{4A009CA0-C9A9-4DD7-9103-8697E0197A3D}" srcOrd="0" destOrd="0" presId="urn:microsoft.com/office/officeart/2005/8/layout/hierarchy1"/>
    <dgm:cxn modelId="{EFFFC2B1-51EE-4A95-9DDA-C982CA02170A}" type="presOf" srcId="{8C134293-143E-4E69-9DEF-00F13485210A}" destId="{3671DB65-DEA8-40EF-894C-29E5D437BD8E}" srcOrd="0" destOrd="0" presId="urn:microsoft.com/office/officeart/2005/8/layout/hierarchy1"/>
    <dgm:cxn modelId="{09A18DFC-0BEA-467A-AF48-482067427A6F}" type="presOf" srcId="{AF0D4B94-D6FA-49B9-9B88-BA68B525C572}" destId="{AA9F7218-5BFD-4BAC-B181-EFBAF1782528}" srcOrd="0" destOrd="0" presId="urn:microsoft.com/office/officeart/2005/8/layout/hierarchy1"/>
    <dgm:cxn modelId="{A7760F89-81B8-4FA8-AE7D-562504A7EC45}" type="presParOf" srcId="{AA9F7218-5BFD-4BAC-B181-EFBAF1782528}" destId="{3C028CDF-3B13-46AC-A5ED-9B4F280692F7}" srcOrd="0" destOrd="0" presId="urn:microsoft.com/office/officeart/2005/8/layout/hierarchy1"/>
    <dgm:cxn modelId="{55296CDA-8EBD-4FA8-AFB1-37649DA1C98C}" type="presParOf" srcId="{3C028CDF-3B13-46AC-A5ED-9B4F280692F7}" destId="{E59AFED5-2F93-45FA-917C-A7EB0E1925F6}" srcOrd="0" destOrd="0" presId="urn:microsoft.com/office/officeart/2005/8/layout/hierarchy1"/>
    <dgm:cxn modelId="{13614831-48D4-48C0-AE70-55BCD1D19EA9}" type="presParOf" srcId="{E59AFED5-2F93-45FA-917C-A7EB0E1925F6}" destId="{28A23C1E-6AE0-42A6-BE2A-E506E45A8424}" srcOrd="0" destOrd="0" presId="urn:microsoft.com/office/officeart/2005/8/layout/hierarchy1"/>
    <dgm:cxn modelId="{1D395D72-C776-4B7D-B4A1-33E39D452052}" type="presParOf" srcId="{E59AFED5-2F93-45FA-917C-A7EB0E1925F6}" destId="{3671DB65-DEA8-40EF-894C-29E5D437BD8E}" srcOrd="1" destOrd="0" presId="urn:microsoft.com/office/officeart/2005/8/layout/hierarchy1"/>
    <dgm:cxn modelId="{47477C98-51E9-4DC0-8840-22D6651A0F4F}" type="presParOf" srcId="{3C028CDF-3B13-46AC-A5ED-9B4F280692F7}" destId="{4DABC017-083E-4612-8DC6-F14896BE1E89}" srcOrd="1" destOrd="0" presId="urn:microsoft.com/office/officeart/2005/8/layout/hierarchy1"/>
    <dgm:cxn modelId="{0A481361-F2D1-435C-946D-628B9F0D691F}" type="presParOf" srcId="{AA9F7218-5BFD-4BAC-B181-EFBAF1782528}" destId="{27931B43-B7F2-4578-B814-242FCDA8E8B7}" srcOrd="1" destOrd="0" presId="urn:microsoft.com/office/officeart/2005/8/layout/hierarchy1"/>
    <dgm:cxn modelId="{0D2B94D1-4F49-4F18-88D3-77CF29DDEB68}" type="presParOf" srcId="{27931B43-B7F2-4578-B814-242FCDA8E8B7}" destId="{497E7180-69E1-4CE6-BACF-A1F5CE0C8ECE}" srcOrd="0" destOrd="0" presId="urn:microsoft.com/office/officeart/2005/8/layout/hierarchy1"/>
    <dgm:cxn modelId="{DEF1A66A-2E6D-4E8E-BD9C-A13137BDC49B}" type="presParOf" srcId="{497E7180-69E1-4CE6-BACF-A1F5CE0C8ECE}" destId="{253D72E1-B65F-43D2-8582-B7AF0402ED36}" srcOrd="0" destOrd="0" presId="urn:microsoft.com/office/officeart/2005/8/layout/hierarchy1"/>
    <dgm:cxn modelId="{BDB46ACA-E0CD-4A63-8294-9A2520544AC6}" type="presParOf" srcId="{497E7180-69E1-4CE6-BACF-A1F5CE0C8ECE}" destId="{4A009CA0-C9A9-4DD7-9103-8697E0197A3D}" srcOrd="1" destOrd="0" presId="urn:microsoft.com/office/officeart/2005/8/layout/hierarchy1"/>
    <dgm:cxn modelId="{4B4A053A-3D18-416A-B02D-0461F648BAC1}" type="presParOf" srcId="{27931B43-B7F2-4578-B814-242FCDA8E8B7}" destId="{29C5F9B8-F138-4BE2-ACE1-1E6F983E6755}"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62CC7D45-88BB-4E94-8461-CAD606F02444}"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41CCF3CA-ADFD-41CC-9BF4-67F2A8DA0A73}">
      <dgm:prSet/>
      <dgm:spPr/>
      <dgm:t>
        <a:bodyPr/>
        <a:lstStyle/>
        <a:p>
          <a:r>
            <a:rPr lang="en-US" b="0" i="0" baseline="0"/>
            <a:t>Drag and drop with no or low code</a:t>
          </a:r>
          <a:endParaRPr lang="en-US"/>
        </a:p>
      </dgm:t>
    </dgm:pt>
    <dgm:pt modelId="{7E2FBFB3-6F3F-4F68-8E61-A31F597847A9}" type="parTrans" cxnId="{D0B073C0-AC14-4DB0-A3EF-40DF6560922B}">
      <dgm:prSet/>
      <dgm:spPr/>
      <dgm:t>
        <a:bodyPr/>
        <a:lstStyle/>
        <a:p>
          <a:endParaRPr lang="en-US"/>
        </a:p>
      </dgm:t>
    </dgm:pt>
    <dgm:pt modelId="{989FDA9A-4C26-42FF-99A8-30751CFC74BB}" type="sibTrans" cxnId="{D0B073C0-AC14-4DB0-A3EF-40DF6560922B}">
      <dgm:prSet/>
      <dgm:spPr/>
      <dgm:t>
        <a:bodyPr/>
        <a:lstStyle/>
        <a:p>
          <a:endParaRPr lang="en-US"/>
        </a:p>
      </dgm:t>
    </dgm:pt>
    <dgm:pt modelId="{05339377-DED4-433F-B14B-5AECD04BA094}">
      <dgm:prSet/>
      <dgm:spPr/>
      <dgm:t>
        <a:bodyPr/>
        <a:lstStyle/>
        <a:p>
          <a:r>
            <a:rPr lang="en-US" b="0" i="0" baseline="0"/>
            <a:t>Rapid prototyping, with built in troubleshooting tools</a:t>
          </a:r>
          <a:endParaRPr lang="en-US"/>
        </a:p>
      </dgm:t>
    </dgm:pt>
    <dgm:pt modelId="{1C7C65B1-D6E2-49F8-B7F4-1647C96F5623}" type="parTrans" cxnId="{71E7E1FB-AF4C-47F6-98FD-A15C2BDB3248}">
      <dgm:prSet/>
      <dgm:spPr/>
      <dgm:t>
        <a:bodyPr/>
        <a:lstStyle/>
        <a:p>
          <a:endParaRPr lang="en-US"/>
        </a:p>
      </dgm:t>
    </dgm:pt>
    <dgm:pt modelId="{DC365F84-DA9A-4724-B6FB-202642DA4AE8}" type="sibTrans" cxnId="{71E7E1FB-AF4C-47F6-98FD-A15C2BDB3248}">
      <dgm:prSet/>
      <dgm:spPr/>
      <dgm:t>
        <a:bodyPr/>
        <a:lstStyle/>
        <a:p>
          <a:endParaRPr lang="en-US"/>
        </a:p>
      </dgm:t>
    </dgm:pt>
    <dgm:pt modelId="{7DF7133A-D8CA-4219-8CD8-2234C977A144}">
      <dgm:prSet/>
      <dgm:spPr/>
      <dgm:t>
        <a:bodyPr/>
        <a:lstStyle/>
        <a:p>
          <a:r>
            <a:rPr lang="en-US" b="0" i="0" baseline="0"/>
            <a:t>Ease of maintenance</a:t>
          </a:r>
          <a:endParaRPr lang="en-US"/>
        </a:p>
      </dgm:t>
    </dgm:pt>
    <dgm:pt modelId="{4750F7DC-5CEE-4747-9397-318D3437DDA9}" type="parTrans" cxnId="{9EFEC03F-F4C8-4FEC-8E85-2035700F1FB2}">
      <dgm:prSet/>
      <dgm:spPr/>
      <dgm:t>
        <a:bodyPr/>
        <a:lstStyle/>
        <a:p>
          <a:endParaRPr lang="en-US"/>
        </a:p>
      </dgm:t>
    </dgm:pt>
    <dgm:pt modelId="{6BD056E3-7BC1-4993-A20C-57960BE23078}" type="sibTrans" cxnId="{9EFEC03F-F4C8-4FEC-8E85-2035700F1FB2}">
      <dgm:prSet/>
      <dgm:spPr/>
      <dgm:t>
        <a:bodyPr/>
        <a:lstStyle/>
        <a:p>
          <a:endParaRPr lang="en-US"/>
        </a:p>
      </dgm:t>
    </dgm:pt>
    <dgm:pt modelId="{2E988069-3987-4F70-AFEE-C01694F00F82}">
      <dgm:prSet/>
      <dgm:spPr/>
      <dgm:t>
        <a:bodyPr/>
        <a:lstStyle/>
        <a:p>
          <a:r>
            <a:rPr lang="en-US" b="0" i="0" baseline="0"/>
            <a:t>Integrating data from almost any source</a:t>
          </a:r>
          <a:endParaRPr lang="en-US"/>
        </a:p>
      </dgm:t>
    </dgm:pt>
    <dgm:pt modelId="{0C3A4C85-FFE6-483C-8F45-FF3718E5A907}" type="parTrans" cxnId="{E2501033-C1BD-4752-BC63-7EA78FDB017F}">
      <dgm:prSet/>
      <dgm:spPr/>
      <dgm:t>
        <a:bodyPr/>
        <a:lstStyle/>
        <a:p>
          <a:endParaRPr lang="en-US"/>
        </a:p>
      </dgm:t>
    </dgm:pt>
    <dgm:pt modelId="{D71EF402-ADEE-46F5-AB1C-00B8AC58224E}" type="sibTrans" cxnId="{E2501033-C1BD-4752-BC63-7EA78FDB017F}">
      <dgm:prSet/>
      <dgm:spPr/>
      <dgm:t>
        <a:bodyPr/>
        <a:lstStyle/>
        <a:p>
          <a:endParaRPr lang="en-US"/>
        </a:p>
      </dgm:t>
    </dgm:pt>
    <dgm:pt modelId="{806189E2-28A4-4129-B2AA-848A8623D89D}" type="pres">
      <dgm:prSet presAssocID="{62CC7D45-88BB-4E94-8461-CAD606F02444}" presName="linear" presStyleCnt="0">
        <dgm:presLayoutVars>
          <dgm:animLvl val="lvl"/>
          <dgm:resizeHandles val="exact"/>
        </dgm:presLayoutVars>
      </dgm:prSet>
      <dgm:spPr/>
    </dgm:pt>
    <dgm:pt modelId="{67F29E7F-4431-425E-A9D1-8F0F97A9A97C}" type="pres">
      <dgm:prSet presAssocID="{41CCF3CA-ADFD-41CC-9BF4-67F2A8DA0A73}" presName="parentText" presStyleLbl="node1" presStyleIdx="0" presStyleCnt="4">
        <dgm:presLayoutVars>
          <dgm:chMax val="0"/>
          <dgm:bulletEnabled val="1"/>
        </dgm:presLayoutVars>
      </dgm:prSet>
      <dgm:spPr/>
    </dgm:pt>
    <dgm:pt modelId="{2F24D17C-6BCB-4784-8106-02DADD0625A2}" type="pres">
      <dgm:prSet presAssocID="{989FDA9A-4C26-42FF-99A8-30751CFC74BB}" presName="spacer" presStyleCnt="0"/>
      <dgm:spPr/>
    </dgm:pt>
    <dgm:pt modelId="{91907457-7A24-4C1D-B76F-D29D3E847965}" type="pres">
      <dgm:prSet presAssocID="{05339377-DED4-433F-B14B-5AECD04BA094}" presName="parentText" presStyleLbl="node1" presStyleIdx="1" presStyleCnt="4">
        <dgm:presLayoutVars>
          <dgm:chMax val="0"/>
          <dgm:bulletEnabled val="1"/>
        </dgm:presLayoutVars>
      </dgm:prSet>
      <dgm:spPr/>
    </dgm:pt>
    <dgm:pt modelId="{33038E2E-B813-4202-9636-EFC04EE90486}" type="pres">
      <dgm:prSet presAssocID="{DC365F84-DA9A-4724-B6FB-202642DA4AE8}" presName="spacer" presStyleCnt="0"/>
      <dgm:spPr/>
    </dgm:pt>
    <dgm:pt modelId="{603E276C-2427-4E54-8576-C3463373A950}" type="pres">
      <dgm:prSet presAssocID="{7DF7133A-D8CA-4219-8CD8-2234C977A144}" presName="parentText" presStyleLbl="node1" presStyleIdx="2" presStyleCnt="4">
        <dgm:presLayoutVars>
          <dgm:chMax val="0"/>
          <dgm:bulletEnabled val="1"/>
        </dgm:presLayoutVars>
      </dgm:prSet>
      <dgm:spPr/>
    </dgm:pt>
    <dgm:pt modelId="{C4EB5EEC-664D-417A-B179-6DFC961BDEBC}" type="pres">
      <dgm:prSet presAssocID="{6BD056E3-7BC1-4993-A20C-57960BE23078}" presName="spacer" presStyleCnt="0"/>
      <dgm:spPr/>
    </dgm:pt>
    <dgm:pt modelId="{8FFD56E4-65EE-4F6F-9ADC-B7D45191C551}" type="pres">
      <dgm:prSet presAssocID="{2E988069-3987-4F70-AFEE-C01694F00F82}" presName="parentText" presStyleLbl="node1" presStyleIdx="3" presStyleCnt="4">
        <dgm:presLayoutVars>
          <dgm:chMax val="0"/>
          <dgm:bulletEnabled val="1"/>
        </dgm:presLayoutVars>
      </dgm:prSet>
      <dgm:spPr/>
    </dgm:pt>
  </dgm:ptLst>
  <dgm:cxnLst>
    <dgm:cxn modelId="{E2501033-C1BD-4752-BC63-7EA78FDB017F}" srcId="{62CC7D45-88BB-4E94-8461-CAD606F02444}" destId="{2E988069-3987-4F70-AFEE-C01694F00F82}" srcOrd="3" destOrd="0" parTransId="{0C3A4C85-FFE6-483C-8F45-FF3718E5A907}" sibTransId="{D71EF402-ADEE-46F5-AB1C-00B8AC58224E}"/>
    <dgm:cxn modelId="{1B90953F-9D42-48A2-8E93-26F7BB04DED5}" type="presOf" srcId="{2E988069-3987-4F70-AFEE-C01694F00F82}" destId="{8FFD56E4-65EE-4F6F-9ADC-B7D45191C551}" srcOrd="0" destOrd="0" presId="urn:microsoft.com/office/officeart/2005/8/layout/vList2"/>
    <dgm:cxn modelId="{9EFEC03F-F4C8-4FEC-8E85-2035700F1FB2}" srcId="{62CC7D45-88BB-4E94-8461-CAD606F02444}" destId="{7DF7133A-D8CA-4219-8CD8-2234C977A144}" srcOrd="2" destOrd="0" parTransId="{4750F7DC-5CEE-4747-9397-318D3437DDA9}" sibTransId="{6BD056E3-7BC1-4993-A20C-57960BE23078}"/>
    <dgm:cxn modelId="{F4A76F5F-4329-42CC-A8FD-6C141187CE7D}" type="presOf" srcId="{05339377-DED4-433F-B14B-5AECD04BA094}" destId="{91907457-7A24-4C1D-B76F-D29D3E847965}" srcOrd="0" destOrd="0" presId="urn:microsoft.com/office/officeart/2005/8/layout/vList2"/>
    <dgm:cxn modelId="{0419AFAF-B534-47F4-9148-B102A7FEC55D}" type="presOf" srcId="{41CCF3CA-ADFD-41CC-9BF4-67F2A8DA0A73}" destId="{67F29E7F-4431-425E-A9D1-8F0F97A9A97C}" srcOrd="0" destOrd="0" presId="urn:microsoft.com/office/officeart/2005/8/layout/vList2"/>
    <dgm:cxn modelId="{D0B073C0-AC14-4DB0-A3EF-40DF6560922B}" srcId="{62CC7D45-88BB-4E94-8461-CAD606F02444}" destId="{41CCF3CA-ADFD-41CC-9BF4-67F2A8DA0A73}" srcOrd="0" destOrd="0" parTransId="{7E2FBFB3-6F3F-4F68-8E61-A31F597847A9}" sibTransId="{989FDA9A-4C26-42FF-99A8-30751CFC74BB}"/>
    <dgm:cxn modelId="{DB2A34E2-BA52-4C1A-A402-9C6FF00613E7}" type="presOf" srcId="{7DF7133A-D8CA-4219-8CD8-2234C977A144}" destId="{603E276C-2427-4E54-8576-C3463373A950}" srcOrd="0" destOrd="0" presId="urn:microsoft.com/office/officeart/2005/8/layout/vList2"/>
    <dgm:cxn modelId="{61ADE8F1-0B17-4E05-A242-88B1D9FBFB22}" type="presOf" srcId="{62CC7D45-88BB-4E94-8461-CAD606F02444}" destId="{806189E2-28A4-4129-B2AA-848A8623D89D}" srcOrd="0" destOrd="0" presId="urn:microsoft.com/office/officeart/2005/8/layout/vList2"/>
    <dgm:cxn modelId="{71E7E1FB-AF4C-47F6-98FD-A15C2BDB3248}" srcId="{62CC7D45-88BB-4E94-8461-CAD606F02444}" destId="{05339377-DED4-433F-B14B-5AECD04BA094}" srcOrd="1" destOrd="0" parTransId="{1C7C65B1-D6E2-49F8-B7F4-1647C96F5623}" sibTransId="{DC365F84-DA9A-4724-B6FB-202642DA4AE8}"/>
    <dgm:cxn modelId="{6A41E165-057B-49BB-B4CE-8C9DF34AF92D}" type="presParOf" srcId="{806189E2-28A4-4129-B2AA-848A8623D89D}" destId="{67F29E7F-4431-425E-A9D1-8F0F97A9A97C}" srcOrd="0" destOrd="0" presId="urn:microsoft.com/office/officeart/2005/8/layout/vList2"/>
    <dgm:cxn modelId="{D3051D01-E6BA-4AD8-810B-0BFAFC0A4B42}" type="presParOf" srcId="{806189E2-28A4-4129-B2AA-848A8623D89D}" destId="{2F24D17C-6BCB-4784-8106-02DADD0625A2}" srcOrd="1" destOrd="0" presId="urn:microsoft.com/office/officeart/2005/8/layout/vList2"/>
    <dgm:cxn modelId="{3EB27D09-902F-4349-9835-4C9DEB20C3AE}" type="presParOf" srcId="{806189E2-28A4-4129-B2AA-848A8623D89D}" destId="{91907457-7A24-4C1D-B76F-D29D3E847965}" srcOrd="2" destOrd="0" presId="urn:microsoft.com/office/officeart/2005/8/layout/vList2"/>
    <dgm:cxn modelId="{FB12F558-A92D-41FA-8EC6-3386969E5BDF}" type="presParOf" srcId="{806189E2-28A4-4129-B2AA-848A8623D89D}" destId="{33038E2E-B813-4202-9636-EFC04EE90486}" srcOrd="3" destOrd="0" presId="urn:microsoft.com/office/officeart/2005/8/layout/vList2"/>
    <dgm:cxn modelId="{0F668C59-99F1-41A2-B883-DD4265A21983}" type="presParOf" srcId="{806189E2-28A4-4129-B2AA-848A8623D89D}" destId="{603E276C-2427-4E54-8576-C3463373A950}" srcOrd="4" destOrd="0" presId="urn:microsoft.com/office/officeart/2005/8/layout/vList2"/>
    <dgm:cxn modelId="{60BC812D-72EE-4AA4-AE56-63045583CA8A}" type="presParOf" srcId="{806189E2-28A4-4129-B2AA-848A8623D89D}" destId="{C4EB5EEC-664D-417A-B179-6DFC961BDEBC}" srcOrd="5" destOrd="0" presId="urn:microsoft.com/office/officeart/2005/8/layout/vList2"/>
    <dgm:cxn modelId="{0F80A160-590A-4531-8946-7866B3C672DE}" type="presParOf" srcId="{806189E2-28A4-4129-B2AA-848A8623D89D}" destId="{8FFD56E4-65EE-4F6F-9ADC-B7D45191C551}"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05A76770-011E-4EDE-9E9C-47E2D8C30BCE}"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64694AA9-F89D-4FCA-985C-5FC4D20D5505}">
      <dgm:prSet custT="1"/>
      <dgm:spPr/>
      <dgm:t>
        <a:bodyPr/>
        <a:lstStyle/>
        <a:p>
          <a:pPr>
            <a:lnSpc>
              <a:spcPct val="100000"/>
            </a:lnSpc>
          </a:pPr>
          <a:r>
            <a:rPr lang="en-US" sz="1800" b="1" i="0" dirty="0" err="1"/>
            <a:t>DataRaptor</a:t>
          </a:r>
          <a:r>
            <a:rPr lang="en-US" sz="1800" b="1" i="0" dirty="0"/>
            <a:t> Turbo Extract : </a:t>
          </a:r>
          <a:r>
            <a:rPr lang="en-US" sz="1800" dirty="0"/>
            <a:t>Get data from a single Salesforce object. </a:t>
          </a:r>
          <a:r>
            <a:rPr lang="en-US" sz="1800" b="0" i="0" dirty="0"/>
            <a:t>Simpler configuration</a:t>
          </a:r>
        </a:p>
        <a:p>
          <a:pPr>
            <a:lnSpc>
              <a:spcPct val="100000"/>
            </a:lnSpc>
            <a:buFont typeface="+mj-lt"/>
            <a:buAutoNum type="arabicPeriod"/>
          </a:pPr>
          <a:r>
            <a:rPr lang="en-US" sz="1800" b="0" i="0" dirty="0"/>
            <a:t>Better performance at runtime</a:t>
          </a:r>
          <a:endParaRPr lang="en-US" sz="1800" dirty="0"/>
        </a:p>
      </dgm:t>
    </dgm:pt>
    <dgm:pt modelId="{56A39BEC-E3BB-46BF-915E-596208AF6F23}" type="parTrans" cxnId="{12C3684F-FA39-475D-8320-946AC18FBF5F}">
      <dgm:prSet/>
      <dgm:spPr/>
      <dgm:t>
        <a:bodyPr/>
        <a:lstStyle/>
        <a:p>
          <a:endParaRPr lang="en-US"/>
        </a:p>
      </dgm:t>
    </dgm:pt>
    <dgm:pt modelId="{B70AF3F4-6DA4-481A-933F-EEE4069554D6}" type="sibTrans" cxnId="{12C3684F-FA39-475D-8320-946AC18FBF5F}">
      <dgm:prSet/>
      <dgm:spPr/>
      <dgm:t>
        <a:bodyPr/>
        <a:lstStyle/>
        <a:p>
          <a:endParaRPr lang="en-US"/>
        </a:p>
      </dgm:t>
    </dgm:pt>
    <dgm:pt modelId="{8EADFE4F-DA7A-4112-A17B-81E7773AEEF2}">
      <dgm:prSet custT="1"/>
      <dgm:spPr/>
      <dgm:t>
        <a:bodyPr/>
        <a:lstStyle/>
        <a:p>
          <a:pPr>
            <a:lnSpc>
              <a:spcPct val="100000"/>
            </a:lnSpc>
          </a:pPr>
          <a:r>
            <a:rPr lang="en-US" sz="1800" b="1" i="0" dirty="0" err="1"/>
            <a:t>DataRaptor</a:t>
          </a:r>
          <a:r>
            <a:rPr lang="en-US" sz="1800" b="1" i="0" dirty="0"/>
            <a:t> Extract </a:t>
          </a:r>
          <a:r>
            <a:rPr lang="en-US" sz="1800" b="0" i="0" dirty="0"/>
            <a:t>: Get data from one or more Salesforce objects </a:t>
          </a:r>
          <a:r>
            <a:rPr lang="en-US" sz="1800" b="0" i="0" dirty="0" err="1"/>
            <a:t>DataRaptor</a:t>
          </a:r>
          <a:r>
            <a:rPr lang="en-US" sz="1800" b="0" i="0" dirty="0"/>
            <a:t>. Extracts read Salesforce data and return results in JSON, XML, or custom formats. You can filter the data and select the fields to return  </a:t>
          </a:r>
          <a:endParaRPr lang="en-US" sz="1800" dirty="0"/>
        </a:p>
      </dgm:t>
    </dgm:pt>
    <dgm:pt modelId="{D756EB01-4F38-4A14-96B2-28837EE3758A}" type="parTrans" cxnId="{B0CDDEC4-F0EB-463E-8717-D9E64122F9A5}">
      <dgm:prSet/>
      <dgm:spPr/>
      <dgm:t>
        <a:bodyPr/>
        <a:lstStyle/>
        <a:p>
          <a:endParaRPr lang="en-US"/>
        </a:p>
      </dgm:t>
    </dgm:pt>
    <dgm:pt modelId="{7798852F-74A2-4425-977C-1F2E9CC435B4}" type="sibTrans" cxnId="{B0CDDEC4-F0EB-463E-8717-D9E64122F9A5}">
      <dgm:prSet/>
      <dgm:spPr/>
      <dgm:t>
        <a:bodyPr/>
        <a:lstStyle/>
        <a:p>
          <a:endParaRPr lang="en-US"/>
        </a:p>
      </dgm:t>
    </dgm:pt>
    <dgm:pt modelId="{7E154678-F577-499F-8AA4-46C7155C0BE6}" type="pres">
      <dgm:prSet presAssocID="{05A76770-011E-4EDE-9E9C-47E2D8C30BCE}" presName="root" presStyleCnt="0">
        <dgm:presLayoutVars>
          <dgm:dir/>
          <dgm:resizeHandles val="exact"/>
        </dgm:presLayoutVars>
      </dgm:prSet>
      <dgm:spPr/>
    </dgm:pt>
    <dgm:pt modelId="{A08F25A4-9D0B-4C30-BCFA-FD66CC4421A9}" type="pres">
      <dgm:prSet presAssocID="{64694AA9-F89D-4FCA-985C-5FC4D20D5505}" presName="compNode" presStyleCnt="0"/>
      <dgm:spPr/>
    </dgm:pt>
    <dgm:pt modelId="{28D5E4C6-A292-487A-8022-D6354E183476}" type="pres">
      <dgm:prSet presAssocID="{64694AA9-F89D-4FCA-985C-5FC4D20D5505}" presName="iconRect" presStyleLbl="node1" presStyleIdx="0" presStyleCnt="2" custLinFactNeighborX="2435" custLinFactNeighborY="-1602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Database"/>
        </a:ext>
      </dgm:extLst>
    </dgm:pt>
    <dgm:pt modelId="{23F49129-F7BB-4DCC-AB94-0F47AABCB9AF}" type="pres">
      <dgm:prSet presAssocID="{64694AA9-F89D-4FCA-985C-5FC4D20D5505}" presName="spaceRect" presStyleCnt="0"/>
      <dgm:spPr/>
    </dgm:pt>
    <dgm:pt modelId="{01A95198-9690-40F5-A48E-14EB07C8806D}" type="pres">
      <dgm:prSet presAssocID="{64694AA9-F89D-4FCA-985C-5FC4D20D5505}" presName="textRect" presStyleLbl="revTx" presStyleIdx="0" presStyleCnt="2" custScaleX="104074" custScaleY="156109" custLinFactNeighborX="1096" custLinFactNeighborY="-26135">
        <dgm:presLayoutVars>
          <dgm:chMax val="1"/>
          <dgm:chPref val="1"/>
        </dgm:presLayoutVars>
      </dgm:prSet>
      <dgm:spPr/>
    </dgm:pt>
    <dgm:pt modelId="{CAE020C6-8460-4E42-B6DE-464CB4BEDA8A}" type="pres">
      <dgm:prSet presAssocID="{B70AF3F4-6DA4-481A-933F-EEE4069554D6}" presName="sibTrans" presStyleCnt="0"/>
      <dgm:spPr/>
    </dgm:pt>
    <dgm:pt modelId="{F623828F-AC30-45CB-A841-3DA36E8F88DA}" type="pres">
      <dgm:prSet presAssocID="{8EADFE4F-DA7A-4112-A17B-81E7773AEEF2}" presName="compNode" presStyleCnt="0"/>
      <dgm:spPr/>
    </dgm:pt>
    <dgm:pt modelId="{EB599718-1C35-4592-8831-61FA7C6778C4}" type="pres">
      <dgm:prSet presAssocID="{8EADFE4F-DA7A-4112-A17B-81E7773AEEF2}" presName="iconRect" presStyleLbl="node1" presStyleIdx="1" presStyleCnt="2" custLinFactNeighborX="2240" custLinFactNeighborY="-1311"/>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Table"/>
        </a:ext>
      </dgm:extLst>
    </dgm:pt>
    <dgm:pt modelId="{724BECE9-72CF-41DB-93F4-1E5E18DD102D}" type="pres">
      <dgm:prSet presAssocID="{8EADFE4F-DA7A-4112-A17B-81E7773AEEF2}" presName="spaceRect" presStyleCnt="0"/>
      <dgm:spPr/>
    </dgm:pt>
    <dgm:pt modelId="{58588C30-E971-475A-8576-294098B2F92B}" type="pres">
      <dgm:prSet presAssocID="{8EADFE4F-DA7A-4112-A17B-81E7773AEEF2}" presName="textRect" presStyleLbl="revTx" presStyleIdx="1" presStyleCnt="2" custScaleX="103250" custScaleY="226801" custLinFactNeighborX="-7315" custLinFactNeighborY="60984">
        <dgm:presLayoutVars>
          <dgm:chMax val="1"/>
          <dgm:chPref val="1"/>
        </dgm:presLayoutVars>
      </dgm:prSet>
      <dgm:spPr/>
    </dgm:pt>
  </dgm:ptLst>
  <dgm:cxnLst>
    <dgm:cxn modelId="{31F5D46B-42F5-44E9-8E28-D5AAC953BE25}" type="presOf" srcId="{05A76770-011E-4EDE-9E9C-47E2D8C30BCE}" destId="{7E154678-F577-499F-8AA4-46C7155C0BE6}" srcOrd="0" destOrd="0" presId="urn:microsoft.com/office/officeart/2018/2/layout/IconLabelList"/>
    <dgm:cxn modelId="{12C3684F-FA39-475D-8320-946AC18FBF5F}" srcId="{05A76770-011E-4EDE-9E9C-47E2D8C30BCE}" destId="{64694AA9-F89D-4FCA-985C-5FC4D20D5505}" srcOrd="0" destOrd="0" parTransId="{56A39BEC-E3BB-46BF-915E-596208AF6F23}" sibTransId="{B70AF3F4-6DA4-481A-933F-EEE4069554D6}"/>
    <dgm:cxn modelId="{73B81778-F30D-4292-9276-45B319809B92}" type="presOf" srcId="{64694AA9-F89D-4FCA-985C-5FC4D20D5505}" destId="{01A95198-9690-40F5-A48E-14EB07C8806D}" srcOrd="0" destOrd="0" presId="urn:microsoft.com/office/officeart/2018/2/layout/IconLabelList"/>
    <dgm:cxn modelId="{52A149A3-E88F-4EE5-8D74-3A2308E6BFC1}" type="presOf" srcId="{8EADFE4F-DA7A-4112-A17B-81E7773AEEF2}" destId="{58588C30-E971-475A-8576-294098B2F92B}" srcOrd="0" destOrd="0" presId="urn:microsoft.com/office/officeart/2018/2/layout/IconLabelList"/>
    <dgm:cxn modelId="{B0CDDEC4-F0EB-463E-8717-D9E64122F9A5}" srcId="{05A76770-011E-4EDE-9E9C-47E2D8C30BCE}" destId="{8EADFE4F-DA7A-4112-A17B-81E7773AEEF2}" srcOrd="1" destOrd="0" parTransId="{D756EB01-4F38-4A14-96B2-28837EE3758A}" sibTransId="{7798852F-74A2-4425-977C-1F2E9CC435B4}"/>
    <dgm:cxn modelId="{8608D205-0926-4259-B9ED-280D97B103CB}" type="presParOf" srcId="{7E154678-F577-499F-8AA4-46C7155C0BE6}" destId="{A08F25A4-9D0B-4C30-BCFA-FD66CC4421A9}" srcOrd="0" destOrd="0" presId="urn:microsoft.com/office/officeart/2018/2/layout/IconLabelList"/>
    <dgm:cxn modelId="{E9401933-57F3-413F-9913-21A72FFDD932}" type="presParOf" srcId="{A08F25A4-9D0B-4C30-BCFA-FD66CC4421A9}" destId="{28D5E4C6-A292-487A-8022-D6354E183476}" srcOrd="0" destOrd="0" presId="urn:microsoft.com/office/officeart/2018/2/layout/IconLabelList"/>
    <dgm:cxn modelId="{8E9EACD5-E79F-4A49-88DC-BBBA90605682}" type="presParOf" srcId="{A08F25A4-9D0B-4C30-BCFA-FD66CC4421A9}" destId="{23F49129-F7BB-4DCC-AB94-0F47AABCB9AF}" srcOrd="1" destOrd="0" presId="urn:microsoft.com/office/officeart/2018/2/layout/IconLabelList"/>
    <dgm:cxn modelId="{82B670B1-1349-44E1-8602-D071F7E7DF04}" type="presParOf" srcId="{A08F25A4-9D0B-4C30-BCFA-FD66CC4421A9}" destId="{01A95198-9690-40F5-A48E-14EB07C8806D}" srcOrd="2" destOrd="0" presId="urn:microsoft.com/office/officeart/2018/2/layout/IconLabelList"/>
    <dgm:cxn modelId="{002519A7-8E08-4160-981C-7D73C57F8703}" type="presParOf" srcId="{7E154678-F577-499F-8AA4-46C7155C0BE6}" destId="{CAE020C6-8460-4E42-B6DE-464CB4BEDA8A}" srcOrd="1" destOrd="0" presId="urn:microsoft.com/office/officeart/2018/2/layout/IconLabelList"/>
    <dgm:cxn modelId="{69E89EBE-04A3-4E6D-BA65-3E5CC1D187D9}" type="presParOf" srcId="{7E154678-F577-499F-8AA4-46C7155C0BE6}" destId="{F623828F-AC30-45CB-A841-3DA36E8F88DA}" srcOrd="2" destOrd="0" presId="urn:microsoft.com/office/officeart/2018/2/layout/IconLabelList"/>
    <dgm:cxn modelId="{60D973AA-E0AD-479E-98C1-A0843B3C976E}" type="presParOf" srcId="{F623828F-AC30-45CB-A841-3DA36E8F88DA}" destId="{EB599718-1C35-4592-8831-61FA7C6778C4}" srcOrd="0" destOrd="0" presId="urn:microsoft.com/office/officeart/2018/2/layout/IconLabelList"/>
    <dgm:cxn modelId="{C1B19FBB-E514-430D-A4A3-7900217D041F}" type="presParOf" srcId="{F623828F-AC30-45CB-A841-3DA36E8F88DA}" destId="{724BECE9-72CF-41DB-93F4-1E5E18DD102D}" srcOrd="1" destOrd="0" presId="urn:microsoft.com/office/officeart/2018/2/layout/IconLabelList"/>
    <dgm:cxn modelId="{E259356A-D614-4AA1-87B4-0D1170C4A4BE}" type="presParOf" srcId="{F623828F-AC30-45CB-A841-3DA36E8F88DA}" destId="{58588C30-E971-475A-8576-294098B2F92B}"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05A76770-011E-4EDE-9E9C-47E2D8C30BCE}"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64694AA9-F89D-4FCA-985C-5FC4D20D5505}">
      <dgm:prSet custT="1"/>
      <dgm:spPr/>
      <dgm:t>
        <a:bodyPr/>
        <a:lstStyle/>
        <a:p>
          <a:pPr>
            <a:lnSpc>
              <a:spcPct val="100000"/>
            </a:lnSpc>
          </a:pPr>
          <a:r>
            <a:rPr lang="en-US" sz="2000" b="1" i="0" dirty="0" err="1"/>
            <a:t>DataRaptor</a:t>
          </a:r>
          <a:r>
            <a:rPr lang="en-US" sz="2000" b="1" i="0" dirty="0"/>
            <a:t> Load: </a:t>
          </a:r>
          <a:r>
            <a:rPr lang="en-US" sz="2000" b="0" i="0" dirty="0"/>
            <a:t>Save data to one or more Salesforce objects. Convert JSON input to XML output, and vice versa. Restructure input data and rename fields  </a:t>
          </a:r>
          <a:endParaRPr lang="en-US" sz="2000" dirty="0"/>
        </a:p>
      </dgm:t>
    </dgm:pt>
    <dgm:pt modelId="{56A39BEC-E3BB-46BF-915E-596208AF6F23}" type="parTrans" cxnId="{12C3684F-FA39-475D-8320-946AC18FBF5F}">
      <dgm:prSet/>
      <dgm:spPr/>
      <dgm:t>
        <a:bodyPr/>
        <a:lstStyle/>
        <a:p>
          <a:endParaRPr lang="en-US"/>
        </a:p>
      </dgm:t>
    </dgm:pt>
    <dgm:pt modelId="{B70AF3F4-6DA4-481A-933F-EEE4069554D6}" type="sibTrans" cxnId="{12C3684F-FA39-475D-8320-946AC18FBF5F}">
      <dgm:prSet/>
      <dgm:spPr/>
      <dgm:t>
        <a:bodyPr/>
        <a:lstStyle/>
        <a:p>
          <a:endParaRPr lang="en-US"/>
        </a:p>
      </dgm:t>
    </dgm:pt>
    <dgm:pt modelId="{8EADFE4F-DA7A-4112-A17B-81E7773AEEF2}">
      <dgm:prSet custT="1"/>
      <dgm:spPr/>
      <dgm:t>
        <a:bodyPr/>
        <a:lstStyle/>
        <a:p>
          <a:pPr>
            <a:lnSpc>
              <a:spcPct val="100000"/>
            </a:lnSpc>
          </a:pPr>
          <a:r>
            <a:rPr lang="en-US" sz="2000" b="1" i="0" dirty="0" err="1"/>
            <a:t>DataRaptor</a:t>
          </a:r>
          <a:r>
            <a:rPr lang="en-US" sz="2000" b="1" i="0" dirty="0"/>
            <a:t> Transform</a:t>
          </a:r>
          <a:r>
            <a:rPr lang="en-US" sz="2000" b="0" i="0" dirty="0"/>
            <a:t>: Manipulate any data that comes from inside or outside Salesforce . </a:t>
          </a:r>
          <a:r>
            <a:rPr lang="en-US" sz="2000" b="0" i="0" dirty="0" err="1"/>
            <a:t>DataRaptor</a:t>
          </a:r>
          <a:r>
            <a:rPr lang="en-US" sz="2000" b="0" i="0" dirty="0"/>
            <a:t> Loads accept data in JSON, XML, or custom input formats and write the data to Salesforce objects.</a:t>
          </a:r>
          <a:endParaRPr lang="en-US" sz="2000" dirty="0"/>
        </a:p>
      </dgm:t>
    </dgm:pt>
    <dgm:pt modelId="{D756EB01-4F38-4A14-96B2-28837EE3758A}" type="parTrans" cxnId="{B0CDDEC4-F0EB-463E-8717-D9E64122F9A5}">
      <dgm:prSet/>
      <dgm:spPr/>
      <dgm:t>
        <a:bodyPr/>
        <a:lstStyle/>
        <a:p>
          <a:endParaRPr lang="en-US"/>
        </a:p>
      </dgm:t>
    </dgm:pt>
    <dgm:pt modelId="{7798852F-74A2-4425-977C-1F2E9CC435B4}" type="sibTrans" cxnId="{B0CDDEC4-F0EB-463E-8717-D9E64122F9A5}">
      <dgm:prSet/>
      <dgm:spPr/>
      <dgm:t>
        <a:bodyPr/>
        <a:lstStyle/>
        <a:p>
          <a:endParaRPr lang="en-US"/>
        </a:p>
      </dgm:t>
    </dgm:pt>
    <dgm:pt modelId="{7E154678-F577-499F-8AA4-46C7155C0BE6}" type="pres">
      <dgm:prSet presAssocID="{05A76770-011E-4EDE-9E9C-47E2D8C30BCE}" presName="root" presStyleCnt="0">
        <dgm:presLayoutVars>
          <dgm:dir/>
          <dgm:resizeHandles val="exact"/>
        </dgm:presLayoutVars>
      </dgm:prSet>
      <dgm:spPr/>
    </dgm:pt>
    <dgm:pt modelId="{A08F25A4-9D0B-4C30-BCFA-FD66CC4421A9}" type="pres">
      <dgm:prSet presAssocID="{64694AA9-F89D-4FCA-985C-5FC4D20D5505}" presName="compNode" presStyleCnt="0"/>
      <dgm:spPr/>
    </dgm:pt>
    <dgm:pt modelId="{28D5E4C6-A292-487A-8022-D6354E183476}" type="pres">
      <dgm:prSet presAssocID="{64694AA9-F89D-4FCA-985C-5FC4D20D5505}" presName="iconRect" presStyleLbl="node1" presStyleIdx="0" presStyleCnt="2" custLinFactNeighborX="21" custLinFactNeighborY="-1947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Database"/>
        </a:ext>
      </dgm:extLst>
    </dgm:pt>
    <dgm:pt modelId="{23F49129-F7BB-4DCC-AB94-0F47AABCB9AF}" type="pres">
      <dgm:prSet presAssocID="{64694AA9-F89D-4FCA-985C-5FC4D20D5505}" presName="spaceRect" presStyleCnt="0"/>
      <dgm:spPr/>
    </dgm:pt>
    <dgm:pt modelId="{01A95198-9690-40F5-A48E-14EB07C8806D}" type="pres">
      <dgm:prSet presAssocID="{64694AA9-F89D-4FCA-985C-5FC4D20D5505}" presName="textRect" presStyleLbl="revTx" presStyleIdx="0" presStyleCnt="2" custScaleX="143913" custScaleY="112723" custLinFactNeighborX="-657" custLinFactNeighborY="-12004">
        <dgm:presLayoutVars>
          <dgm:chMax val="1"/>
          <dgm:chPref val="1"/>
        </dgm:presLayoutVars>
      </dgm:prSet>
      <dgm:spPr/>
    </dgm:pt>
    <dgm:pt modelId="{CAE020C6-8460-4E42-B6DE-464CB4BEDA8A}" type="pres">
      <dgm:prSet presAssocID="{B70AF3F4-6DA4-481A-933F-EEE4069554D6}" presName="sibTrans" presStyleCnt="0"/>
      <dgm:spPr/>
    </dgm:pt>
    <dgm:pt modelId="{F623828F-AC30-45CB-A841-3DA36E8F88DA}" type="pres">
      <dgm:prSet presAssocID="{8EADFE4F-DA7A-4112-A17B-81E7773AEEF2}" presName="compNode" presStyleCnt="0"/>
      <dgm:spPr/>
    </dgm:pt>
    <dgm:pt modelId="{EB599718-1C35-4592-8831-61FA7C6778C4}" type="pres">
      <dgm:prSet presAssocID="{8EADFE4F-DA7A-4112-A17B-81E7773AEEF2}" presName="iconRect" presStyleLbl="node1" presStyleIdx="1" presStyleCnt="2" custLinFactNeighborX="7280" custLinFactNeighborY="-19678"/>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Table"/>
        </a:ext>
      </dgm:extLst>
    </dgm:pt>
    <dgm:pt modelId="{724BECE9-72CF-41DB-93F4-1E5E18DD102D}" type="pres">
      <dgm:prSet presAssocID="{8EADFE4F-DA7A-4112-A17B-81E7773AEEF2}" presName="spaceRect" presStyleCnt="0"/>
      <dgm:spPr/>
    </dgm:pt>
    <dgm:pt modelId="{58588C30-E971-475A-8576-294098B2F92B}" type="pres">
      <dgm:prSet presAssocID="{8EADFE4F-DA7A-4112-A17B-81E7773AEEF2}" presName="textRect" presStyleLbl="revTx" presStyleIdx="1" presStyleCnt="2" custScaleX="181638" custScaleY="164129" custLinFactNeighborX="-2699" custLinFactNeighborY="11950">
        <dgm:presLayoutVars>
          <dgm:chMax val="1"/>
          <dgm:chPref val="1"/>
        </dgm:presLayoutVars>
      </dgm:prSet>
      <dgm:spPr/>
    </dgm:pt>
  </dgm:ptLst>
  <dgm:cxnLst>
    <dgm:cxn modelId="{31F5D46B-42F5-44E9-8E28-D5AAC953BE25}" type="presOf" srcId="{05A76770-011E-4EDE-9E9C-47E2D8C30BCE}" destId="{7E154678-F577-499F-8AA4-46C7155C0BE6}" srcOrd="0" destOrd="0" presId="urn:microsoft.com/office/officeart/2018/2/layout/IconLabelList"/>
    <dgm:cxn modelId="{12C3684F-FA39-475D-8320-946AC18FBF5F}" srcId="{05A76770-011E-4EDE-9E9C-47E2D8C30BCE}" destId="{64694AA9-F89D-4FCA-985C-5FC4D20D5505}" srcOrd="0" destOrd="0" parTransId="{56A39BEC-E3BB-46BF-915E-596208AF6F23}" sibTransId="{B70AF3F4-6DA4-481A-933F-EEE4069554D6}"/>
    <dgm:cxn modelId="{73B81778-F30D-4292-9276-45B319809B92}" type="presOf" srcId="{64694AA9-F89D-4FCA-985C-5FC4D20D5505}" destId="{01A95198-9690-40F5-A48E-14EB07C8806D}" srcOrd="0" destOrd="0" presId="urn:microsoft.com/office/officeart/2018/2/layout/IconLabelList"/>
    <dgm:cxn modelId="{52A149A3-E88F-4EE5-8D74-3A2308E6BFC1}" type="presOf" srcId="{8EADFE4F-DA7A-4112-A17B-81E7773AEEF2}" destId="{58588C30-E971-475A-8576-294098B2F92B}" srcOrd="0" destOrd="0" presId="urn:microsoft.com/office/officeart/2018/2/layout/IconLabelList"/>
    <dgm:cxn modelId="{B0CDDEC4-F0EB-463E-8717-D9E64122F9A5}" srcId="{05A76770-011E-4EDE-9E9C-47E2D8C30BCE}" destId="{8EADFE4F-DA7A-4112-A17B-81E7773AEEF2}" srcOrd="1" destOrd="0" parTransId="{D756EB01-4F38-4A14-96B2-28837EE3758A}" sibTransId="{7798852F-74A2-4425-977C-1F2E9CC435B4}"/>
    <dgm:cxn modelId="{8608D205-0926-4259-B9ED-280D97B103CB}" type="presParOf" srcId="{7E154678-F577-499F-8AA4-46C7155C0BE6}" destId="{A08F25A4-9D0B-4C30-BCFA-FD66CC4421A9}" srcOrd="0" destOrd="0" presId="urn:microsoft.com/office/officeart/2018/2/layout/IconLabelList"/>
    <dgm:cxn modelId="{E9401933-57F3-413F-9913-21A72FFDD932}" type="presParOf" srcId="{A08F25A4-9D0B-4C30-BCFA-FD66CC4421A9}" destId="{28D5E4C6-A292-487A-8022-D6354E183476}" srcOrd="0" destOrd="0" presId="urn:microsoft.com/office/officeart/2018/2/layout/IconLabelList"/>
    <dgm:cxn modelId="{8E9EACD5-E79F-4A49-88DC-BBBA90605682}" type="presParOf" srcId="{A08F25A4-9D0B-4C30-BCFA-FD66CC4421A9}" destId="{23F49129-F7BB-4DCC-AB94-0F47AABCB9AF}" srcOrd="1" destOrd="0" presId="urn:microsoft.com/office/officeart/2018/2/layout/IconLabelList"/>
    <dgm:cxn modelId="{82B670B1-1349-44E1-8602-D071F7E7DF04}" type="presParOf" srcId="{A08F25A4-9D0B-4C30-BCFA-FD66CC4421A9}" destId="{01A95198-9690-40F5-A48E-14EB07C8806D}" srcOrd="2" destOrd="0" presId="urn:microsoft.com/office/officeart/2018/2/layout/IconLabelList"/>
    <dgm:cxn modelId="{002519A7-8E08-4160-981C-7D73C57F8703}" type="presParOf" srcId="{7E154678-F577-499F-8AA4-46C7155C0BE6}" destId="{CAE020C6-8460-4E42-B6DE-464CB4BEDA8A}" srcOrd="1" destOrd="0" presId="urn:microsoft.com/office/officeart/2018/2/layout/IconLabelList"/>
    <dgm:cxn modelId="{69E89EBE-04A3-4E6D-BA65-3E5CC1D187D9}" type="presParOf" srcId="{7E154678-F577-499F-8AA4-46C7155C0BE6}" destId="{F623828F-AC30-45CB-A841-3DA36E8F88DA}" srcOrd="2" destOrd="0" presId="urn:microsoft.com/office/officeart/2018/2/layout/IconLabelList"/>
    <dgm:cxn modelId="{60D973AA-E0AD-479E-98C1-A0843B3C976E}" type="presParOf" srcId="{F623828F-AC30-45CB-A841-3DA36E8F88DA}" destId="{EB599718-1C35-4592-8831-61FA7C6778C4}" srcOrd="0" destOrd="0" presId="urn:microsoft.com/office/officeart/2018/2/layout/IconLabelList"/>
    <dgm:cxn modelId="{C1B19FBB-E514-430D-A4A3-7900217D041F}" type="presParOf" srcId="{F623828F-AC30-45CB-A841-3DA36E8F88DA}" destId="{724BECE9-72CF-41DB-93F4-1E5E18DD102D}" srcOrd="1" destOrd="0" presId="urn:microsoft.com/office/officeart/2018/2/layout/IconLabelList"/>
    <dgm:cxn modelId="{E259356A-D614-4AA1-87B4-0D1170C4A4BE}" type="presParOf" srcId="{F623828F-AC30-45CB-A841-3DA36E8F88DA}" destId="{58588C30-E971-475A-8576-294098B2F92B}"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B874A1BD-1060-4DC8-B348-04009F79D8F1}"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2657AE3A-BB15-487E-BDF9-46CDBC8E4808}">
      <dgm:prSet/>
      <dgm:spPr/>
      <dgm:t>
        <a:bodyPr/>
        <a:lstStyle/>
        <a:p>
          <a:pPr>
            <a:lnSpc>
              <a:spcPct val="100000"/>
            </a:lnSpc>
          </a:pPr>
          <a:r>
            <a:rPr lang="en-US"/>
            <a:t>Integration Procedures handle multiple data sources</a:t>
          </a:r>
        </a:p>
      </dgm:t>
    </dgm:pt>
    <dgm:pt modelId="{0387C72B-1368-4C3D-A61B-0493E7944B11}" type="parTrans" cxnId="{015C2A9D-A3D5-46F1-A896-03D700397965}">
      <dgm:prSet/>
      <dgm:spPr/>
      <dgm:t>
        <a:bodyPr/>
        <a:lstStyle/>
        <a:p>
          <a:endParaRPr lang="en-US"/>
        </a:p>
      </dgm:t>
    </dgm:pt>
    <dgm:pt modelId="{01B27BDE-71B8-4E15-9178-75C068072579}" type="sibTrans" cxnId="{015C2A9D-A3D5-46F1-A896-03D700397965}">
      <dgm:prSet/>
      <dgm:spPr/>
      <dgm:t>
        <a:bodyPr/>
        <a:lstStyle/>
        <a:p>
          <a:pPr>
            <a:lnSpc>
              <a:spcPct val="100000"/>
            </a:lnSpc>
          </a:pPr>
          <a:endParaRPr lang="en-US"/>
        </a:p>
      </dgm:t>
    </dgm:pt>
    <dgm:pt modelId="{FA8C4FE7-AA22-428F-8542-205F3B886C85}">
      <dgm:prSet/>
      <dgm:spPr/>
      <dgm:t>
        <a:bodyPr/>
        <a:lstStyle/>
        <a:p>
          <a:pPr>
            <a:lnSpc>
              <a:spcPct val="100000"/>
            </a:lnSpc>
          </a:pPr>
          <a:r>
            <a:rPr lang="en-US"/>
            <a:t>Integration Procedures serve as data sources for multiple technologies</a:t>
          </a:r>
        </a:p>
      </dgm:t>
    </dgm:pt>
    <dgm:pt modelId="{561FAC24-C8C3-4335-86BB-AB0F50AB39F5}" type="parTrans" cxnId="{8415C2D0-AC22-43B5-A3AC-64093380EC9C}">
      <dgm:prSet/>
      <dgm:spPr/>
      <dgm:t>
        <a:bodyPr/>
        <a:lstStyle/>
        <a:p>
          <a:endParaRPr lang="en-US"/>
        </a:p>
      </dgm:t>
    </dgm:pt>
    <dgm:pt modelId="{68744093-E036-4A83-B019-9DE37DAB2F3A}" type="sibTrans" cxnId="{8415C2D0-AC22-43B5-A3AC-64093380EC9C}">
      <dgm:prSet/>
      <dgm:spPr/>
      <dgm:t>
        <a:bodyPr/>
        <a:lstStyle/>
        <a:p>
          <a:pPr>
            <a:lnSpc>
              <a:spcPct val="100000"/>
            </a:lnSpc>
          </a:pPr>
          <a:endParaRPr lang="en-US"/>
        </a:p>
      </dgm:t>
    </dgm:pt>
    <dgm:pt modelId="{93F114A4-10F3-4544-B7D0-9EA982B60DAC}">
      <dgm:prSet/>
      <dgm:spPr/>
      <dgm:t>
        <a:bodyPr/>
        <a:lstStyle/>
        <a:p>
          <a:pPr>
            <a:lnSpc>
              <a:spcPct val="100000"/>
            </a:lnSpc>
          </a:pPr>
          <a:r>
            <a:rPr lang="en-US"/>
            <a:t>Integration Procedures are portable</a:t>
          </a:r>
        </a:p>
      </dgm:t>
    </dgm:pt>
    <dgm:pt modelId="{AD7BBA04-0A39-42AD-985B-9664C2C0CAA8}" type="parTrans" cxnId="{7E10F0FB-3A6B-4D50-A052-FC34EE23184D}">
      <dgm:prSet/>
      <dgm:spPr/>
      <dgm:t>
        <a:bodyPr/>
        <a:lstStyle/>
        <a:p>
          <a:endParaRPr lang="en-US"/>
        </a:p>
      </dgm:t>
    </dgm:pt>
    <dgm:pt modelId="{A718170B-687B-4C79-9F38-0F7704FB0BFB}" type="sibTrans" cxnId="{7E10F0FB-3A6B-4D50-A052-FC34EE23184D}">
      <dgm:prSet/>
      <dgm:spPr/>
      <dgm:t>
        <a:bodyPr/>
        <a:lstStyle/>
        <a:p>
          <a:pPr>
            <a:lnSpc>
              <a:spcPct val="100000"/>
            </a:lnSpc>
          </a:pPr>
          <a:endParaRPr lang="en-US"/>
        </a:p>
      </dgm:t>
    </dgm:pt>
    <dgm:pt modelId="{D7DB4FB8-B4CC-4869-81BD-DF1DE33433ED}">
      <dgm:prSet/>
      <dgm:spPr/>
      <dgm:t>
        <a:bodyPr/>
        <a:lstStyle/>
        <a:p>
          <a:pPr>
            <a:lnSpc>
              <a:spcPct val="100000"/>
            </a:lnSpc>
          </a:pPr>
          <a:r>
            <a:rPr lang="en-US"/>
            <a:t>Integration Procedures only send and receive the data you need</a:t>
          </a:r>
        </a:p>
      </dgm:t>
    </dgm:pt>
    <dgm:pt modelId="{744C13EB-EB19-4A76-B0A0-08591510DD69}" type="parTrans" cxnId="{A8060374-D0E5-4308-9463-40B3336A3436}">
      <dgm:prSet/>
      <dgm:spPr/>
      <dgm:t>
        <a:bodyPr/>
        <a:lstStyle/>
        <a:p>
          <a:endParaRPr lang="en-US"/>
        </a:p>
      </dgm:t>
    </dgm:pt>
    <dgm:pt modelId="{4F5C02D3-1AFA-4B53-8524-F442075E39F0}" type="sibTrans" cxnId="{A8060374-D0E5-4308-9463-40B3336A3436}">
      <dgm:prSet/>
      <dgm:spPr/>
      <dgm:t>
        <a:bodyPr/>
        <a:lstStyle/>
        <a:p>
          <a:pPr>
            <a:lnSpc>
              <a:spcPct val="100000"/>
            </a:lnSpc>
          </a:pPr>
          <a:endParaRPr lang="en-US"/>
        </a:p>
      </dgm:t>
    </dgm:pt>
    <dgm:pt modelId="{DBFEB03E-A28E-4E6C-B51E-D2D93FA220CE}">
      <dgm:prSet/>
      <dgm:spPr/>
      <dgm:t>
        <a:bodyPr/>
        <a:lstStyle/>
        <a:p>
          <a:pPr>
            <a:lnSpc>
              <a:spcPct val="100000"/>
            </a:lnSpc>
          </a:pPr>
          <a:r>
            <a:rPr lang="en-US"/>
            <a:t>Integration Procedures perform batch processing</a:t>
          </a:r>
        </a:p>
      </dgm:t>
    </dgm:pt>
    <dgm:pt modelId="{14C4B041-98EC-4EC9-B3A2-E79490E27817}" type="parTrans" cxnId="{065DA6AA-FBBD-4777-A991-7E62994768D8}">
      <dgm:prSet/>
      <dgm:spPr/>
      <dgm:t>
        <a:bodyPr/>
        <a:lstStyle/>
        <a:p>
          <a:endParaRPr lang="en-US"/>
        </a:p>
      </dgm:t>
    </dgm:pt>
    <dgm:pt modelId="{876E0FF0-FAA0-462A-A0A1-136CFB2A0E5B}" type="sibTrans" cxnId="{065DA6AA-FBBD-4777-A991-7E62994768D8}">
      <dgm:prSet/>
      <dgm:spPr/>
      <dgm:t>
        <a:bodyPr/>
        <a:lstStyle/>
        <a:p>
          <a:endParaRPr lang="en-US"/>
        </a:p>
      </dgm:t>
    </dgm:pt>
    <dgm:pt modelId="{09FF04BD-9D46-4AC3-9A36-BAA5A2BE387A}" type="pres">
      <dgm:prSet presAssocID="{B874A1BD-1060-4DC8-B348-04009F79D8F1}" presName="root" presStyleCnt="0">
        <dgm:presLayoutVars>
          <dgm:dir/>
          <dgm:resizeHandles val="exact"/>
        </dgm:presLayoutVars>
      </dgm:prSet>
      <dgm:spPr/>
    </dgm:pt>
    <dgm:pt modelId="{221A7EA8-3D69-4AB8-BC0F-B6D7914D50E1}" type="pres">
      <dgm:prSet presAssocID="{B874A1BD-1060-4DC8-B348-04009F79D8F1}" presName="container" presStyleCnt="0">
        <dgm:presLayoutVars>
          <dgm:dir/>
          <dgm:resizeHandles val="exact"/>
        </dgm:presLayoutVars>
      </dgm:prSet>
      <dgm:spPr/>
    </dgm:pt>
    <dgm:pt modelId="{8F1272CD-F98B-4258-A37F-D031FAF44508}" type="pres">
      <dgm:prSet presAssocID="{2657AE3A-BB15-487E-BDF9-46CDBC8E4808}" presName="compNode" presStyleCnt="0"/>
      <dgm:spPr/>
    </dgm:pt>
    <dgm:pt modelId="{634B4185-C8CA-4280-88A8-7394AFA6C873}" type="pres">
      <dgm:prSet presAssocID="{2657AE3A-BB15-487E-BDF9-46CDBC8E4808}" presName="iconBgRect" presStyleLbl="bgShp" presStyleIdx="0" presStyleCnt="5"/>
      <dgm:spPr/>
    </dgm:pt>
    <dgm:pt modelId="{61F1ACB4-A337-4AE6-A850-59B3EAB4C9D8}" type="pres">
      <dgm:prSet presAssocID="{2657AE3A-BB15-487E-BDF9-46CDBC8E4808}"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Database"/>
        </a:ext>
      </dgm:extLst>
    </dgm:pt>
    <dgm:pt modelId="{5D6F9E0A-6F8A-440E-997A-19332631EED3}" type="pres">
      <dgm:prSet presAssocID="{2657AE3A-BB15-487E-BDF9-46CDBC8E4808}" presName="spaceRect" presStyleCnt="0"/>
      <dgm:spPr/>
    </dgm:pt>
    <dgm:pt modelId="{BE40953B-F02D-4C7A-9233-5ABC25F7E650}" type="pres">
      <dgm:prSet presAssocID="{2657AE3A-BB15-487E-BDF9-46CDBC8E4808}" presName="textRect" presStyleLbl="revTx" presStyleIdx="0" presStyleCnt="5">
        <dgm:presLayoutVars>
          <dgm:chMax val="1"/>
          <dgm:chPref val="1"/>
        </dgm:presLayoutVars>
      </dgm:prSet>
      <dgm:spPr/>
    </dgm:pt>
    <dgm:pt modelId="{2E6B914D-F64F-4919-A24B-F014D70EE476}" type="pres">
      <dgm:prSet presAssocID="{01B27BDE-71B8-4E15-9178-75C068072579}" presName="sibTrans" presStyleLbl="sibTrans2D1" presStyleIdx="0" presStyleCnt="0"/>
      <dgm:spPr/>
    </dgm:pt>
    <dgm:pt modelId="{580B3509-DE32-4773-A409-CEA617BF9E93}" type="pres">
      <dgm:prSet presAssocID="{FA8C4FE7-AA22-428F-8542-205F3B886C85}" presName="compNode" presStyleCnt="0"/>
      <dgm:spPr/>
    </dgm:pt>
    <dgm:pt modelId="{2C473E70-9AA6-4051-8B72-866FAE523CE6}" type="pres">
      <dgm:prSet presAssocID="{FA8C4FE7-AA22-428F-8542-205F3B886C85}" presName="iconBgRect" presStyleLbl="bgShp" presStyleIdx="1" presStyleCnt="5"/>
      <dgm:spPr/>
    </dgm:pt>
    <dgm:pt modelId="{73334F91-F27F-47D2-8680-762D1E6AD6D8}" type="pres">
      <dgm:prSet presAssocID="{FA8C4FE7-AA22-428F-8542-205F3B886C85}"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Gears"/>
        </a:ext>
      </dgm:extLst>
    </dgm:pt>
    <dgm:pt modelId="{5603FFDA-639A-4F29-B6E2-5C64C9C91A92}" type="pres">
      <dgm:prSet presAssocID="{FA8C4FE7-AA22-428F-8542-205F3B886C85}" presName="spaceRect" presStyleCnt="0"/>
      <dgm:spPr/>
    </dgm:pt>
    <dgm:pt modelId="{051B3EF6-917D-4765-B9D8-4003460F9FCD}" type="pres">
      <dgm:prSet presAssocID="{FA8C4FE7-AA22-428F-8542-205F3B886C85}" presName="textRect" presStyleLbl="revTx" presStyleIdx="1" presStyleCnt="5">
        <dgm:presLayoutVars>
          <dgm:chMax val="1"/>
          <dgm:chPref val="1"/>
        </dgm:presLayoutVars>
      </dgm:prSet>
      <dgm:spPr/>
    </dgm:pt>
    <dgm:pt modelId="{437EA01C-15DB-4B05-8E7C-F691CB0CD358}" type="pres">
      <dgm:prSet presAssocID="{68744093-E036-4A83-B019-9DE37DAB2F3A}" presName="sibTrans" presStyleLbl="sibTrans2D1" presStyleIdx="0" presStyleCnt="0"/>
      <dgm:spPr/>
    </dgm:pt>
    <dgm:pt modelId="{F1C42AA1-61F7-4086-AC6F-90DE16C5D19C}" type="pres">
      <dgm:prSet presAssocID="{93F114A4-10F3-4544-B7D0-9EA982B60DAC}" presName="compNode" presStyleCnt="0"/>
      <dgm:spPr/>
    </dgm:pt>
    <dgm:pt modelId="{9FCE9199-A1A9-43A5-8350-06DAFAA17568}" type="pres">
      <dgm:prSet presAssocID="{93F114A4-10F3-4544-B7D0-9EA982B60DAC}" presName="iconBgRect" presStyleLbl="bgShp" presStyleIdx="2" presStyleCnt="5"/>
      <dgm:spPr/>
    </dgm:pt>
    <dgm:pt modelId="{172EB070-6968-42FA-A87C-DD503B2F53EA}" type="pres">
      <dgm:prSet presAssocID="{93F114A4-10F3-4544-B7D0-9EA982B60DAC}"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Checkmark"/>
        </a:ext>
      </dgm:extLst>
    </dgm:pt>
    <dgm:pt modelId="{48F9B50B-3EFF-453A-B470-7D617747F1E3}" type="pres">
      <dgm:prSet presAssocID="{93F114A4-10F3-4544-B7D0-9EA982B60DAC}" presName="spaceRect" presStyleCnt="0"/>
      <dgm:spPr/>
    </dgm:pt>
    <dgm:pt modelId="{600C707C-0603-47B2-810E-228EAE67A681}" type="pres">
      <dgm:prSet presAssocID="{93F114A4-10F3-4544-B7D0-9EA982B60DAC}" presName="textRect" presStyleLbl="revTx" presStyleIdx="2" presStyleCnt="5">
        <dgm:presLayoutVars>
          <dgm:chMax val="1"/>
          <dgm:chPref val="1"/>
        </dgm:presLayoutVars>
      </dgm:prSet>
      <dgm:spPr/>
    </dgm:pt>
    <dgm:pt modelId="{0CEE778E-54EA-45E9-AF24-86F5A72BC16E}" type="pres">
      <dgm:prSet presAssocID="{A718170B-687B-4C79-9F38-0F7704FB0BFB}" presName="sibTrans" presStyleLbl="sibTrans2D1" presStyleIdx="0" presStyleCnt="0"/>
      <dgm:spPr/>
    </dgm:pt>
    <dgm:pt modelId="{D0CB36FC-87BF-4485-8E57-C194A7F132FC}" type="pres">
      <dgm:prSet presAssocID="{D7DB4FB8-B4CC-4869-81BD-DF1DE33433ED}" presName="compNode" presStyleCnt="0"/>
      <dgm:spPr/>
    </dgm:pt>
    <dgm:pt modelId="{C081C999-39D6-42C4-A2AF-92A0B6EC5844}" type="pres">
      <dgm:prSet presAssocID="{D7DB4FB8-B4CC-4869-81BD-DF1DE33433ED}" presName="iconBgRect" presStyleLbl="bgShp" presStyleIdx="3" presStyleCnt="5"/>
      <dgm:spPr/>
    </dgm:pt>
    <dgm:pt modelId="{CB0C0342-A659-433E-BFF9-6F9793B6BE67}" type="pres">
      <dgm:prSet presAssocID="{D7DB4FB8-B4CC-4869-81BD-DF1DE33433ED}"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Envelope"/>
        </a:ext>
      </dgm:extLst>
    </dgm:pt>
    <dgm:pt modelId="{1D62EE57-6945-4990-A555-12357A0012FB}" type="pres">
      <dgm:prSet presAssocID="{D7DB4FB8-B4CC-4869-81BD-DF1DE33433ED}" presName="spaceRect" presStyleCnt="0"/>
      <dgm:spPr/>
    </dgm:pt>
    <dgm:pt modelId="{89CAFF3B-9923-4335-A72D-7EEF93B10149}" type="pres">
      <dgm:prSet presAssocID="{D7DB4FB8-B4CC-4869-81BD-DF1DE33433ED}" presName="textRect" presStyleLbl="revTx" presStyleIdx="3" presStyleCnt="5">
        <dgm:presLayoutVars>
          <dgm:chMax val="1"/>
          <dgm:chPref val="1"/>
        </dgm:presLayoutVars>
      </dgm:prSet>
      <dgm:spPr/>
    </dgm:pt>
    <dgm:pt modelId="{4B06F78C-7F38-4958-99E5-B19D836CF50D}" type="pres">
      <dgm:prSet presAssocID="{4F5C02D3-1AFA-4B53-8524-F442075E39F0}" presName="sibTrans" presStyleLbl="sibTrans2D1" presStyleIdx="0" presStyleCnt="0"/>
      <dgm:spPr/>
    </dgm:pt>
    <dgm:pt modelId="{6A4A63BF-DD6C-4B02-9751-413CF13D256A}" type="pres">
      <dgm:prSet presAssocID="{DBFEB03E-A28E-4E6C-B51E-D2D93FA220CE}" presName="compNode" presStyleCnt="0"/>
      <dgm:spPr/>
    </dgm:pt>
    <dgm:pt modelId="{604C0A0E-ADD7-4C35-90E4-DD60BCA8DAFD}" type="pres">
      <dgm:prSet presAssocID="{DBFEB03E-A28E-4E6C-B51E-D2D93FA220CE}" presName="iconBgRect" presStyleLbl="bgShp" presStyleIdx="4" presStyleCnt="5"/>
      <dgm:spPr/>
    </dgm:pt>
    <dgm:pt modelId="{15FCF9EB-2AFD-45CE-A6ED-F63C4C285D03}" type="pres">
      <dgm:prSet presAssocID="{DBFEB03E-A28E-4E6C-B51E-D2D93FA220CE}"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Check List"/>
        </a:ext>
      </dgm:extLst>
    </dgm:pt>
    <dgm:pt modelId="{74EBD08E-21AA-4195-A412-2D470C237625}" type="pres">
      <dgm:prSet presAssocID="{DBFEB03E-A28E-4E6C-B51E-D2D93FA220CE}" presName="spaceRect" presStyleCnt="0"/>
      <dgm:spPr/>
    </dgm:pt>
    <dgm:pt modelId="{DCB1CA37-1987-4B3C-B7F0-24A796817E1F}" type="pres">
      <dgm:prSet presAssocID="{DBFEB03E-A28E-4E6C-B51E-D2D93FA220CE}" presName="textRect" presStyleLbl="revTx" presStyleIdx="4" presStyleCnt="5">
        <dgm:presLayoutVars>
          <dgm:chMax val="1"/>
          <dgm:chPref val="1"/>
        </dgm:presLayoutVars>
      </dgm:prSet>
      <dgm:spPr/>
    </dgm:pt>
  </dgm:ptLst>
  <dgm:cxnLst>
    <dgm:cxn modelId="{5F64F610-EEFD-44A7-BC6E-1DF44283207D}" type="presOf" srcId="{68744093-E036-4A83-B019-9DE37DAB2F3A}" destId="{437EA01C-15DB-4B05-8E7C-F691CB0CD358}" srcOrd="0" destOrd="0" presId="urn:microsoft.com/office/officeart/2018/2/layout/IconCircleList"/>
    <dgm:cxn modelId="{AE104C19-D22D-431D-B13C-BF603C3662BF}" type="presOf" srcId="{2657AE3A-BB15-487E-BDF9-46CDBC8E4808}" destId="{BE40953B-F02D-4C7A-9233-5ABC25F7E650}" srcOrd="0" destOrd="0" presId="urn:microsoft.com/office/officeart/2018/2/layout/IconCircleList"/>
    <dgm:cxn modelId="{818BBF3A-3DB8-44C1-A696-4507BFAFF44A}" type="presOf" srcId="{93F114A4-10F3-4544-B7D0-9EA982B60DAC}" destId="{600C707C-0603-47B2-810E-228EAE67A681}" srcOrd="0" destOrd="0" presId="urn:microsoft.com/office/officeart/2018/2/layout/IconCircleList"/>
    <dgm:cxn modelId="{F8488970-6A9D-43CE-8835-E345439E534E}" type="presOf" srcId="{FA8C4FE7-AA22-428F-8542-205F3B886C85}" destId="{051B3EF6-917D-4765-B9D8-4003460F9FCD}" srcOrd="0" destOrd="0" presId="urn:microsoft.com/office/officeart/2018/2/layout/IconCircleList"/>
    <dgm:cxn modelId="{A8060374-D0E5-4308-9463-40B3336A3436}" srcId="{B874A1BD-1060-4DC8-B348-04009F79D8F1}" destId="{D7DB4FB8-B4CC-4869-81BD-DF1DE33433ED}" srcOrd="3" destOrd="0" parTransId="{744C13EB-EB19-4A76-B0A0-08591510DD69}" sibTransId="{4F5C02D3-1AFA-4B53-8524-F442075E39F0}"/>
    <dgm:cxn modelId="{7D09818B-5202-4059-95A4-9FAEAC86989B}" type="presOf" srcId="{D7DB4FB8-B4CC-4869-81BD-DF1DE33433ED}" destId="{89CAFF3B-9923-4335-A72D-7EEF93B10149}" srcOrd="0" destOrd="0" presId="urn:microsoft.com/office/officeart/2018/2/layout/IconCircleList"/>
    <dgm:cxn modelId="{015C2A9D-A3D5-46F1-A896-03D700397965}" srcId="{B874A1BD-1060-4DC8-B348-04009F79D8F1}" destId="{2657AE3A-BB15-487E-BDF9-46CDBC8E4808}" srcOrd="0" destOrd="0" parTransId="{0387C72B-1368-4C3D-A61B-0493E7944B11}" sibTransId="{01B27BDE-71B8-4E15-9178-75C068072579}"/>
    <dgm:cxn modelId="{E3EF1BA3-3E3F-4714-9A00-7152F788C9BE}" type="presOf" srcId="{4F5C02D3-1AFA-4B53-8524-F442075E39F0}" destId="{4B06F78C-7F38-4958-99E5-B19D836CF50D}" srcOrd="0" destOrd="0" presId="urn:microsoft.com/office/officeart/2018/2/layout/IconCircleList"/>
    <dgm:cxn modelId="{065DA6AA-FBBD-4777-A991-7E62994768D8}" srcId="{B874A1BD-1060-4DC8-B348-04009F79D8F1}" destId="{DBFEB03E-A28E-4E6C-B51E-D2D93FA220CE}" srcOrd="4" destOrd="0" parTransId="{14C4B041-98EC-4EC9-B3A2-E79490E27817}" sibTransId="{876E0FF0-FAA0-462A-A0A1-136CFB2A0E5B}"/>
    <dgm:cxn modelId="{15AFF8C7-808C-42C6-8BB6-B3EF546C6A2D}" type="presOf" srcId="{01B27BDE-71B8-4E15-9178-75C068072579}" destId="{2E6B914D-F64F-4919-A24B-F014D70EE476}" srcOrd="0" destOrd="0" presId="urn:microsoft.com/office/officeart/2018/2/layout/IconCircleList"/>
    <dgm:cxn modelId="{8415C2D0-AC22-43B5-A3AC-64093380EC9C}" srcId="{B874A1BD-1060-4DC8-B348-04009F79D8F1}" destId="{FA8C4FE7-AA22-428F-8542-205F3B886C85}" srcOrd="1" destOrd="0" parTransId="{561FAC24-C8C3-4335-86BB-AB0F50AB39F5}" sibTransId="{68744093-E036-4A83-B019-9DE37DAB2F3A}"/>
    <dgm:cxn modelId="{D30BABE7-C3F5-42BA-9B68-402716666632}" type="presOf" srcId="{DBFEB03E-A28E-4E6C-B51E-D2D93FA220CE}" destId="{DCB1CA37-1987-4B3C-B7F0-24A796817E1F}" srcOrd="0" destOrd="0" presId="urn:microsoft.com/office/officeart/2018/2/layout/IconCircleList"/>
    <dgm:cxn modelId="{CCD0E2F8-D0F8-4811-A9D3-CA8A96270546}" type="presOf" srcId="{A718170B-687B-4C79-9F38-0F7704FB0BFB}" destId="{0CEE778E-54EA-45E9-AF24-86F5A72BC16E}" srcOrd="0" destOrd="0" presId="urn:microsoft.com/office/officeart/2018/2/layout/IconCircleList"/>
    <dgm:cxn modelId="{7E10F0FB-3A6B-4D50-A052-FC34EE23184D}" srcId="{B874A1BD-1060-4DC8-B348-04009F79D8F1}" destId="{93F114A4-10F3-4544-B7D0-9EA982B60DAC}" srcOrd="2" destOrd="0" parTransId="{AD7BBA04-0A39-42AD-985B-9664C2C0CAA8}" sibTransId="{A718170B-687B-4C79-9F38-0F7704FB0BFB}"/>
    <dgm:cxn modelId="{75B678FF-87D7-4EDC-8D75-3D664C0FFA80}" type="presOf" srcId="{B874A1BD-1060-4DC8-B348-04009F79D8F1}" destId="{09FF04BD-9D46-4AC3-9A36-BAA5A2BE387A}" srcOrd="0" destOrd="0" presId="urn:microsoft.com/office/officeart/2018/2/layout/IconCircleList"/>
    <dgm:cxn modelId="{C7EC73AE-B03D-4F9C-8298-2A4B3CB258B0}" type="presParOf" srcId="{09FF04BD-9D46-4AC3-9A36-BAA5A2BE387A}" destId="{221A7EA8-3D69-4AB8-BC0F-B6D7914D50E1}" srcOrd="0" destOrd="0" presId="urn:microsoft.com/office/officeart/2018/2/layout/IconCircleList"/>
    <dgm:cxn modelId="{D4B58920-5559-422E-A765-5BE00329C741}" type="presParOf" srcId="{221A7EA8-3D69-4AB8-BC0F-B6D7914D50E1}" destId="{8F1272CD-F98B-4258-A37F-D031FAF44508}" srcOrd="0" destOrd="0" presId="urn:microsoft.com/office/officeart/2018/2/layout/IconCircleList"/>
    <dgm:cxn modelId="{07FD5156-59A5-4D87-97AE-1CA9DA974794}" type="presParOf" srcId="{8F1272CD-F98B-4258-A37F-D031FAF44508}" destId="{634B4185-C8CA-4280-88A8-7394AFA6C873}" srcOrd="0" destOrd="0" presId="urn:microsoft.com/office/officeart/2018/2/layout/IconCircleList"/>
    <dgm:cxn modelId="{192E05B5-CF9F-4DD3-A417-C26DFDA7104E}" type="presParOf" srcId="{8F1272CD-F98B-4258-A37F-D031FAF44508}" destId="{61F1ACB4-A337-4AE6-A850-59B3EAB4C9D8}" srcOrd="1" destOrd="0" presId="urn:microsoft.com/office/officeart/2018/2/layout/IconCircleList"/>
    <dgm:cxn modelId="{AE1200A1-088C-4C39-AB3C-E4BA3AE31435}" type="presParOf" srcId="{8F1272CD-F98B-4258-A37F-D031FAF44508}" destId="{5D6F9E0A-6F8A-440E-997A-19332631EED3}" srcOrd="2" destOrd="0" presId="urn:microsoft.com/office/officeart/2018/2/layout/IconCircleList"/>
    <dgm:cxn modelId="{A5A62DAB-67DB-4752-A783-F8D595764331}" type="presParOf" srcId="{8F1272CD-F98B-4258-A37F-D031FAF44508}" destId="{BE40953B-F02D-4C7A-9233-5ABC25F7E650}" srcOrd="3" destOrd="0" presId="urn:microsoft.com/office/officeart/2018/2/layout/IconCircleList"/>
    <dgm:cxn modelId="{BC5ABEAB-34C0-4ADA-BC25-73300880BB2E}" type="presParOf" srcId="{221A7EA8-3D69-4AB8-BC0F-B6D7914D50E1}" destId="{2E6B914D-F64F-4919-A24B-F014D70EE476}" srcOrd="1" destOrd="0" presId="urn:microsoft.com/office/officeart/2018/2/layout/IconCircleList"/>
    <dgm:cxn modelId="{9E0024A1-12E2-4C8A-9459-3E89DBB4BA59}" type="presParOf" srcId="{221A7EA8-3D69-4AB8-BC0F-B6D7914D50E1}" destId="{580B3509-DE32-4773-A409-CEA617BF9E93}" srcOrd="2" destOrd="0" presId="urn:microsoft.com/office/officeart/2018/2/layout/IconCircleList"/>
    <dgm:cxn modelId="{D785F403-5852-4EAD-8D33-8660E755ED40}" type="presParOf" srcId="{580B3509-DE32-4773-A409-CEA617BF9E93}" destId="{2C473E70-9AA6-4051-8B72-866FAE523CE6}" srcOrd="0" destOrd="0" presId="urn:microsoft.com/office/officeart/2018/2/layout/IconCircleList"/>
    <dgm:cxn modelId="{D2E72A23-5226-44FC-A878-C3874A617991}" type="presParOf" srcId="{580B3509-DE32-4773-A409-CEA617BF9E93}" destId="{73334F91-F27F-47D2-8680-762D1E6AD6D8}" srcOrd="1" destOrd="0" presId="urn:microsoft.com/office/officeart/2018/2/layout/IconCircleList"/>
    <dgm:cxn modelId="{2B35400D-54B3-4A11-BCC6-1E8008D1C3FB}" type="presParOf" srcId="{580B3509-DE32-4773-A409-CEA617BF9E93}" destId="{5603FFDA-639A-4F29-B6E2-5C64C9C91A92}" srcOrd="2" destOrd="0" presId="urn:microsoft.com/office/officeart/2018/2/layout/IconCircleList"/>
    <dgm:cxn modelId="{0C5DF18E-CF20-4AEC-AA5F-D540288DA705}" type="presParOf" srcId="{580B3509-DE32-4773-A409-CEA617BF9E93}" destId="{051B3EF6-917D-4765-B9D8-4003460F9FCD}" srcOrd="3" destOrd="0" presId="urn:microsoft.com/office/officeart/2018/2/layout/IconCircleList"/>
    <dgm:cxn modelId="{26C9F340-6369-42F1-AD1B-9C52557BB0E6}" type="presParOf" srcId="{221A7EA8-3D69-4AB8-BC0F-B6D7914D50E1}" destId="{437EA01C-15DB-4B05-8E7C-F691CB0CD358}" srcOrd="3" destOrd="0" presId="urn:microsoft.com/office/officeart/2018/2/layout/IconCircleList"/>
    <dgm:cxn modelId="{C6ACF739-8DB6-4CBA-A53E-42368BDD5D7C}" type="presParOf" srcId="{221A7EA8-3D69-4AB8-BC0F-B6D7914D50E1}" destId="{F1C42AA1-61F7-4086-AC6F-90DE16C5D19C}" srcOrd="4" destOrd="0" presId="urn:microsoft.com/office/officeart/2018/2/layout/IconCircleList"/>
    <dgm:cxn modelId="{184C9C6F-68A0-4395-9C95-57A73817CD8A}" type="presParOf" srcId="{F1C42AA1-61F7-4086-AC6F-90DE16C5D19C}" destId="{9FCE9199-A1A9-43A5-8350-06DAFAA17568}" srcOrd="0" destOrd="0" presId="urn:microsoft.com/office/officeart/2018/2/layout/IconCircleList"/>
    <dgm:cxn modelId="{69433B57-6BE2-461B-AB64-8E953BFDF5BD}" type="presParOf" srcId="{F1C42AA1-61F7-4086-AC6F-90DE16C5D19C}" destId="{172EB070-6968-42FA-A87C-DD503B2F53EA}" srcOrd="1" destOrd="0" presId="urn:microsoft.com/office/officeart/2018/2/layout/IconCircleList"/>
    <dgm:cxn modelId="{0BEDC906-0F8F-4C84-B120-6E4E24880065}" type="presParOf" srcId="{F1C42AA1-61F7-4086-AC6F-90DE16C5D19C}" destId="{48F9B50B-3EFF-453A-B470-7D617747F1E3}" srcOrd="2" destOrd="0" presId="urn:microsoft.com/office/officeart/2018/2/layout/IconCircleList"/>
    <dgm:cxn modelId="{E68485FD-1BBD-4874-8DD7-22014F93D3DC}" type="presParOf" srcId="{F1C42AA1-61F7-4086-AC6F-90DE16C5D19C}" destId="{600C707C-0603-47B2-810E-228EAE67A681}" srcOrd="3" destOrd="0" presId="urn:microsoft.com/office/officeart/2018/2/layout/IconCircleList"/>
    <dgm:cxn modelId="{0DC490CE-0269-4E0D-91CA-3D02A4521844}" type="presParOf" srcId="{221A7EA8-3D69-4AB8-BC0F-B6D7914D50E1}" destId="{0CEE778E-54EA-45E9-AF24-86F5A72BC16E}" srcOrd="5" destOrd="0" presId="urn:microsoft.com/office/officeart/2018/2/layout/IconCircleList"/>
    <dgm:cxn modelId="{EE1B7DA6-E294-4BC4-9318-97604A95FBD4}" type="presParOf" srcId="{221A7EA8-3D69-4AB8-BC0F-B6D7914D50E1}" destId="{D0CB36FC-87BF-4485-8E57-C194A7F132FC}" srcOrd="6" destOrd="0" presId="urn:microsoft.com/office/officeart/2018/2/layout/IconCircleList"/>
    <dgm:cxn modelId="{748CEA28-DDE4-4600-9F3B-331715EEDB69}" type="presParOf" srcId="{D0CB36FC-87BF-4485-8E57-C194A7F132FC}" destId="{C081C999-39D6-42C4-A2AF-92A0B6EC5844}" srcOrd="0" destOrd="0" presId="urn:microsoft.com/office/officeart/2018/2/layout/IconCircleList"/>
    <dgm:cxn modelId="{C5AC1324-F7BA-4C74-8E33-FFA02E9D108B}" type="presParOf" srcId="{D0CB36FC-87BF-4485-8E57-C194A7F132FC}" destId="{CB0C0342-A659-433E-BFF9-6F9793B6BE67}" srcOrd="1" destOrd="0" presId="urn:microsoft.com/office/officeart/2018/2/layout/IconCircleList"/>
    <dgm:cxn modelId="{FA91919F-79EB-4517-8F8D-3F348DCDFC3E}" type="presParOf" srcId="{D0CB36FC-87BF-4485-8E57-C194A7F132FC}" destId="{1D62EE57-6945-4990-A555-12357A0012FB}" srcOrd="2" destOrd="0" presId="urn:microsoft.com/office/officeart/2018/2/layout/IconCircleList"/>
    <dgm:cxn modelId="{76F2E88B-947D-4A83-9290-B7B6D4E7E5C2}" type="presParOf" srcId="{D0CB36FC-87BF-4485-8E57-C194A7F132FC}" destId="{89CAFF3B-9923-4335-A72D-7EEF93B10149}" srcOrd="3" destOrd="0" presId="urn:microsoft.com/office/officeart/2018/2/layout/IconCircleList"/>
    <dgm:cxn modelId="{FF4011C0-A26F-4BA4-A96C-3AF188A82950}" type="presParOf" srcId="{221A7EA8-3D69-4AB8-BC0F-B6D7914D50E1}" destId="{4B06F78C-7F38-4958-99E5-B19D836CF50D}" srcOrd="7" destOrd="0" presId="urn:microsoft.com/office/officeart/2018/2/layout/IconCircleList"/>
    <dgm:cxn modelId="{D2C5DC28-ED4A-4196-974E-B4E5A21703E0}" type="presParOf" srcId="{221A7EA8-3D69-4AB8-BC0F-B6D7914D50E1}" destId="{6A4A63BF-DD6C-4B02-9751-413CF13D256A}" srcOrd="8" destOrd="0" presId="urn:microsoft.com/office/officeart/2018/2/layout/IconCircleList"/>
    <dgm:cxn modelId="{8794BD70-9B9C-4054-A5CB-6BBB084728B9}" type="presParOf" srcId="{6A4A63BF-DD6C-4B02-9751-413CF13D256A}" destId="{604C0A0E-ADD7-4C35-90E4-DD60BCA8DAFD}" srcOrd="0" destOrd="0" presId="urn:microsoft.com/office/officeart/2018/2/layout/IconCircleList"/>
    <dgm:cxn modelId="{D4AA9AF8-F57D-4725-8430-2247279C85A0}" type="presParOf" srcId="{6A4A63BF-DD6C-4B02-9751-413CF13D256A}" destId="{15FCF9EB-2AFD-45CE-A6ED-F63C4C285D03}" srcOrd="1" destOrd="0" presId="urn:microsoft.com/office/officeart/2018/2/layout/IconCircleList"/>
    <dgm:cxn modelId="{BDC9B87C-D6D9-40EC-98E9-6FD800FE53A2}" type="presParOf" srcId="{6A4A63BF-DD6C-4B02-9751-413CF13D256A}" destId="{74EBD08E-21AA-4195-A412-2D470C237625}" srcOrd="2" destOrd="0" presId="urn:microsoft.com/office/officeart/2018/2/layout/IconCircleList"/>
    <dgm:cxn modelId="{B789CFA0-08AF-49F1-9572-408EAC84ED6F}" type="presParOf" srcId="{6A4A63BF-DD6C-4B02-9751-413CF13D256A}" destId="{DCB1CA37-1987-4B3C-B7F0-24A796817E1F}"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2DA5928-86A7-481C-81EF-B7A6006E0F4E}">
      <dsp:nvSpPr>
        <dsp:cNvPr id="0" name=""/>
        <dsp:cNvSpPr/>
      </dsp:nvSpPr>
      <dsp:spPr>
        <a:xfrm>
          <a:off x="22920" y="698285"/>
          <a:ext cx="685157" cy="685157"/>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D6B5CBB-1355-44D6-BBCA-7B977D69CDAC}">
      <dsp:nvSpPr>
        <dsp:cNvPr id="0" name=""/>
        <dsp:cNvSpPr/>
      </dsp:nvSpPr>
      <dsp:spPr>
        <a:xfrm>
          <a:off x="166803" y="842168"/>
          <a:ext cx="397391" cy="39739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A30DCBB-9FC6-4883-AA49-03729C0C9EC6}">
      <dsp:nvSpPr>
        <dsp:cNvPr id="0" name=""/>
        <dsp:cNvSpPr/>
      </dsp:nvSpPr>
      <dsp:spPr>
        <a:xfrm>
          <a:off x="854896" y="698285"/>
          <a:ext cx="1615013" cy="6851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55650">
            <a:lnSpc>
              <a:spcPct val="100000"/>
            </a:lnSpc>
            <a:spcBef>
              <a:spcPct val="0"/>
            </a:spcBef>
            <a:spcAft>
              <a:spcPct val="35000"/>
            </a:spcAft>
            <a:buNone/>
          </a:pPr>
          <a:r>
            <a:rPr lang="en-US" sz="1700" b="0" i="0" kern="1200" baseline="0"/>
            <a:t>Increased Sales and Services</a:t>
          </a:r>
          <a:endParaRPr lang="en-US" sz="1700" kern="1200"/>
        </a:p>
      </dsp:txBody>
      <dsp:txXfrm>
        <a:off x="854896" y="698285"/>
        <a:ext cx="1615013" cy="685157"/>
      </dsp:txXfrm>
    </dsp:sp>
    <dsp:sp modelId="{08EC5AD8-9CF6-43F4-AA54-B49435CADD8A}">
      <dsp:nvSpPr>
        <dsp:cNvPr id="0" name=""/>
        <dsp:cNvSpPr/>
      </dsp:nvSpPr>
      <dsp:spPr>
        <a:xfrm>
          <a:off x="2751313" y="698285"/>
          <a:ext cx="685157" cy="685157"/>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117E09A-8AEF-4A79-9EDD-F7DD9AC8A020}">
      <dsp:nvSpPr>
        <dsp:cNvPr id="0" name=""/>
        <dsp:cNvSpPr/>
      </dsp:nvSpPr>
      <dsp:spPr>
        <a:xfrm>
          <a:off x="2895196" y="842168"/>
          <a:ext cx="397391" cy="39739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31999A1-9C86-45BD-8471-E2237630C251}">
      <dsp:nvSpPr>
        <dsp:cNvPr id="0" name=""/>
        <dsp:cNvSpPr/>
      </dsp:nvSpPr>
      <dsp:spPr>
        <a:xfrm>
          <a:off x="3583290" y="698285"/>
          <a:ext cx="1615013" cy="6851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55650">
            <a:lnSpc>
              <a:spcPct val="100000"/>
            </a:lnSpc>
            <a:spcBef>
              <a:spcPct val="0"/>
            </a:spcBef>
            <a:spcAft>
              <a:spcPct val="35000"/>
            </a:spcAft>
            <a:buNone/>
          </a:pPr>
          <a:r>
            <a:rPr lang="en-US" sz="1700" b="0" i="0" kern="1200" baseline="0"/>
            <a:t>Accelerate “Time to Market”</a:t>
          </a:r>
          <a:endParaRPr lang="en-US" sz="1700" kern="1200"/>
        </a:p>
      </dsp:txBody>
      <dsp:txXfrm>
        <a:off x="3583290" y="698285"/>
        <a:ext cx="1615013" cy="685157"/>
      </dsp:txXfrm>
    </dsp:sp>
    <dsp:sp modelId="{E0FCFBAC-5661-46DF-98D0-C4B854053696}">
      <dsp:nvSpPr>
        <dsp:cNvPr id="0" name=""/>
        <dsp:cNvSpPr/>
      </dsp:nvSpPr>
      <dsp:spPr>
        <a:xfrm>
          <a:off x="22920" y="2272605"/>
          <a:ext cx="685157" cy="685157"/>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414B33C-DB1E-45D6-9741-C860876D848D}">
      <dsp:nvSpPr>
        <dsp:cNvPr id="0" name=""/>
        <dsp:cNvSpPr/>
      </dsp:nvSpPr>
      <dsp:spPr>
        <a:xfrm>
          <a:off x="166803" y="2416488"/>
          <a:ext cx="397391" cy="39739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352D6B0-7CB5-4C22-A12D-55515197A1A6}">
      <dsp:nvSpPr>
        <dsp:cNvPr id="0" name=""/>
        <dsp:cNvSpPr/>
      </dsp:nvSpPr>
      <dsp:spPr>
        <a:xfrm>
          <a:off x="854896" y="2272605"/>
          <a:ext cx="1615013" cy="6851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55650">
            <a:lnSpc>
              <a:spcPct val="100000"/>
            </a:lnSpc>
            <a:spcBef>
              <a:spcPct val="0"/>
            </a:spcBef>
            <a:spcAft>
              <a:spcPct val="35000"/>
            </a:spcAft>
            <a:buNone/>
          </a:pPr>
          <a:r>
            <a:rPr lang="en-US" sz="1700" b="0" i="0" kern="1200" baseline="0"/>
            <a:t>Efficient Business operations</a:t>
          </a:r>
          <a:endParaRPr lang="en-US" sz="1700" kern="1200"/>
        </a:p>
      </dsp:txBody>
      <dsp:txXfrm>
        <a:off x="854896" y="2272605"/>
        <a:ext cx="1615013" cy="685157"/>
      </dsp:txXfrm>
    </dsp:sp>
    <dsp:sp modelId="{1D7A21EF-8CB3-4A62-A57E-0E58D80DEAD2}">
      <dsp:nvSpPr>
        <dsp:cNvPr id="0" name=""/>
        <dsp:cNvSpPr/>
      </dsp:nvSpPr>
      <dsp:spPr>
        <a:xfrm>
          <a:off x="2751313" y="2272605"/>
          <a:ext cx="685157" cy="685157"/>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158BA52-DF4B-4E71-B9F7-55D633EEE7D2}">
      <dsp:nvSpPr>
        <dsp:cNvPr id="0" name=""/>
        <dsp:cNvSpPr/>
      </dsp:nvSpPr>
      <dsp:spPr>
        <a:xfrm>
          <a:off x="2895196" y="2416488"/>
          <a:ext cx="397391" cy="39739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D06523F-877E-4528-A795-11D473CFA13A}">
      <dsp:nvSpPr>
        <dsp:cNvPr id="0" name=""/>
        <dsp:cNvSpPr/>
      </dsp:nvSpPr>
      <dsp:spPr>
        <a:xfrm>
          <a:off x="3583290" y="2272605"/>
          <a:ext cx="1615013" cy="6851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55650">
            <a:lnSpc>
              <a:spcPct val="100000"/>
            </a:lnSpc>
            <a:spcBef>
              <a:spcPct val="0"/>
            </a:spcBef>
            <a:spcAft>
              <a:spcPct val="35000"/>
            </a:spcAft>
            <a:buNone/>
          </a:pPr>
          <a:r>
            <a:rPr lang="en-US" sz="1700" b="0" i="0" kern="1200" baseline="0"/>
            <a:t>Reduce “Average Handling Time”</a:t>
          </a:r>
          <a:endParaRPr lang="en-US" sz="1700" kern="1200"/>
        </a:p>
      </dsp:txBody>
      <dsp:txXfrm>
        <a:off x="3583290" y="2272605"/>
        <a:ext cx="1615013" cy="685157"/>
      </dsp:txXfrm>
    </dsp:sp>
    <dsp:sp modelId="{0C8625A5-2C31-4E97-8DB9-C33D18763E59}">
      <dsp:nvSpPr>
        <dsp:cNvPr id="0" name=""/>
        <dsp:cNvSpPr/>
      </dsp:nvSpPr>
      <dsp:spPr>
        <a:xfrm>
          <a:off x="22920" y="3846925"/>
          <a:ext cx="685157" cy="685157"/>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4CDA0EA-9DA8-4135-9AF3-4F9D086C73E9}">
      <dsp:nvSpPr>
        <dsp:cNvPr id="0" name=""/>
        <dsp:cNvSpPr/>
      </dsp:nvSpPr>
      <dsp:spPr>
        <a:xfrm>
          <a:off x="166803" y="3990808"/>
          <a:ext cx="397391" cy="397391"/>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EBE7E7F-4F2D-462A-A0D2-1EC0A2266CC3}">
      <dsp:nvSpPr>
        <dsp:cNvPr id="0" name=""/>
        <dsp:cNvSpPr/>
      </dsp:nvSpPr>
      <dsp:spPr>
        <a:xfrm>
          <a:off x="854896" y="3846925"/>
          <a:ext cx="1615013" cy="6851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55650">
            <a:lnSpc>
              <a:spcPct val="100000"/>
            </a:lnSpc>
            <a:spcBef>
              <a:spcPct val="0"/>
            </a:spcBef>
            <a:spcAft>
              <a:spcPct val="35000"/>
            </a:spcAft>
            <a:buNone/>
          </a:pPr>
          <a:r>
            <a:rPr lang="en-US" sz="1700" b="0" i="0" kern="1200" baseline="0"/>
            <a:t>Reduce”Quote to Order” Cycle Time </a:t>
          </a:r>
          <a:endParaRPr lang="en-US" sz="1700" kern="1200"/>
        </a:p>
      </dsp:txBody>
      <dsp:txXfrm>
        <a:off x="854896" y="3846925"/>
        <a:ext cx="1615013" cy="68515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A2FED31-138A-4B69-B189-820F6696C25E}">
      <dsp:nvSpPr>
        <dsp:cNvPr id="0" name=""/>
        <dsp:cNvSpPr/>
      </dsp:nvSpPr>
      <dsp:spPr>
        <a:xfrm>
          <a:off x="135438" y="786"/>
          <a:ext cx="3756113" cy="238513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4404225-8DB6-4BC3-9351-16AB2EA5BDB0}">
      <dsp:nvSpPr>
        <dsp:cNvPr id="0" name=""/>
        <dsp:cNvSpPr/>
      </dsp:nvSpPr>
      <dsp:spPr>
        <a:xfrm>
          <a:off x="552784" y="397264"/>
          <a:ext cx="3756113" cy="2385132"/>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b="1" i="0" kern="1200" baseline="0" dirty="0" err="1"/>
            <a:t>FlexCards</a:t>
          </a:r>
          <a:r>
            <a:rPr lang="en-US" sz="2800" b="0" i="0" kern="1200" baseline="0" dirty="0"/>
            <a:t> — Display contextual information and provide access to relevant tasks for the displayed data.</a:t>
          </a:r>
          <a:endParaRPr lang="en-US" sz="2800" kern="1200" dirty="0"/>
        </a:p>
      </dsp:txBody>
      <dsp:txXfrm>
        <a:off x="622642" y="467122"/>
        <a:ext cx="3616397" cy="2245416"/>
      </dsp:txXfrm>
    </dsp:sp>
    <dsp:sp modelId="{45365F44-D060-4C04-8A6A-232D2A6855F4}">
      <dsp:nvSpPr>
        <dsp:cNvPr id="0" name=""/>
        <dsp:cNvSpPr/>
      </dsp:nvSpPr>
      <dsp:spPr>
        <a:xfrm>
          <a:off x="4726244" y="786"/>
          <a:ext cx="3756113" cy="238513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6C81239-2A8A-4419-84A7-38DE78ECDEEA}">
      <dsp:nvSpPr>
        <dsp:cNvPr id="0" name=""/>
        <dsp:cNvSpPr/>
      </dsp:nvSpPr>
      <dsp:spPr>
        <a:xfrm>
          <a:off x="5143590" y="397264"/>
          <a:ext cx="3756113" cy="2385132"/>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b="1" i="0" kern="1200" baseline="0" dirty="0" err="1"/>
            <a:t>OmniScripts</a:t>
          </a:r>
          <a:r>
            <a:rPr lang="en-US" sz="2800" b="0" i="0" kern="1200" baseline="0" dirty="0"/>
            <a:t> — </a:t>
          </a:r>
          <a:r>
            <a:rPr lang="en-US" sz="2800" b="0" i="0" kern="1200" dirty="0"/>
            <a:t>A guided path to complete a business process</a:t>
          </a:r>
          <a:endParaRPr lang="en-US" sz="2800" kern="1200" dirty="0"/>
        </a:p>
      </dsp:txBody>
      <dsp:txXfrm>
        <a:off x="5213448" y="467122"/>
        <a:ext cx="3616397" cy="224541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340939D-88DE-43A8-ADA6-874376FFBCE9}">
      <dsp:nvSpPr>
        <dsp:cNvPr id="0" name=""/>
        <dsp:cNvSpPr/>
      </dsp:nvSpPr>
      <dsp:spPr>
        <a:xfrm>
          <a:off x="807630" y="703"/>
          <a:ext cx="3801366" cy="241386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79EAAD0-5ACF-4B39-B445-6C99CBA6098A}">
      <dsp:nvSpPr>
        <dsp:cNvPr id="0" name=""/>
        <dsp:cNvSpPr/>
      </dsp:nvSpPr>
      <dsp:spPr>
        <a:xfrm>
          <a:off x="1230004" y="401959"/>
          <a:ext cx="3801366" cy="241386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b="1" i="0" kern="1200" baseline="0" dirty="0" err="1"/>
            <a:t>DataRaptors</a:t>
          </a:r>
          <a:r>
            <a:rPr lang="en-US" sz="2700" b="0" i="0" kern="1200" baseline="0" dirty="0"/>
            <a:t> — </a:t>
          </a:r>
          <a:r>
            <a:rPr lang="en-US" sz="2700" b="0" i="0" kern="1200" dirty="0"/>
            <a:t>Configurable services for retrieving, transforming, and updating data</a:t>
          </a:r>
          <a:endParaRPr lang="en-US" sz="2700" kern="1200" dirty="0"/>
        </a:p>
      </dsp:txBody>
      <dsp:txXfrm>
        <a:off x="1300704" y="472659"/>
        <a:ext cx="3659966" cy="2272467"/>
      </dsp:txXfrm>
    </dsp:sp>
    <dsp:sp modelId="{67F19B9F-7F4F-49F6-9B87-4273646BF5F2}">
      <dsp:nvSpPr>
        <dsp:cNvPr id="0" name=""/>
        <dsp:cNvSpPr/>
      </dsp:nvSpPr>
      <dsp:spPr>
        <a:xfrm>
          <a:off x="5453745" y="703"/>
          <a:ext cx="3801366" cy="241386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BCD7C35-E711-49AE-88F4-B47E15EA91DA}">
      <dsp:nvSpPr>
        <dsp:cNvPr id="0" name=""/>
        <dsp:cNvSpPr/>
      </dsp:nvSpPr>
      <dsp:spPr>
        <a:xfrm>
          <a:off x="5876119" y="401959"/>
          <a:ext cx="3801366" cy="241386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b="1" i="0" kern="1200" baseline="0" dirty="0"/>
            <a:t>Integration Procedures </a:t>
          </a:r>
          <a:r>
            <a:rPr lang="en-US" sz="2700" b="0" i="0" kern="1200" baseline="0" dirty="0"/>
            <a:t>— </a:t>
          </a:r>
          <a:r>
            <a:rPr lang="en-US" sz="2700" b="0" i="0" kern="1200" dirty="0"/>
            <a:t>Declarative, server-side processes that execute multiple actions in a single server call</a:t>
          </a:r>
          <a:endParaRPr lang="en-US" sz="2700" kern="1200" dirty="0"/>
        </a:p>
      </dsp:txBody>
      <dsp:txXfrm>
        <a:off x="5946819" y="472659"/>
        <a:ext cx="3659966" cy="227246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8A23C1E-6AE0-42A6-BE2A-E506E45A8424}">
      <dsp:nvSpPr>
        <dsp:cNvPr id="0" name=""/>
        <dsp:cNvSpPr/>
      </dsp:nvSpPr>
      <dsp:spPr>
        <a:xfrm>
          <a:off x="820935" y="1571"/>
          <a:ext cx="3774568" cy="23968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671DB65-DEA8-40EF-894C-29E5D437BD8E}">
      <dsp:nvSpPr>
        <dsp:cNvPr id="0" name=""/>
        <dsp:cNvSpPr/>
      </dsp:nvSpPr>
      <dsp:spPr>
        <a:xfrm>
          <a:off x="1240332" y="399998"/>
          <a:ext cx="3774568" cy="2396851"/>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b="1" i="0" kern="1200" baseline="0" dirty="0"/>
            <a:t>IDX Workbench </a:t>
          </a:r>
          <a:r>
            <a:rPr lang="en-US" sz="2100" b="0" i="0" kern="1200" dirty="0"/>
            <a:t>Desktop application that enables developers to migrate </a:t>
          </a:r>
          <a:r>
            <a:rPr lang="en-US" sz="2100" b="0" i="0" kern="1200" dirty="0" err="1"/>
            <a:t>Datapacks</a:t>
          </a:r>
          <a:r>
            <a:rPr lang="en-US" sz="2100" b="0" i="0" kern="1200" dirty="0"/>
            <a:t> and Salesforce metadata from one org to another or from an org to a Git repository</a:t>
          </a:r>
          <a:endParaRPr lang="en-US" sz="2100" kern="1200" dirty="0"/>
        </a:p>
      </dsp:txBody>
      <dsp:txXfrm>
        <a:off x="1310533" y="470199"/>
        <a:ext cx="3634166" cy="2256449"/>
      </dsp:txXfrm>
    </dsp:sp>
    <dsp:sp modelId="{253D72E1-B65F-43D2-8582-B7AF0402ED36}">
      <dsp:nvSpPr>
        <dsp:cNvPr id="0" name=""/>
        <dsp:cNvSpPr/>
      </dsp:nvSpPr>
      <dsp:spPr>
        <a:xfrm>
          <a:off x="5434297" y="1571"/>
          <a:ext cx="3774568" cy="23968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A009CA0-C9A9-4DD7-9103-8697E0197A3D}">
      <dsp:nvSpPr>
        <dsp:cNvPr id="0" name=""/>
        <dsp:cNvSpPr/>
      </dsp:nvSpPr>
      <dsp:spPr>
        <a:xfrm>
          <a:off x="5853693" y="399998"/>
          <a:ext cx="3774568" cy="2396851"/>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b="1" i="0" kern="1200" baseline="0" dirty="0"/>
            <a:t>IDX Build Tool </a:t>
          </a:r>
          <a:r>
            <a:rPr lang="en-US" sz="2100" b="0" i="0" kern="1200" baseline="0" dirty="0"/>
            <a:t>— </a:t>
          </a:r>
          <a:r>
            <a:rPr lang="en-US" sz="2100" b="0" i="0" kern="1200" dirty="0"/>
            <a:t>Command-line automation tool that packages and migrates </a:t>
          </a:r>
          <a:r>
            <a:rPr lang="en-US" sz="2100" b="0" i="0" kern="1200" dirty="0" err="1"/>
            <a:t>OmniStudio</a:t>
          </a:r>
          <a:r>
            <a:rPr lang="en-US" sz="2100" b="0" i="0" kern="1200" dirty="0"/>
            <a:t> </a:t>
          </a:r>
          <a:r>
            <a:rPr lang="en-US" sz="2100" b="0" i="0" kern="1200" dirty="0" err="1"/>
            <a:t>Datapacks</a:t>
          </a:r>
          <a:r>
            <a:rPr lang="en-US" sz="2100" b="0" i="0" kern="1200" dirty="0"/>
            <a:t> in a source-control-friendly format</a:t>
          </a:r>
          <a:endParaRPr lang="en-US" sz="2100" kern="1200" dirty="0"/>
        </a:p>
      </dsp:txBody>
      <dsp:txXfrm>
        <a:off x="5923894" y="470199"/>
        <a:ext cx="3634166" cy="225644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F29E7F-4431-425E-A9D1-8F0F97A9A97C}">
      <dsp:nvSpPr>
        <dsp:cNvPr id="0" name=""/>
        <dsp:cNvSpPr/>
      </dsp:nvSpPr>
      <dsp:spPr>
        <a:xfrm>
          <a:off x="0" y="50295"/>
          <a:ext cx="10058399" cy="83947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US" sz="3500" b="0" i="0" kern="1200" baseline="0"/>
            <a:t>Drag and drop with no or low code</a:t>
          </a:r>
          <a:endParaRPr lang="en-US" sz="3500" kern="1200"/>
        </a:p>
      </dsp:txBody>
      <dsp:txXfrm>
        <a:off x="40980" y="91275"/>
        <a:ext cx="9976439" cy="757514"/>
      </dsp:txXfrm>
    </dsp:sp>
    <dsp:sp modelId="{91907457-7A24-4C1D-B76F-D29D3E847965}">
      <dsp:nvSpPr>
        <dsp:cNvPr id="0" name=""/>
        <dsp:cNvSpPr/>
      </dsp:nvSpPr>
      <dsp:spPr>
        <a:xfrm>
          <a:off x="0" y="990570"/>
          <a:ext cx="10058399" cy="83947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US" sz="3500" b="0" i="0" kern="1200" baseline="0"/>
            <a:t>Rapid prototyping, with built in troubleshooting tools</a:t>
          </a:r>
          <a:endParaRPr lang="en-US" sz="3500" kern="1200"/>
        </a:p>
      </dsp:txBody>
      <dsp:txXfrm>
        <a:off x="40980" y="1031550"/>
        <a:ext cx="9976439" cy="757514"/>
      </dsp:txXfrm>
    </dsp:sp>
    <dsp:sp modelId="{603E276C-2427-4E54-8576-C3463373A950}">
      <dsp:nvSpPr>
        <dsp:cNvPr id="0" name=""/>
        <dsp:cNvSpPr/>
      </dsp:nvSpPr>
      <dsp:spPr>
        <a:xfrm>
          <a:off x="0" y="1930845"/>
          <a:ext cx="10058399" cy="83947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US" sz="3500" b="0" i="0" kern="1200" baseline="0"/>
            <a:t>Ease of maintenance</a:t>
          </a:r>
          <a:endParaRPr lang="en-US" sz="3500" kern="1200"/>
        </a:p>
      </dsp:txBody>
      <dsp:txXfrm>
        <a:off x="40980" y="1971825"/>
        <a:ext cx="9976439" cy="757514"/>
      </dsp:txXfrm>
    </dsp:sp>
    <dsp:sp modelId="{8FFD56E4-65EE-4F6F-9ADC-B7D45191C551}">
      <dsp:nvSpPr>
        <dsp:cNvPr id="0" name=""/>
        <dsp:cNvSpPr/>
      </dsp:nvSpPr>
      <dsp:spPr>
        <a:xfrm>
          <a:off x="0" y="2871120"/>
          <a:ext cx="10058399" cy="83947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US" sz="3500" b="0" i="0" kern="1200" baseline="0"/>
            <a:t>Integrating data from almost any source</a:t>
          </a:r>
          <a:endParaRPr lang="en-US" sz="3500" kern="1200"/>
        </a:p>
      </dsp:txBody>
      <dsp:txXfrm>
        <a:off x="40980" y="2912100"/>
        <a:ext cx="9976439" cy="757514"/>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8D5E4C6-A292-487A-8022-D6354E183476}">
      <dsp:nvSpPr>
        <dsp:cNvPr id="0" name=""/>
        <dsp:cNvSpPr/>
      </dsp:nvSpPr>
      <dsp:spPr>
        <a:xfrm>
          <a:off x="1714053" y="285221"/>
          <a:ext cx="1944000" cy="1944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1A95198-9690-40F5-A48E-14EB07C8806D}">
      <dsp:nvSpPr>
        <dsp:cNvPr id="0" name=""/>
        <dsp:cNvSpPr/>
      </dsp:nvSpPr>
      <dsp:spPr>
        <a:xfrm>
          <a:off x="438065" y="2365799"/>
          <a:ext cx="4495996" cy="22128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pPr>
          <a:r>
            <a:rPr lang="en-US" sz="1800" b="1" i="0" kern="1200" dirty="0" err="1"/>
            <a:t>DataRaptor</a:t>
          </a:r>
          <a:r>
            <a:rPr lang="en-US" sz="1800" b="1" i="0" kern="1200" dirty="0"/>
            <a:t> Turbo Extract : </a:t>
          </a:r>
          <a:r>
            <a:rPr lang="en-US" sz="1800" kern="1200" dirty="0"/>
            <a:t>Get data from a single Salesforce object. </a:t>
          </a:r>
          <a:r>
            <a:rPr lang="en-US" sz="1800" b="0" i="0" kern="1200" dirty="0"/>
            <a:t>Simpler configuration</a:t>
          </a:r>
        </a:p>
        <a:p>
          <a:pPr marL="0" lvl="0" indent="0" algn="ctr" defTabSz="800100">
            <a:lnSpc>
              <a:spcPct val="100000"/>
            </a:lnSpc>
            <a:spcBef>
              <a:spcPct val="0"/>
            </a:spcBef>
            <a:spcAft>
              <a:spcPct val="35000"/>
            </a:spcAft>
            <a:buFont typeface="+mj-lt"/>
            <a:buNone/>
          </a:pPr>
          <a:r>
            <a:rPr lang="en-US" sz="1800" b="0" i="0" kern="1200" dirty="0"/>
            <a:t>Better performance at runtime</a:t>
          </a:r>
          <a:endParaRPr lang="en-US" sz="1800" kern="1200" dirty="0"/>
        </a:p>
      </dsp:txBody>
      <dsp:txXfrm>
        <a:off x="438065" y="2365799"/>
        <a:ext cx="4495996" cy="2212845"/>
      </dsp:txXfrm>
    </dsp:sp>
    <dsp:sp modelId="{EB599718-1C35-4592-8831-61FA7C6778C4}">
      <dsp:nvSpPr>
        <dsp:cNvPr id="0" name=""/>
        <dsp:cNvSpPr/>
      </dsp:nvSpPr>
      <dsp:spPr>
        <a:xfrm>
          <a:off x="6944461" y="320688"/>
          <a:ext cx="1944000" cy="1944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8588C30-E971-475A-8576-294098B2F92B}">
      <dsp:nvSpPr>
        <dsp:cNvPr id="0" name=""/>
        <dsp:cNvSpPr/>
      </dsp:nvSpPr>
      <dsp:spPr>
        <a:xfrm>
          <a:off x="5326707" y="2330892"/>
          <a:ext cx="4460400" cy="32149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pPr>
          <a:r>
            <a:rPr lang="en-US" sz="1800" b="1" i="0" kern="1200" dirty="0" err="1"/>
            <a:t>DataRaptor</a:t>
          </a:r>
          <a:r>
            <a:rPr lang="en-US" sz="1800" b="1" i="0" kern="1200" dirty="0"/>
            <a:t> Extract </a:t>
          </a:r>
          <a:r>
            <a:rPr lang="en-US" sz="1800" b="0" i="0" kern="1200" dirty="0"/>
            <a:t>: Get data from one or more Salesforce objects </a:t>
          </a:r>
          <a:r>
            <a:rPr lang="en-US" sz="1800" b="0" i="0" kern="1200" dirty="0" err="1"/>
            <a:t>DataRaptor</a:t>
          </a:r>
          <a:r>
            <a:rPr lang="en-US" sz="1800" b="0" i="0" kern="1200" dirty="0"/>
            <a:t>. Extracts read Salesforce data and return results in JSON, XML, or custom formats. You can filter the data and select the fields to return  </a:t>
          </a:r>
          <a:endParaRPr lang="en-US" sz="1800" kern="1200" dirty="0"/>
        </a:p>
      </dsp:txBody>
      <dsp:txXfrm>
        <a:off x="5326707" y="2330892"/>
        <a:ext cx="4460400" cy="3214904"/>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8D5E4C6-A292-487A-8022-D6354E183476}">
      <dsp:nvSpPr>
        <dsp:cNvPr id="0" name=""/>
        <dsp:cNvSpPr/>
      </dsp:nvSpPr>
      <dsp:spPr>
        <a:xfrm>
          <a:off x="1415358" y="475463"/>
          <a:ext cx="1270687" cy="127068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1A95198-9690-40F5-A48E-14EB07C8806D}">
      <dsp:nvSpPr>
        <dsp:cNvPr id="0" name=""/>
        <dsp:cNvSpPr/>
      </dsp:nvSpPr>
      <dsp:spPr>
        <a:xfrm>
          <a:off x="12" y="2209797"/>
          <a:ext cx="4063743" cy="12950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pPr>
          <a:r>
            <a:rPr lang="en-US" sz="2000" b="1" i="0" kern="1200" dirty="0" err="1"/>
            <a:t>DataRaptor</a:t>
          </a:r>
          <a:r>
            <a:rPr lang="en-US" sz="2000" b="1" i="0" kern="1200" dirty="0"/>
            <a:t> Load: </a:t>
          </a:r>
          <a:r>
            <a:rPr lang="en-US" sz="2000" b="0" i="0" kern="1200" dirty="0"/>
            <a:t>Save data to one or more Salesforce objects. Convert JSON input to XML output, and vice versa. Restructure input data and rename fields  </a:t>
          </a:r>
          <a:endParaRPr lang="en-US" sz="2000" kern="1200" dirty="0"/>
        </a:p>
      </dsp:txBody>
      <dsp:txXfrm>
        <a:off x="12" y="2209797"/>
        <a:ext cx="4063743" cy="1295010"/>
      </dsp:txXfrm>
    </dsp:sp>
    <dsp:sp modelId="{EB599718-1C35-4592-8831-61FA7C6778C4}">
      <dsp:nvSpPr>
        <dsp:cNvPr id="0" name=""/>
        <dsp:cNvSpPr/>
      </dsp:nvSpPr>
      <dsp:spPr>
        <a:xfrm>
          <a:off x="6598127" y="325227"/>
          <a:ext cx="1270687" cy="127068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8588C30-E971-475A-8576-294098B2F92B}">
      <dsp:nvSpPr>
        <dsp:cNvPr id="0" name=""/>
        <dsp:cNvSpPr/>
      </dsp:nvSpPr>
      <dsp:spPr>
        <a:xfrm>
          <a:off x="4500250" y="2042060"/>
          <a:ext cx="5129003" cy="18855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pPr>
          <a:r>
            <a:rPr lang="en-US" sz="2000" b="1" i="0" kern="1200" dirty="0" err="1"/>
            <a:t>DataRaptor</a:t>
          </a:r>
          <a:r>
            <a:rPr lang="en-US" sz="2000" b="1" i="0" kern="1200" dirty="0"/>
            <a:t> Transform</a:t>
          </a:r>
          <a:r>
            <a:rPr lang="en-US" sz="2000" b="0" i="0" kern="1200" dirty="0"/>
            <a:t>: Manipulate any data that comes from inside or outside Salesforce . </a:t>
          </a:r>
          <a:r>
            <a:rPr lang="en-US" sz="2000" b="0" i="0" kern="1200" dirty="0" err="1"/>
            <a:t>DataRaptor</a:t>
          </a:r>
          <a:r>
            <a:rPr lang="en-US" sz="2000" b="0" i="0" kern="1200" dirty="0"/>
            <a:t> Loads accept data in JSON, XML, or custom input formats and write the data to Salesforce objects.</a:t>
          </a:r>
          <a:endParaRPr lang="en-US" sz="2000" kern="1200" dirty="0"/>
        </a:p>
      </dsp:txBody>
      <dsp:txXfrm>
        <a:off x="4500250" y="2042060"/>
        <a:ext cx="5129003" cy="1885585"/>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34B4185-C8CA-4280-88A8-7394AFA6C873}">
      <dsp:nvSpPr>
        <dsp:cNvPr id="0" name=""/>
        <dsp:cNvSpPr/>
      </dsp:nvSpPr>
      <dsp:spPr>
        <a:xfrm>
          <a:off x="344932" y="748636"/>
          <a:ext cx="812133" cy="812133"/>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1F1ACB4-A337-4AE6-A850-59B3EAB4C9D8}">
      <dsp:nvSpPr>
        <dsp:cNvPr id="0" name=""/>
        <dsp:cNvSpPr/>
      </dsp:nvSpPr>
      <dsp:spPr>
        <a:xfrm>
          <a:off x="515480" y="919184"/>
          <a:ext cx="471037" cy="47103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E40953B-F02D-4C7A-9233-5ABC25F7E650}">
      <dsp:nvSpPr>
        <dsp:cNvPr id="0" name=""/>
        <dsp:cNvSpPr/>
      </dsp:nvSpPr>
      <dsp:spPr>
        <a:xfrm>
          <a:off x="1331094" y="748636"/>
          <a:ext cx="1914313" cy="8121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66750">
            <a:lnSpc>
              <a:spcPct val="100000"/>
            </a:lnSpc>
            <a:spcBef>
              <a:spcPct val="0"/>
            </a:spcBef>
            <a:spcAft>
              <a:spcPct val="35000"/>
            </a:spcAft>
            <a:buNone/>
          </a:pPr>
          <a:r>
            <a:rPr lang="en-US" sz="1500" kern="1200"/>
            <a:t>Integration Procedures handle multiple data sources</a:t>
          </a:r>
        </a:p>
      </dsp:txBody>
      <dsp:txXfrm>
        <a:off x="1331094" y="748636"/>
        <a:ext cx="1914313" cy="812133"/>
      </dsp:txXfrm>
    </dsp:sp>
    <dsp:sp modelId="{2C473E70-9AA6-4051-8B72-866FAE523CE6}">
      <dsp:nvSpPr>
        <dsp:cNvPr id="0" name=""/>
        <dsp:cNvSpPr/>
      </dsp:nvSpPr>
      <dsp:spPr>
        <a:xfrm>
          <a:off x="3578962" y="748636"/>
          <a:ext cx="812133" cy="812133"/>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3334F91-F27F-47D2-8680-762D1E6AD6D8}">
      <dsp:nvSpPr>
        <dsp:cNvPr id="0" name=""/>
        <dsp:cNvSpPr/>
      </dsp:nvSpPr>
      <dsp:spPr>
        <a:xfrm>
          <a:off x="3749510" y="919184"/>
          <a:ext cx="471037" cy="47103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51B3EF6-917D-4765-B9D8-4003460F9FCD}">
      <dsp:nvSpPr>
        <dsp:cNvPr id="0" name=""/>
        <dsp:cNvSpPr/>
      </dsp:nvSpPr>
      <dsp:spPr>
        <a:xfrm>
          <a:off x="4565123" y="748636"/>
          <a:ext cx="1914313" cy="8121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66750">
            <a:lnSpc>
              <a:spcPct val="100000"/>
            </a:lnSpc>
            <a:spcBef>
              <a:spcPct val="0"/>
            </a:spcBef>
            <a:spcAft>
              <a:spcPct val="35000"/>
            </a:spcAft>
            <a:buNone/>
          </a:pPr>
          <a:r>
            <a:rPr lang="en-US" sz="1500" kern="1200"/>
            <a:t>Integration Procedures serve as data sources for multiple technologies</a:t>
          </a:r>
        </a:p>
      </dsp:txBody>
      <dsp:txXfrm>
        <a:off x="4565123" y="748636"/>
        <a:ext cx="1914313" cy="812133"/>
      </dsp:txXfrm>
    </dsp:sp>
    <dsp:sp modelId="{9FCE9199-A1A9-43A5-8350-06DAFAA17568}">
      <dsp:nvSpPr>
        <dsp:cNvPr id="0" name=""/>
        <dsp:cNvSpPr/>
      </dsp:nvSpPr>
      <dsp:spPr>
        <a:xfrm>
          <a:off x="6812992" y="748636"/>
          <a:ext cx="812133" cy="812133"/>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72EB070-6968-42FA-A87C-DD503B2F53EA}">
      <dsp:nvSpPr>
        <dsp:cNvPr id="0" name=""/>
        <dsp:cNvSpPr/>
      </dsp:nvSpPr>
      <dsp:spPr>
        <a:xfrm>
          <a:off x="6983540" y="919184"/>
          <a:ext cx="471037" cy="47103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00C707C-0603-47B2-810E-228EAE67A681}">
      <dsp:nvSpPr>
        <dsp:cNvPr id="0" name=""/>
        <dsp:cNvSpPr/>
      </dsp:nvSpPr>
      <dsp:spPr>
        <a:xfrm>
          <a:off x="7799153" y="748636"/>
          <a:ext cx="1914313" cy="8121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66750">
            <a:lnSpc>
              <a:spcPct val="100000"/>
            </a:lnSpc>
            <a:spcBef>
              <a:spcPct val="0"/>
            </a:spcBef>
            <a:spcAft>
              <a:spcPct val="35000"/>
            </a:spcAft>
            <a:buNone/>
          </a:pPr>
          <a:r>
            <a:rPr lang="en-US" sz="1500" kern="1200"/>
            <a:t>Integration Procedures are portable</a:t>
          </a:r>
        </a:p>
      </dsp:txBody>
      <dsp:txXfrm>
        <a:off x="7799153" y="748636"/>
        <a:ext cx="1914313" cy="812133"/>
      </dsp:txXfrm>
    </dsp:sp>
    <dsp:sp modelId="{C081C999-39D6-42C4-A2AF-92A0B6EC5844}">
      <dsp:nvSpPr>
        <dsp:cNvPr id="0" name=""/>
        <dsp:cNvSpPr/>
      </dsp:nvSpPr>
      <dsp:spPr>
        <a:xfrm>
          <a:off x="344932" y="2200120"/>
          <a:ext cx="812133" cy="812133"/>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B0C0342-A659-433E-BFF9-6F9793B6BE67}">
      <dsp:nvSpPr>
        <dsp:cNvPr id="0" name=""/>
        <dsp:cNvSpPr/>
      </dsp:nvSpPr>
      <dsp:spPr>
        <a:xfrm>
          <a:off x="515480" y="2370668"/>
          <a:ext cx="471037" cy="47103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9CAFF3B-9923-4335-A72D-7EEF93B10149}">
      <dsp:nvSpPr>
        <dsp:cNvPr id="0" name=""/>
        <dsp:cNvSpPr/>
      </dsp:nvSpPr>
      <dsp:spPr>
        <a:xfrm>
          <a:off x="1331094" y="2200120"/>
          <a:ext cx="1914313" cy="8121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66750">
            <a:lnSpc>
              <a:spcPct val="100000"/>
            </a:lnSpc>
            <a:spcBef>
              <a:spcPct val="0"/>
            </a:spcBef>
            <a:spcAft>
              <a:spcPct val="35000"/>
            </a:spcAft>
            <a:buNone/>
          </a:pPr>
          <a:r>
            <a:rPr lang="en-US" sz="1500" kern="1200"/>
            <a:t>Integration Procedures only send and receive the data you need</a:t>
          </a:r>
        </a:p>
      </dsp:txBody>
      <dsp:txXfrm>
        <a:off x="1331094" y="2200120"/>
        <a:ext cx="1914313" cy="812133"/>
      </dsp:txXfrm>
    </dsp:sp>
    <dsp:sp modelId="{604C0A0E-ADD7-4C35-90E4-DD60BCA8DAFD}">
      <dsp:nvSpPr>
        <dsp:cNvPr id="0" name=""/>
        <dsp:cNvSpPr/>
      </dsp:nvSpPr>
      <dsp:spPr>
        <a:xfrm>
          <a:off x="3578962" y="2200120"/>
          <a:ext cx="812133" cy="812133"/>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5FCF9EB-2AFD-45CE-A6ED-F63C4C285D03}">
      <dsp:nvSpPr>
        <dsp:cNvPr id="0" name=""/>
        <dsp:cNvSpPr/>
      </dsp:nvSpPr>
      <dsp:spPr>
        <a:xfrm>
          <a:off x="3749510" y="2370668"/>
          <a:ext cx="471037" cy="471037"/>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CB1CA37-1987-4B3C-B7F0-24A796817E1F}">
      <dsp:nvSpPr>
        <dsp:cNvPr id="0" name=""/>
        <dsp:cNvSpPr/>
      </dsp:nvSpPr>
      <dsp:spPr>
        <a:xfrm>
          <a:off x="4565123" y="2200120"/>
          <a:ext cx="1914313" cy="8121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66750">
            <a:lnSpc>
              <a:spcPct val="100000"/>
            </a:lnSpc>
            <a:spcBef>
              <a:spcPct val="0"/>
            </a:spcBef>
            <a:spcAft>
              <a:spcPct val="35000"/>
            </a:spcAft>
            <a:buNone/>
          </a:pPr>
          <a:r>
            <a:rPr lang="en-US" sz="1500" kern="1200"/>
            <a:t>Integration Procedures perform batch processing</a:t>
          </a:r>
        </a:p>
      </dsp:txBody>
      <dsp:txXfrm>
        <a:off x="4565123" y="2200120"/>
        <a:ext cx="1914313" cy="812133"/>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7.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8.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DCB9D7-5B38-4F49-BA62-DFD663BE04A1}" type="datetimeFigureOut">
              <a:rPr lang="en-US" smtClean="0"/>
              <a:t>11/25/2023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222420F-6AF4-4EFA-B9BC-99D4DC73CC0D}" type="slidenum">
              <a:rPr lang="en-US" smtClean="0"/>
              <a:t>‹#›</a:t>
            </a:fld>
            <a:endParaRPr lang="en-US"/>
          </a:p>
        </p:txBody>
      </p:sp>
    </p:spTree>
    <p:extLst>
      <p:ext uri="{BB962C8B-B14F-4D97-AF65-F5344CB8AC3E}">
        <p14:creationId xmlns:p14="http://schemas.microsoft.com/office/powerpoint/2010/main" val="18968817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222420F-6AF4-4EFA-B9BC-99D4DC73CC0D}" type="slidenum">
              <a:rPr lang="en-US" smtClean="0"/>
              <a:t>1</a:t>
            </a:fld>
            <a:endParaRPr lang="en-US"/>
          </a:p>
        </p:txBody>
      </p:sp>
    </p:spTree>
    <p:extLst>
      <p:ext uri="{BB962C8B-B14F-4D97-AF65-F5344CB8AC3E}">
        <p14:creationId xmlns:p14="http://schemas.microsoft.com/office/powerpoint/2010/main" val="20301960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222420F-6AF4-4EFA-B9BC-99D4DC73CC0D}" type="slidenum">
              <a:rPr lang="en-US" smtClean="0"/>
              <a:t>5</a:t>
            </a:fld>
            <a:endParaRPr lang="en-US"/>
          </a:p>
        </p:txBody>
      </p:sp>
    </p:spTree>
    <p:extLst>
      <p:ext uri="{BB962C8B-B14F-4D97-AF65-F5344CB8AC3E}">
        <p14:creationId xmlns:p14="http://schemas.microsoft.com/office/powerpoint/2010/main" val="5863288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Rectangle 9">
            <a:extLst>
              <a:ext uri="{FF2B5EF4-FFF2-40B4-BE49-F238E27FC236}">
                <a16:creationId xmlns:a16="http://schemas.microsoft.com/office/drawing/2014/main" id="{B2F214AD-3266-3870-0646-3478E0A3DDC3}"/>
              </a:ext>
            </a:extLst>
          </p:cNvPr>
          <p:cNvSpPr/>
          <p:nvPr/>
        </p:nvSpPr>
        <p:spPr>
          <a:xfrm>
            <a:off x="3172" y="6400800"/>
            <a:ext cx="12188823" cy="457200"/>
          </a:xfrm>
          <a:prstGeom prst="rect">
            <a:avLst/>
          </a:prstGeom>
          <a:solidFill>
            <a:srgbClr val="262626"/>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3" name="Title 1">
            <a:extLst>
              <a:ext uri="{FF2B5EF4-FFF2-40B4-BE49-F238E27FC236}">
                <a16:creationId xmlns:a16="http://schemas.microsoft.com/office/drawing/2014/main" id="{9EF3752C-1ED1-6805-757F-6F98B2DCB04C}"/>
              </a:ext>
            </a:extLst>
          </p:cNvPr>
          <p:cNvSpPr txBox="1">
            <a:spLocks noGrp="1"/>
          </p:cNvSpPr>
          <p:nvPr>
            <p:ph type="ctrTitle"/>
          </p:nvPr>
        </p:nvSpPr>
        <p:spPr>
          <a:xfrm>
            <a:off x="1097280" y="758952"/>
            <a:ext cx="10058400" cy="3566160"/>
          </a:xfrm>
        </p:spPr>
        <p:txBody>
          <a:bodyPr/>
          <a:lstStyle>
            <a:lvl1pPr>
              <a:defRPr sz="8000">
                <a:solidFill>
                  <a:srgbClr val="262626"/>
                </a:solidFill>
              </a:defRPr>
            </a:lvl1pPr>
          </a:lstStyle>
          <a:p>
            <a:pPr lvl="0"/>
            <a:r>
              <a:rPr lang="en-US"/>
              <a:t>Click to edit Master title style</a:t>
            </a:r>
          </a:p>
        </p:txBody>
      </p:sp>
      <p:sp>
        <p:nvSpPr>
          <p:cNvPr id="4" name="Subtitle 2">
            <a:extLst>
              <a:ext uri="{FF2B5EF4-FFF2-40B4-BE49-F238E27FC236}">
                <a16:creationId xmlns:a16="http://schemas.microsoft.com/office/drawing/2014/main" id="{6E6B8450-9616-247E-3F4A-350FB782EE4A}"/>
              </a:ext>
            </a:extLst>
          </p:cNvPr>
          <p:cNvSpPr txBox="1">
            <a:spLocks noGrp="1"/>
          </p:cNvSpPr>
          <p:nvPr>
            <p:ph type="subTitle" idx="1"/>
          </p:nvPr>
        </p:nvSpPr>
        <p:spPr>
          <a:xfrm>
            <a:off x="1100050" y="4645152"/>
            <a:ext cx="10058400" cy="1143000"/>
          </a:xfrm>
        </p:spPr>
        <p:txBody>
          <a:bodyPr lIns="91440" rIns="91440"/>
          <a:lstStyle>
            <a:lvl1pPr marL="0" indent="0">
              <a:buNone/>
              <a:defRPr sz="2400" cap="all" spc="200">
                <a:solidFill>
                  <a:srgbClr val="000000"/>
                </a:solidFill>
              </a:defRPr>
            </a:lvl1pPr>
          </a:lstStyle>
          <a:p>
            <a:pPr lvl="0"/>
            <a:r>
              <a:rPr lang="en-US"/>
              <a:t>Click to edit Master subtitle style</a:t>
            </a:r>
          </a:p>
        </p:txBody>
      </p:sp>
      <p:cxnSp>
        <p:nvCxnSpPr>
          <p:cNvPr id="5" name="Straight Connector 8">
            <a:extLst>
              <a:ext uri="{FF2B5EF4-FFF2-40B4-BE49-F238E27FC236}">
                <a16:creationId xmlns:a16="http://schemas.microsoft.com/office/drawing/2014/main" id="{D5EF961C-BD9F-2CE7-EDBD-0D8039D6EF62}"/>
              </a:ext>
            </a:extLst>
          </p:cNvPr>
          <p:cNvCxnSpPr/>
          <p:nvPr/>
        </p:nvCxnSpPr>
        <p:spPr>
          <a:xfrm>
            <a:off x="1207657" y="4474744"/>
            <a:ext cx="9875520" cy="0"/>
          </a:xfrm>
          <a:prstGeom prst="straightConnector1">
            <a:avLst/>
          </a:prstGeom>
          <a:noFill/>
          <a:ln w="12701" cap="flat">
            <a:solidFill>
              <a:srgbClr val="404040"/>
            </a:solidFill>
            <a:prstDash val="solid"/>
            <a:miter/>
          </a:ln>
        </p:spPr>
      </p:cxnSp>
      <p:sp>
        <p:nvSpPr>
          <p:cNvPr id="6" name="Date Placeholder 3">
            <a:extLst>
              <a:ext uri="{FF2B5EF4-FFF2-40B4-BE49-F238E27FC236}">
                <a16:creationId xmlns:a16="http://schemas.microsoft.com/office/drawing/2014/main" id="{33C3455D-C5A2-66ED-82E3-2F8B9ADE92D7}"/>
              </a:ext>
            </a:extLst>
          </p:cNvPr>
          <p:cNvSpPr txBox="1">
            <a:spLocks noGrp="1"/>
          </p:cNvSpPr>
          <p:nvPr>
            <p:ph type="dt" sz="half" idx="7"/>
          </p:nvPr>
        </p:nvSpPr>
        <p:spPr/>
        <p:txBody>
          <a:bodyPr/>
          <a:lstStyle>
            <a:lvl1pPr>
              <a:defRPr/>
            </a:lvl1pPr>
          </a:lstStyle>
          <a:p>
            <a:pPr lvl="0"/>
            <a:fld id="{3558103E-0095-4FA5-AB74-CE90618E46AF}" type="datetime1">
              <a:rPr lang="en-US"/>
              <a:pPr lvl="0"/>
              <a:t>11/25/2023</a:t>
            </a:fld>
            <a:endParaRPr lang="en-US"/>
          </a:p>
        </p:txBody>
      </p:sp>
      <p:sp>
        <p:nvSpPr>
          <p:cNvPr id="7" name="Footer Placeholder 4">
            <a:extLst>
              <a:ext uri="{FF2B5EF4-FFF2-40B4-BE49-F238E27FC236}">
                <a16:creationId xmlns:a16="http://schemas.microsoft.com/office/drawing/2014/main" id="{4848E8DF-BF20-8041-E0ED-9040405BF8F4}"/>
              </a:ext>
            </a:extLst>
          </p:cNvPr>
          <p:cNvSpPr txBox="1">
            <a:spLocks noGrp="1"/>
          </p:cNvSpPr>
          <p:nvPr>
            <p:ph type="ftr" sz="quarter" idx="9"/>
          </p:nvPr>
        </p:nvSpPr>
        <p:spPr/>
        <p:txBody>
          <a:bodyPr/>
          <a:lstStyle>
            <a:lvl1pPr>
              <a:defRPr/>
            </a:lvl1pPr>
          </a:lstStyle>
          <a:p>
            <a:pPr lvl="0"/>
            <a:endParaRPr lang="en-US"/>
          </a:p>
        </p:txBody>
      </p:sp>
      <p:sp>
        <p:nvSpPr>
          <p:cNvPr id="8" name="Slide Number Placeholder 5">
            <a:extLst>
              <a:ext uri="{FF2B5EF4-FFF2-40B4-BE49-F238E27FC236}">
                <a16:creationId xmlns:a16="http://schemas.microsoft.com/office/drawing/2014/main" id="{708FC0D2-DA21-2C0E-57A7-7D51ED9C6141}"/>
              </a:ext>
            </a:extLst>
          </p:cNvPr>
          <p:cNvSpPr txBox="1">
            <a:spLocks noGrp="1"/>
          </p:cNvSpPr>
          <p:nvPr>
            <p:ph type="sldNum" sz="quarter" idx="8"/>
          </p:nvPr>
        </p:nvSpPr>
        <p:spPr/>
        <p:txBody>
          <a:bodyPr/>
          <a:lstStyle>
            <a:lvl1pPr>
              <a:defRPr/>
            </a:lvl1pPr>
          </a:lstStyle>
          <a:p>
            <a:pPr lvl="0"/>
            <a:fld id="{6DA49AAC-857D-4C33-956B-DF48AE1C7EB0}" type="slidenum">
              <a:t>‹#›</a:t>
            </a:fld>
            <a:endParaRPr lang="en-US"/>
          </a:p>
        </p:txBody>
      </p:sp>
    </p:spTree>
    <p:extLst>
      <p:ext uri="{BB962C8B-B14F-4D97-AF65-F5344CB8AC3E}">
        <p14:creationId xmlns:p14="http://schemas.microsoft.com/office/powerpoint/2010/main" val="1695211416"/>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53859-6783-A46D-36FC-D193A00273E4}"/>
              </a:ext>
            </a:extLst>
          </p:cNvPr>
          <p:cNvSpPr txBox="1">
            <a:spLocks noGrp="1"/>
          </p:cNvSpPr>
          <p:nvPr>
            <p:ph type="title"/>
          </p:nvPr>
        </p:nvSpPr>
        <p:spPr/>
        <p:txBody>
          <a:bodyPr/>
          <a:lstStyle>
            <a:lvl1pPr>
              <a:defRPr/>
            </a:lvl1pPr>
          </a:lstStyle>
          <a:p>
            <a:pPr lvl="0"/>
            <a:r>
              <a:rPr lang="en-US"/>
              <a:t>Click to edit Master title style</a:t>
            </a:r>
          </a:p>
        </p:txBody>
      </p:sp>
      <p:sp>
        <p:nvSpPr>
          <p:cNvPr id="3" name="Vertical Text Placeholder 2">
            <a:extLst>
              <a:ext uri="{FF2B5EF4-FFF2-40B4-BE49-F238E27FC236}">
                <a16:creationId xmlns:a16="http://schemas.microsoft.com/office/drawing/2014/main" id="{10C8036C-D242-CD09-5B53-05243EBE609F}"/>
              </a:ext>
            </a:extLst>
          </p:cNvPr>
          <p:cNvSpPr txBox="1">
            <a:spLocks noGrp="1"/>
          </p:cNvSpPr>
          <p:nvPr>
            <p:ph type="body" orient="vert" idx="1"/>
          </p:nvPr>
        </p:nvSpPr>
        <p:spPr/>
        <p:txBody>
          <a:bodyPr vert="eaVert" lIns="45720" tIns="0" rIns="45720" bIns="0"/>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6">
            <a:extLst>
              <a:ext uri="{FF2B5EF4-FFF2-40B4-BE49-F238E27FC236}">
                <a16:creationId xmlns:a16="http://schemas.microsoft.com/office/drawing/2014/main" id="{0DC0B52F-8215-FA9D-F38F-66EC33D90861}"/>
              </a:ext>
            </a:extLst>
          </p:cNvPr>
          <p:cNvSpPr txBox="1">
            <a:spLocks noGrp="1"/>
          </p:cNvSpPr>
          <p:nvPr>
            <p:ph type="dt" sz="half" idx="7"/>
          </p:nvPr>
        </p:nvSpPr>
        <p:spPr/>
        <p:txBody>
          <a:bodyPr/>
          <a:lstStyle>
            <a:lvl1pPr>
              <a:defRPr/>
            </a:lvl1pPr>
          </a:lstStyle>
          <a:p>
            <a:pPr lvl="0"/>
            <a:fld id="{AF689161-EB79-4812-912A-55AE8EE465AF}" type="datetime1">
              <a:rPr lang="en-US"/>
              <a:pPr lvl="0"/>
              <a:t>11/25/2023</a:t>
            </a:fld>
            <a:endParaRPr lang="en-US"/>
          </a:p>
        </p:txBody>
      </p:sp>
      <p:sp>
        <p:nvSpPr>
          <p:cNvPr id="5" name="Footer Placeholder 7">
            <a:extLst>
              <a:ext uri="{FF2B5EF4-FFF2-40B4-BE49-F238E27FC236}">
                <a16:creationId xmlns:a16="http://schemas.microsoft.com/office/drawing/2014/main" id="{CD8E4CE9-FADE-D5BD-A1A9-8FA3210D18C4}"/>
              </a:ext>
            </a:extLst>
          </p:cNvPr>
          <p:cNvSpPr txBox="1">
            <a:spLocks noGrp="1"/>
          </p:cNvSpPr>
          <p:nvPr>
            <p:ph type="ftr" sz="quarter" idx="9"/>
          </p:nvPr>
        </p:nvSpPr>
        <p:spPr/>
        <p:txBody>
          <a:bodyPr/>
          <a:lstStyle>
            <a:lvl1pPr>
              <a:defRPr/>
            </a:lvl1pPr>
          </a:lstStyle>
          <a:p>
            <a:pPr lvl="0"/>
            <a:endParaRPr lang="en-US"/>
          </a:p>
        </p:txBody>
      </p:sp>
      <p:sp>
        <p:nvSpPr>
          <p:cNvPr id="6" name="Slide Number Placeholder 8">
            <a:extLst>
              <a:ext uri="{FF2B5EF4-FFF2-40B4-BE49-F238E27FC236}">
                <a16:creationId xmlns:a16="http://schemas.microsoft.com/office/drawing/2014/main" id="{5B4E251F-A79E-46FA-9FAC-0A3CBC241C4A}"/>
              </a:ext>
            </a:extLst>
          </p:cNvPr>
          <p:cNvSpPr txBox="1">
            <a:spLocks noGrp="1"/>
          </p:cNvSpPr>
          <p:nvPr>
            <p:ph type="sldNum" sz="quarter" idx="8"/>
          </p:nvPr>
        </p:nvSpPr>
        <p:spPr/>
        <p:txBody>
          <a:bodyPr/>
          <a:lstStyle>
            <a:lvl1pPr>
              <a:defRPr/>
            </a:lvl1pPr>
          </a:lstStyle>
          <a:p>
            <a:pPr lvl="0"/>
            <a:fld id="{31A023F1-BB0F-4968-8EC5-ECC0FE5E7529}" type="slidenum">
              <a:t>‹#›</a:t>
            </a:fld>
            <a:endParaRPr lang="en-US"/>
          </a:p>
        </p:txBody>
      </p:sp>
    </p:spTree>
    <p:extLst>
      <p:ext uri="{BB962C8B-B14F-4D97-AF65-F5344CB8AC3E}">
        <p14:creationId xmlns:p14="http://schemas.microsoft.com/office/powerpoint/2010/main" val="40640982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Rectangle 8">
            <a:extLst>
              <a:ext uri="{FF2B5EF4-FFF2-40B4-BE49-F238E27FC236}">
                <a16:creationId xmlns:a16="http://schemas.microsoft.com/office/drawing/2014/main" id="{EC7C56AE-1E7E-59A4-C7B0-B3EB3B983B92}"/>
              </a:ext>
            </a:extLst>
          </p:cNvPr>
          <p:cNvSpPr/>
          <p:nvPr/>
        </p:nvSpPr>
        <p:spPr>
          <a:xfrm>
            <a:off x="3172" y="6400800"/>
            <a:ext cx="12188823" cy="457200"/>
          </a:xfrm>
          <a:prstGeom prst="rect">
            <a:avLst/>
          </a:prstGeom>
          <a:solidFill>
            <a:srgbClr val="262626"/>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3" name="Vertical Title 1">
            <a:extLst>
              <a:ext uri="{FF2B5EF4-FFF2-40B4-BE49-F238E27FC236}">
                <a16:creationId xmlns:a16="http://schemas.microsoft.com/office/drawing/2014/main" id="{F6F6E7CD-E463-A0E3-512A-34B6092016C1}"/>
              </a:ext>
            </a:extLst>
          </p:cNvPr>
          <p:cNvSpPr txBox="1">
            <a:spLocks noGrp="1"/>
          </p:cNvSpPr>
          <p:nvPr>
            <p:ph type="title" orient="vert"/>
          </p:nvPr>
        </p:nvSpPr>
        <p:spPr>
          <a:xfrm>
            <a:off x="8724903" y="412302"/>
            <a:ext cx="2628899" cy="5759897"/>
          </a:xfrm>
        </p:spPr>
        <p:txBody>
          <a:bodyPr vert="eaVert"/>
          <a:lstStyle>
            <a:lvl1pPr>
              <a:defRPr/>
            </a:lvl1pPr>
          </a:lstStyle>
          <a:p>
            <a:pPr lvl="0"/>
            <a:r>
              <a:rPr lang="en-US"/>
              <a:t>Click to edit Master title style</a:t>
            </a:r>
          </a:p>
        </p:txBody>
      </p:sp>
      <p:sp>
        <p:nvSpPr>
          <p:cNvPr id="4" name="Vertical Text Placeholder 2">
            <a:extLst>
              <a:ext uri="{FF2B5EF4-FFF2-40B4-BE49-F238E27FC236}">
                <a16:creationId xmlns:a16="http://schemas.microsoft.com/office/drawing/2014/main" id="{4671FB0E-DDA0-BE44-E859-1B17CFD9B77C}"/>
              </a:ext>
            </a:extLst>
          </p:cNvPr>
          <p:cNvSpPr txBox="1">
            <a:spLocks noGrp="1"/>
          </p:cNvSpPr>
          <p:nvPr>
            <p:ph type="body" orient="vert" idx="1"/>
          </p:nvPr>
        </p:nvSpPr>
        <p:spPr>
          <a:xfrm>
            <a:off x="838203" y="412302"/>
            <a:ext cx="7734296" cy="5759897"/>
          </a:xfrm>
        </p:spPr>
        <p:txBody>
          <a:bodyPr vert="eaVert" lIns="45720" tIns="0" rIns="45720" bIns="0"/>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6">
            <a:extLst>
              <a:ext uri="{FF2B5EF4-FFF2-40B4-BE49-F238E27FC236}">
                <a16:creationId xmlns:a16="http://schemas.microsoft.com/office/drawing/2014/main" id="{A63A84BA-FC4F-3BF1-3764-744D5926EB4C}"/>
              </a:ext>
            </a:extLst>
          </p:cNvPr>
          <p:cNvSpPr txBox="1">
            <a:spLocks noGrp="1"/>
          </p:cNvSpPr>
          <p:nvPr>
            <p:ph type="dt" sz="half" idx="7"/>
          </p:nvPr>
        </p:nvSpPr>
        <p:spPr/>
        <p:txBody>
          <a:bodyPr/>
          <a:lstStyle>
            <a:lvl1pPr>
              <a:defRPr/>
            </a:lvl1pPr>
          </a:lstStyle>
          <a:p>
            <a:pPr lvl="0"/>
            <a:fld id="{2EE06DDC-9004-453A-8F94-2CE8D20EF4B2}" type="datetime1">
              <a:rPr lang="en-US"/>
              <a:pPr lvl="0"/>
              <a:t>11/25/2023</a:t>
            </a:fld>
            <a:endParaRPr lang="en-US"/>
          </a:p>
        </p:txBody>
      </p:sp>
      <p:sp>
        <p:nvSpPr>
          <p:cNvPr id="6" name="Footer Placeholder 7">
            <a:extLst>
              <a:ext uri="{FF2B5EF4-FFF2-40B4-BE49-F238E27FC236}">
                <a16:creationId xmlns:a16="http://schemas.microsoft.com/office/drawing/2014/main" id="{80EAA685-03D7-75C7-942D-235028B8B005}"/>
              </a:ext>
            </a:extLst>
          </p:cNvPr>
          <p:cNvSpPr txBox="1">
            <a:spLocks noGrp="1"/>
          </p:cNvSpPr>
          <p:nvPr>
            <p:ph type="ftr" sz="quarter" idx="9"/>
          </p:nvPr>
        </p:nvSpPr>
        <p:spPr/>
        <p:txBody>
          <a:bodyPr/>
          <a:lstStyle>
            <a:lvl1pPr>
              <a:defRPr/>
            </a:lvl1pPr>
          </a:lstStyle>
          <a:p>
            <a:pPr lvl="0"/>
            <a:endParaRPr lang="en-US"/>
          </a:p>
        </p:txBody>
      </p:sp>
      <p:sp>
        <p:nvSpPr>
          <p:cNvPr id="7" name="Slide Number Placeholder 9">
            <a:extLst>
              <a:ext uri="{FF2B5EF4-FFF2-40B4-BE49-F238E27FC236}">
                <a16:creationId xmlns:a16="http://schemas.microsoft.com/office/drawing/2014/main" id="{7DA2E28D-4F69-958F-0BCD-FF3A989DAAFA}"/>
              </a:ext>
            </a:extLst>
          </p:cNvPr>
          <p:cNvSpPr txBox="1">
            <a:spLocks noGrp="1"/>
          </p:cNvSpPr>
          <p:nvPr>
            <p:ph type="sldNum" sz="quarter" idx="8"/>
          </p:nvPr>
        </p:nvSpPr>
        <p:spPr/>
        <p:txBody>
          <a:bodyPr/>
          <a:lstStyle>
            <a:lvl1pPr>
              <a:defRPr/>
            </a:lvl1pPr>
          </a:lstStyle>
          <a:p>
            <a:pPr lvl="0"/>
            <a:fld id="{D4F4FE6E-8C22-471E-A552-A92DDFF163C9}" type="slidenum">
              <a:t>‹#›</a:t>
            </a:fld>
            <a:endParaRPr lang="en-US"/>
          </a:p>
        </p:txBody>
      </p:sp>
    </p:spTree>
    <p:extLst>
      <p:ext uri="{BB962C8B-B14F-4D97-AF65-F5344CB8AC3E}">
        <p14:creationId xmlns:p14="http://schemas.microsoft.com/office/powerpoint/2010/main" val="6236391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AFD9E-989A-E51E-8278-BCEB1C227F0D}"/>
              </a:ext>
            </a:extLst>
          </p:cNvPr>
          <p:cNvSpPr txBox="1">
            <a:spLocks noGrp="1"/>
          </p:cNvSpPr>
          <p:nvPr>
            <p:ph type="title"/>
          </p:nvPr>
        </p:nvSpPr>
        <p:spPr/>
        <p:txBody>
          <a:bodyPr/>
          <a:lstStyle>
            <a:lvl1pPr>
              <a:defRPr/>
            </a:lvl1pPr>
          </a:lstStyle>
          <a:p>
            <a:pPr lvl="0"/>
            <a:r>
              <a:rPr lang="en-US"/>
              <a:t>Click to edit Master title style</a:t>
            </a:r>
          </a:p>
        </p:txBody>
      </p:sp>
      <p:sp>
        <p:nvSpPr>
          <p:cNvPr id="3" name="Content Placeholder 2">
            <a:extLst>
              <a:ext uri="{FF2B5EF4-FFF2-40B4-BE49-F238E27FC236}">
                <a16:creationId xmlns:a16="http://schemas.microsoft.com/office/drawing/2014/main" id="{372678ED-FB8C-258B-B268-2067AE036B7E}"/>
              </a:ext>
            </a:extLst>
          </p:cNvPr>
          <p:cNvSpPr txBox="1">
            <a:spLocks noGrp="1"/>
          </p:cNvSpPr>
          <p:nvPr>
            <p:ph idx="1"/>
          </p:nvPr>
        </p:nvSpPr>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6">
            <a:extLst>
              <a:ext uri="{FF2B5EF4-FFF2-40B4-BE49-F238E27FC236}">
                <a16:creationId xmlns:a16="http://schemas.microsoft.com/office/drawing/2014/main" id="{EF1E4B87-8365-FA0F-68F1-4B6CF298B0C1}"/>
              </a:ext>
            </a:extLst>
          </p:cNvPr>
          <p:cNvSpPr txBox="1">
            <a:spLocks noGrp="1"/>
          </p:cNvSpPr>
          <p:nvPr>
            <p:ph type="dt" sz="half" idx="7"/>
          </p:nvPr>
        </p:nvSpPr>
        <p:spPr/>
        <p:txBody>
          <a:bodyPr/>
          <a:lstStyle>
            <a:lvl1pPr>
              <a:defRPr/>
            </a:lvl1pPr>
          </a:lstStyle>
          <a:p>
            <a:pPr lvl="0"/>
            <a:fld id="{8246A9CD-2D39-42B4-8609-47E4ABB9DAD6}" type="datetime1">
              <a:rPr lang="en-US"/>
              <a:pPr lvl="0"/>
              <a:t>11/25/2023</a:t>
            </a:fld>
            <a:endParaRPr lang="en-US"/>
          </a:p>
        </p:txBody>
      </p:sp>
      <p:sp>
        <p:nvSpPr>
          <p:cNvPr id="5" name="Footer Placeholder 7">
            <a:extLst>
              <a:ext uri="{FF2B5EF4-FFF2-40B4-BE49-F238E27FC236}">
                <a16:creationId xmlns:a16="http://schemas.microsoft.com/office/drawing/2014/main" id="{A0401CEE-10A7-B59A-3ADE-E92FBFFAA4F5}"/>
              </a:ext>
            </a:extLst>
          </p:cNvPr>
          <p:cNvSpPr txBox="1">
            <a:spLocks noGrp="1"/>
          </p:cNvSpPr>
          <p:nvPr>
            <p:ph type="ftr" sz="quarter" idx="9"/>
          </p:nvPr>
        </p:nvSpPr>
        <p:spPr/>
        <p:txBody>
          <a:bodyPr/>
          <a:lstStyle>
            <a:lvl1pPr>
              <a:defRPr/>
            </a:lvl1pPr>
          </a:lstStyle>
          <a:p>
            <a:pPr lvl="0"/>
            <a:endParaRPr lang="en-US"/>
          </a:p>
        </p:txBody>
      </p:sp>
      <p:sp>
        <p:nvSpPr>
          <p:cNvPr id="6" name="Slide Number Placeholder 8">
            <a:extLst>
              <a:ext uri="{FF2B5EF4-FFF2-40B4-BE49-F238E27FC236}">
                <a16:creationId xmlns:a16="http://schemas.microsoft.com/office/drawing/2014/main" id="{2F6866AC-E3F0-9EB5-2620-071B98898A27}"/>
              </a:ext>
            </a:extLst>
          </p:cNvPr>
          <p:cNvSpPr txBox="1">
            <a:spLocks noGrp="1"/>
          </p:cNvSpPr>
          <p:nvPr>
            <p:ph type="sldNum" sz="quarter" idx="8"/>
          </p:nvPr>
        </p:nvSpPr>
        <p:spPr/>
        <p:txBody>
          <a:bodyPr/>
          <a:lstStyle>
            <a:lvl1pPr>
              <a:defRPr/>
            </a:lvl1pPr>
          </a:lstStyle>
          <a:p>
            <a:pPr lvl="0"/>
            <a:fld id="{6CE504FF-5B9D-4C86-B360-9AB71A7BFDB8}" type="slidenum">
              <a:t>‹#›</a:t>
            </a:fld>
            <a:endParaRPr lang="en-US"/>
          </a:p>
        </p:txBody>
      </p:sp>
    </p:spTree>
    <p:extLst>
      <p:ext uri="{BB962C8B-B14F-4D97-AF65-F5344CB8AC3E}">
        <p14:creationId xmlns:p14="http://schemas.microsoft.com/office/powerpoint/2010/main" val="950287097"/>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rgbClr val="FFFFFF"/>
        </a:solidFill>
        <a:effectLst/>
      </p:bgPr>
    </p:bg>
    <p:spTree>
      <p:nvGrpSpPr>
        <p:cNvPr id="1" name=""/>
        <p:cNvGrpSpPr/>
        <p:nvPr/>
      </p:nvGrpSpPr>
      <p:grpSpPr>
        <a:xfrm>
          <a:off x="0" y="0"/>
          <a:ext cx="0" cy="0"/>
          <a:chOff x="0" y="0"/>
          <a:chExt cx="0" cy="0"/>
        </a:xfrm>
      </p:grpSpPr>
      <p:sp>
        <p:nvSpPr>
          <p:cNvPr id="2" name="Rectangle 9">
            <a:extLst>
              <a:ext uri="{FF2B5EF4-FFF2-40B4-BE49-F238E27FC236}">
                <a16:creationId xmlns:a16="http://schemas.microsoft.com/office/drawing/2014/main" id="{2A2C75A4-26B4-AF2B-47A7-F25F940BADA2}"/>
              </a:ext>
            </a:extLst>
          </p:cNvPr>
          <p:cNvSpPr/>
          <p:nvPr/>
        </p:nvSpPr>
        <p:spPr>
          <a:xfrm>
            <a:off x="3172" y="6400800"/>
            <a:ext cx="12188823" cy="457200"/>
          </a:xfrm>
          <a:prstGeom prst="rect">
            <a:avLst/>
          </a:prstGeom>
          <a:solidFill>
            <a:srgbClr val="262626"/>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3" name="Title 1">
            <a:extLst>
              <a:ext uri="{FF2B5EF4-FFF2-40B4-BE49-F238E27FC236}">
                <a16:creationId xmlns:a16="http://schemas.microsoft.com/office/drawing/2014/main" id="{6E214712-4EBA-5B27-B6B5-2F152285B012}"/>
              </a:ext>
            </a:extLst>
          </p:cNvPr>
          <p:cNvSpPr txBox="1">
            <a:spLocks noGrp="1"/>
          </p:cNvSpPr>
          <p:nvPr>
            <p:ph type="title"/>
          </p:nvPr>
        </p:nvSpPr>
        <p:spPr>
          <a:xfrm>
            <a:off x="1097280" y="758952"/>
            <a:ext cx="10058400" cy="3566160"/>
          </a:xfrm>
        </p:spPr>
        <p:txBody>
          <a:bodyPr/>
          <a:lstStyle>
            <a:lvl1pPr>
              <a:defRPr sz="8000">
                <a:solidFill>
                  <a:srgbClr val="262626"/>
                </a:solidFill>
              </a:defRPr>
            </a:lvl1pPr>
          </a:lstStyle>
          <a:p>
            <a:pPr lvl="0"/>
            <a:r>
              <a:rPr lang="en-US"/>
              <a:t>Click to edit Master title style</a:t>
            </a:r>
          </a:p>
        </p:txBody>
      </p:sp>
      <p:sp>
        <p:nvSpPr>
          <p:cNvPr id="4" name="Text Placeholder 2">
            <a:extLst>
              <a:ext uri="{FF2B5EF4-FFF2-40B4-BE49-F238E27FC236}">
                <a16:creationId xmlns:a16="http://schemas.microsoft.com/office/drawing/2014/main" id="{D3B6AAD3-9D5C-B4D2-2F66-3D6800D7BA17}"/>
              </a:ext>
            </a:extLst>
          </p:cNvPr>
          <p:cNvSpPr txBox="1">
            <a:spLocks noGrp="1"/>
          </p:cNvSpPr>
          <p:nvPr>
            <p:ph type="body" idx="1"/>
          </p:nvPr>
        </p:nvSpPr>
        <p:spPr>
          <a:xfrm>
            <a:off x="1097280" y="4663440"/>
            <a:ext cx="10058400" cy="1143000"/>
          </a:xfrm>
        </p:spPr>
        <p:txBody>
          <a:bodyPr lIns="91440" rIns="91440"/>
          <a:lstStyle>
            <a:lvl1pPr marL="0" indent="0">
              <a:buNone/>
              <a:defRPr sz="2400" cap="all" spc="200">
                <a:solidFill>
                  <a:srgbClr val="000000"/>
                </a:solidFill>
              </a:defRPr>
            </a:lvl1pPr>
          </a:lstStyle>
          <a:p>
            <a:pPr lvl="0"/>
            <a:r>
              <a:rPr lang="en-US"/>
              <a:t>Click to edit Master text styles</a:t>
            </a:r>
          </a:p>
        </p:txBody>
      </p:sp>
      <p:cxnSp>
        <p:nvCxnSpPr>
          <p:cNvPr id="5" name="Straight Connector 8">
            <a:extLst>
              <a:ext uri="{FF2B5EF4-FFF2-40B4-BE49-F238E27FC236}">
                <a16:creationId xmlns:a16="http://schemas.microsoft.com/office/drawing/2014/main" id="{D95121C4-62D3-07B9-A3FA-21C5B892E2BC}"/>
              </a:ext>
            </a:extLst>
          </p:cNvPr>
          <p:cNvCxnSpPr/>
          <p:nvPr/>
        </p:nvCxnSpPr>
        <p:spPr>
          <a:xfrm>
            <a:off x="1207657" y="4485132"/>
            <a:ext cx="9875520" cy="0"/>
          </a:xfrm>
          <a:prstGeom prst="straightConnector1">
            <a:avLst/>
          </a:prstGeom>
          <a:noFill/>
          <a:ln w="12701" cap="flat">
            <a:solidFill>
              <a:srgbClr val="404040"/>
            </a:solidFill>
            <a:prstDash val="solid"/>
            <a:miter/>
          </a:ln>
        </p:spPr>
      </p:cxnSp>
      <p:sp>
        <p:nvSpPr>
          <p:cNvPr id="6" name="Date Placeholder 6">
            <a:extLst>
              <a:ext uri="{FF2B5EF4-FFF2-40B4-BE49-F238E27FC236}">
                <a16:creationId xmlns:a16="http://schemas.microsoft.com/office/drawing/2014/main" id="{17B4889B-A987-85CD-F7C7-6EC27363BDC8}"/>
              </a:ext>
            </a:extLst>
          </p:cNvPr>
          <p:cNvSpPr txBox="1">
            <a:spLocks noGrp="1"/>
          </p:cNvSpPr>
          <p:nvPr>
            <p:ph type="dt" sz="half" idx="7"/>
          </p:nvPr>
        </p:nvSpPr>
        <p:spPr/>
        <p:txBody>
          <a:bodyPr/>
          <a:lstStyle>
            <a:lvl1pPr>
              <a:defRPr/>
            </a:lvl1pPr>
          </a:lstStyle>
          <a:p>
            <a:pPr lvl="0"/>
            <a:fld id="{129491A1-5365-4E15-AC73-BA6C9DD4289E}" type="datetime1">
              <a:rPr lang="en-US"/>
              <a:pPr lvl="0"/>
              <a:t>11/25/2023</a:t>
            </a:fld>
            <a:endParaRPr lang="en-US"/>
          </a:p>
        </p:txBody>
      </p:sp>
      <p:sp>
        <p:nvSpPr>
          <p:cNvPr id="7" name="Footer Placeholder 7">
            <a:extLst>
              <a:ext uri="{FF2B5EF4-FFF2-40B4-BE49-F238E27FC236}">
                <a16:creationId xmlns:a16="http://schemas.microsoft.com/office/drawing/2014/main" id="{F0154E32-3D88-F7EF-BCE3-32CB5FD2FE65}"/>
              </a:ext>
            </a:extLst>
          </p:cNvPr>
          <p:cNvSpPr txBox="1">
            <a:spLocks noGrp="1"/>
          </p:cNvSpPr>
          <p:nvPr>
            <p:ph type="ftr" sz="quarter" idx="9"/>
          </p:nvPr>
        </p:nvSpPr>
        <p:spPr/>
        <p:txBody>
          <a:bodyPr/>
          <a:lstStyle>
            <a:lvl1pPr>
              <a:defRPr/>
            </a:lvl1pPr>
          </a:lstStyle>
          <a:p>
            <a:pPr lvl="0"/>
            <a:endParaRPr lang="en-US"/>
          </a:p>
        </p:txBody>
      </p:sp>
      <p:sp>
        <p:nvSpPr>
          <p:cNvPr id="8" name="Slide Number Placeholder 10">
            <a:extLst>
              <a:ext uri="{FF2B5EF4-FFF2-40B4-BE49-F238E27FC236}">
                <a16:creationId xmlns:a16="http://schemas.microsoft.com/office/drawing/2014/main" id="{A04E495D-BE92-DC59-6BB2-77D6A9485442}"/>
              </a:ext>
            </a:extLst>
          </p:cNvPr>
          <p:cNvSpPr txBox="1">
            <a:spLocks noGrp="1"/>
          </p:cNvSpPr>
          <p:nvPr>
            <p:ph type="sldNum" sz="quarter" idx="8"/>
          </p:nvPr>
        </p:nvSpPr>
        <p:spPr/>
        <p:txBody>
          <a:bodyPr/>
          <a:lstStyle>
            <a:lvl1pPr>
              <a:defRPr/>
            </a:lvl1pPr>
          </a:lstStyle>
          <a:p>
            <a:pPr lvl="0"/>
            <a:fld id="{0F7EC21B-4ADB-4D3C-B5D5-46359367C54C}" type="slidenum">
              <a:t>‹#›</a:t>
            </a:fld>
            <a:endParaRPr lang="en-US"/>
          </a:p>
        </p:txBody>
      </p:sp>
    </p:spTree>
    <p:extLst>
      <p:ext uri="{BB962C8B-B14F-4D97-AF65-F5344CB8AC3E}">
        <p14:creationId xmlns:p14="http://schemas.microsoft.com/office/powerpoint/2010/main" val="31622200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7">
            <a:extLst>
              <a:ext uri="{FF2B5EF4-FFF2-40B4-BE49-F238E27FC236}">
                <a16:creationId xmlns:a16="http://schemas.microsoft.com/office/drawing/2014/main" id="{69CD11A8-6A2A-E8F8-B7CC-DC8272F5C930}"/>
              </a:ext>
            </a:extLst>
          </p:cNvPr>
          <p:cNvSpPr txBox="1">
            <a:spLocks noGrp="1"/>
          </p:cNvSpPr>
          <p:nvPr>
            <p:ph type="title"/>
          </p:nvPr>
        </p:nvSpPr>
        <p:spPr/>
        <p:txBody>
          <a:bodyPr/>
          <a:lstStyle>
            <a:lvl1pPr>
              <a:defRPr/>
            </a:lvl1pPr>
          </a:lstStyle>
          <a:p>
            <a:pPr lvl="0"/>
            <a:r>
              <a:rPr lang="en-US"/>
              <a:t>Click to edit Master title style</a:t>
            </a:r>
          </a:p>
        </p:txBody>
      </p:sp>
      <p:sp>
        <p:nvSpPr>
          <p:cNvPr id="3" name="Content Placeholder 2">
            <a:extLst>
              <a:ext uri="{FF2B5EF4-FFF2-40B4-BE49-F238E27FC236}">
                <a16:creationId xmlns:a16="http://schemas.microsoft.com/office/drawing/2014/main" id="{D52D4741-D0DA-AA31-EF1A-CD162B16DB11}"/>
              </a:ext>
            </a:extLst>
          </p:cNvPr>
          <p:cNvSpPr txBox="1">
            <a:spLocks noGrp="1"/>
          </p:cNvSpPr>
          <p:nvPr>
            <p:ph idx="1"/>
          </p:nvPr>
        </p:nvSpPr>
        <p:spPr>
          <a:xfrm>
            <a:off x="1097280" y="2120895"/>
            <a:ext cx="4639738" cy="3748189"/>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67CAA48-0A95-652B-78C2-0EDBF106CC71}"/>
              </a:ext>
            </a:extLst>
          </p:cNvPr>
          <p:cNvSpPr txBox="1">
            <a:spLocks noGrp="1"/>
          </p:cNvSpPr>
          <p:nvPr>
            <p:ph idx="2"/>
          </p:nvPr>
        </p:nvSpPr>
        <p:spPr>
          <a:xfrm>
            <a:off x="6515941" y="2120895"/>
            <a:ext cx="4639738" cy="3748189"/>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1">
            <a:extLst>
              <a:ext uri="{FF2B5EF4-FFF2-40B4-BE49-F238E27FC236}">
                <a16:creationId xmlns:a16="http://schemas.microsoft.com/office/drawing/2014/main" id="{F52939B8-8060-3389-20DF-2F7F32BC8B8F}"/>
              </a:ext>
            </a:extLst>
          </p:cNvPr>
          <p:cNvSpPr txBox="1">
            <a:spLocks noGrp="1"/>
          </p:cNvSpPr>
          <p:nvPr>
            <p:ph type="dt" sz="half" idx="7"/>
          </p:nvPr>
        </p:nvSpPr>
        <p:spPr/>
        <p:txBody>
          <a:bodyPr/>
          <a:lstStyle>
            <a:lvl1pPr>
              <a:defRPr/>
            </a:lvl1pPr>
          </a:lstStyle>
          <a:p>
            <a:pPr lvl="0"/>
            <a:fld id="{A965DEAC-0E1D-4445-A9FA-7E1B0D4C69F8}" type="datetime1">
              <a:rPr lang="en-US"/>
              <a:pPr lvl="0"/>
              <a:t>11/25/2023</a:t>
            </a:fld>
            <a:endParaRPr lang="en-US"/>
          </a:p>
        </p:txBody>
      </p:sp>
      <p:sp>
        <p:nvSpPr>
          <p:cNvPr id="6" name="Footer Placeholder 8">
            <a:extLst>
              <a:ext uri="{FF2B5EF4-FFF2-40B4-BE49-F238E27FC236}">
                <a16:creationId xmlns:a16="http://schemas.microsoft.com/office/drawing/2014/main" id="{4A89EDC4-EE1F-72EF-4C0C-6A5A1AB66963}"/>
              </a:ext>
            </a:extLst>
          </p:cNvPr>
          <p:cNvSpPr txBox="1">
            <a:spLocks noGrp="1"/>
          </p:cNvSpPr>
          <p:nvPr>
            <p:ph type="ftr" sz="quarter" idx="9"/>
          </p:nvPr>
        </p:nvSpPr>
        <p:spPr/>
        <p:txBody>
          <a:bodyPr/>
          <a:lstStyle>
            <a:lvl1pPr>
              <a:defRPr/>
            </a:lvl1pPr>
          </a:lstStyle>
          <a:p>
            <a:pPr lvl="0"/>
            <a:endParaRPr lang="en-US"/>
          </a:p>
        </p:txBody>
      </p:sp>
      <p:sp>
        <p:nvSpPr>
          <p:cNvPr id="7" name="Slide Number Placeholder 9">
            <a:extLst>
              <a:ext uri="{FF2B5EF4-FFF2-40B4-BE49-F238E27FC236}">
                <a16:creationId xmlns:a16="http://schemas.microsoft.com/office/drawing/2014/main" id="{3BA3C1ED-270F-F50B-2864-1CE1BD66CB95}"/>
              </a:ext>
            </a:extLst>
          </p:cNvPr>
          <p:cNvSpPr txBox="1">
            <a:spLocks noGrp="1"/>
          </p:cNvSpPr>
          <p:nvPr>
            <p:ph type="sldNum" sz="quarter" idx="8"/>
          </p:nvPr>
        </p:nvSpPr>
        <p:spPr/>
        <p:txBody>
          <a:bodyPr/>
          <a:lstStyle>
            <a:lvl1pPr>
              <a:defRPr/>
            </a:lvl1pPr>
          </a:lstStyle>
          <a:p>
            <a:pPr lvl="0"/>
            <a:fld id="{21EC817D-12B3-465B-9F0B-7EB4571B9C59}" type="slidenum">
              <a:t>‹#›</a:t>
            </a:fld>
            <a:endParaRPr lang="en-US"/>
          </a:p>
        </p:txBody>
      </p:sp>
    </p:spTree>
    <p:extLst>
      <p:ext uri="{BB962C8B-B14F-4D97-AF65-F5344CB8AC3E}">
        <p14:creationId xmlns:p14="http://schemas.microsoft.com/office/powerpoint/2010/main" val="36644624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9">
            <a:extLst>
              <a:ext uri="{FF2B5EF4-FFF2-40B4-BE49-F238E27FC236}">
                <a16:creationId xmlns:a16="http://schemas.microsoft.com/office/drawing/2014/main" id="{0838F08B-AF9A-84F9-11C1-00523301DF46}"/>
              </a:ext>
            </a:extLst>
          </p:cNvPr>
          <p:cNvSpPr txBox="1">
            <a:spLocks noGrp="1"/>
          </p:cNvSpPr>
          <p:nvPr>
            <p:ph type="title"/>
          </p:nvPr>
        </p:nvSpPr>
        <p:spPr/>
        <p:txBody>
          <a:bodyPr/>
          <a:lstStyle>
            <a:lvl1pPr>
              <a:defRPr/>
            </a:lvl1pPr>
          </a:lstStyle>
          <a:p>
            <a:pPr lvl="0"/>
            <a:r>
              <a:rPr lang="en-US"/>
              <a:t>Click to edit Master title style</a:t>
            </a:r>
          </a:p>
        </p:txBody>
      </p:sp>
      <p:sp>
        <p:nvSpPr>
          <p:cNvPr id="3" name="Text Placeholder 2">
            <a:extLst>
              <a:ext uri="{FF2B5EF4-FFF2-40B4-BE49-F238E27FC236}">
                <a16:creationId xmlns:a16="http://schemas.microsoft.com/office/drawing/2014/main" id="{1233E3CE-9D69-66B9-B32E-FE89465EF24F}"/>
              </a:ext>
            </a:extLst>
          </p:cNvPr>
          <p:cNvSpPr txBox="1">
            <a:spLocks noGrp="1"/>
          </p:cNvSpPr>
          <p:nvPr>
            <p:ph type="body" idx="1"/>
          </p:nvPr>
        </p:nvSpPr>
        <p:spPr>
          <a:xfrm>
            <a:off x="1097280" y="2057400"/>
            <a:ext cx="4639738" cy="736284"/>
          </a:xfrm>
        </p:spPr>
        <p:txBody>
          <a:bodyPr lIns="91440" rIns="91440" anchor="ctr"/>
          <a:lstStyle>
            <a:lvl1pPr marL="0" indent="0">
              <a:buNone/>
              <a:defRPr cap="all">
                <a:solidFill>
                  <a:srgbClr val="000000"/>
                </a:solidFill>
              </a:defRPr>
            </a:lvl1pPr>
          </a:lstStyle>
          <a:p>
            <a:pPr lvl="0"/>
            <a:r>
              <a:rPr lang="en-US"/>
              <a:t>Click to edit Master text styles</a:t>
            </a:r>
          </a:p>
        </p:txBody>
      </p:sp>
      <p:sp>
        <p:nvSpPr>
          <p:cNvPr id="4" name="Content Placeholder 3">
            <a:extLst>
              <a:ext uri="{FF2B5EF4-FFF2-40B4-BE49-F238E27FC236}">
                <a16:creationId xmlns:a16="http://schemas.microsoft.com/office/drawing/2014/main" id="{3EEB2373-285A-63C0-EEC2-59367F33DD3D}"/>
              </a:ext>
            </a:extLst>
          </p:cNvPr>
          <p:cNvSpPr txBox="1">
            <a:spLocks noGrp="1"/>
          </p:cNvSpPr>
          <p:nvPr>
            <p:ph idx="2"/>
          </p:nvPr>
        </p:nvSpPr>
        <p:spPr>
          <a:xfrm>
            <a:off x="1097280" y="2958276"/>
            <a:ext cx="4639738" cy="2910818"/>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9C77C9F-46E6-A95D-0632-42824A8AD40D}"/>
              </a:ext>
            </a:extLst>
          </p:cNvPr>
          <p:cNvSpPr txBox="1">
            <a:spLocks noGrp="1"/>
          </p:cNvSpPr>
          <p:nvPr>
            <p:ph type="body" idx="3"/>
          </p:nvPr>
        </p:nvSpPr>
        <p:spPr>
          <a:xfrm>
            <a:off x="6515941" y="2057400"/>
            <a:ext cx="4639738" cy="736284"/>
          </a:xfrm>
        </p:spPr>
        <p:txBody>
          <a:bodyPr lIns="91440" rIns="91440" anchor="ctr"/>
          <a:lstStyle>
            <a:lvl1pPr marL="0" indent="0">
              <a:buNone/>
              <a:defRPr cap="all">
                <a:solidFill>
                  <a:srgbClr val="000000"/>
                </a:solidFill>
              </a:defRPr>
            </a:lvl1pPr>
          </a:lstStyle>
          <a:p>
            <a:pPr lvl="0"/>
            <a:r>
              <a:rPr lang="en-US"/>
              <a:t>Click to edit Master text styles</a:t>
            </a:r>
          </a:p>
        </p:txBody>
      </p:sp>
      <p:sp>
        <p:nvSpPr>
          <p:cNvPr id="6" name="Content Placeholder 5">
            <a:extLst>
              <a:ext uri="{FF2B5EF4-FFF2-40B4-BE49-F238E27FC236}">
                <a16:creationId xmlns:a16="http://schemas.microsoft.com/office/drawing/2014/main" id="{6CE7B7F0-52FF-E8E7-27E9-3F67E4EF1E91}"/>
              </a:ext>
            </a:extLst>
          </p:cNvPr>
          <p:cNvSpPr txBox="1">
            <a:spLocks noGrp="1"/>
          </p:cNvSpPr>
          <p:nvPr>
            <p:ph idx="4"/>
          </p:nvPr>
        </p:nvSpPr>
        <p:spPr>
          <a:xfrm>
            <a:off x="6515941" y="2958276"/>
            <a:ext cx="4639738" cy="2910818"/>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1">
            <a:extLst>
              <a:ext uri="{FF2B5EF4-FFF2-40B4-BE49-F238E27FC236}">
                <a16:creationId xmlns:a16="http://schemas.microsoft.com/office/drawing/2014/main" id="{7CABF8B7-B578-D090-A3CB-85206F090CA2}"/>
              </a:ext>
            </a:extLst>
          </p:cNvPr>
          <p:cNvSpPr txBox="1">
            <a:spLocks noGrp="1"/>
          </p:cNvSpPr>
          <p:nvPr>
            <p:ph type="dt" sz="half" idx="7"/>
          </p:nvPr>
        </p:nvSpPr>
        <p:spPr/>
        <p:txBody>
          <a:bodyPr/>
          <a:lstStyle>
            <a:lvl1pPr>
              <a:defRPr/>
            </a:lvl1pPr>
          </a:lstStyle>
          <a:p>
            <a:pPr lvl="0"/>
            <a:fld id="{ED154F57-D9E4-4B2D-B576-520B3C0B1D83}" type="datetime1">
              <a:rPr lang="en-US"/>
              <a:pPr lvl="0"/>
              <a:t>11/25/2023</a:t>
            </a:fld>
            <a:endParaRPr lang="en-US"/>
          </a:p>
        </p:txBody>
      </p:sp>
      <p:sp>
        <p:nvSpPr>
          <p:cNvPr id="8" name="Footer Placeholder 10">
            <a:extLst>
              <a:ext uri="{FF2B5EF4-FFF2-40B4-BE49-F238E27FC236}">
                <a16:creationId xmlns:a16="http://schemas.microsoft.com/office/drawing/2014/main" id="{8A10D7BF-4BD0-4C1C-155E-AC52D0F7239C}"/>
              </a:ext>
            </a:extLst>
          </p:cNvPr>
          <p:cNvSpPr txBox="1">
            <a:spLocks noGrp="1"/>
          </p:cNvSpPr>
          <p:nvPr>
            <p:ph type="ftr" sz="quarter" idx="9"/>
          </p:nvPr>
        </p:nvSpPr>
        <p:spPr/>
        <p:txBody>
          <a:bodyPr/>
          <a:lstStyle>
            <a:lvl1pPr>
              <a:defRPr/>
            </a:lvl1pPr>
          </a:lstStyle>
          <a:p>
            <a:pPr lvl="0"/>
            <a:endParaRPr lang="en-US"/>
          </a:p>
        </p:txBody>
      </p:sp>
      <p:sp>
        <p:nvSpPr>
          <p:cNvPr id="9" name="Slide Number Placeholder 11">
            <a:extLst>
              <a:ext uri="{FF2B5EF4-FFF2-40B4-BE49-F238E27FC236}">
                <a16:creationId xmlns:a16="http://schemas.microsoft.com/office/drawing/2014/main" id="{8850AC44-3B0B-EF00-D59B-BE3B10CEA68E}"/>
              </a:ext>
            </a:extLst>
          </p:cNvPr>
          <p:cNvSpPr txBox="1">
            <a:spLocks noGrp="1"/>
          </p:cNvSpPr>
          <p:nvPr>
            <p:ph type="sldNum" sz="quarter" idx="8"/>
          </p:nvPr>
        </p:nvSpPr>
        <p:spPr/>
        <p:txBody>
          <a:bodyPr/>
          <a:lstStyle>
            <a:lvl1pPr>
              <a:defRPr/>
            </a:lvl1pPr>
          </a:lstStyle>
          <a:p>
            <a:pPr lvl="0"/>
            <a:fld id="{C06EAB5B-9F17-4013-90BA-9002F94CB2D1}" type="slidenum">
              <a:t>‹#›</a:t>
            </a:fld>
            <a:endParaRPr lang="en-US"/>
          </a:p>
        </p:txBody>
      </p:sp>
    </p:spTree>
    <p:extLst>
      <p:ext uri="{BB962C8B-B14F-4D97-AF65-F5344CB8AC3E}">
        <p14:creationId xmlns:p14="http://schemas.microsoft.com/office/powerpoint/2010/main" val="1348093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3ED7A-6268-CF08-F369-365AE793C6ED}"/>
              </a:ext>
            </a:extLst>
          </p:cNvPr>
          <p:cNvSpPr txBox="1">
            <a:spLocks noGrp="1"/>
          </p:cNvSpPr>
          <p:nvPr>
            <p:ph type="title"/>
          </p:nvPr>
        </p:nvSpPr>
        <p:spPr/>
        <p:txBody>
          <a:bodyPr/>
          <a:lstStyle>
            <a:lvl1pPr>
              <a:defRPr/>
            </a:lvl1pPr>
          </a:lstStyle>
          <a:p>
            <a:pPr lvl="0"/>
            <a:r>
              <a:rPr lang="en-US"/>
              <a:t>Click to edit Master title style</a:t>
            </a:r>
          </a:p>
        </p:txBody>
      </p:sp>
      <p:sp>
        <p:nvSpPr>
          <p:cNvPr id="3" name="Date Placeholder 5">
            <a:extLst>
              <a:ext uri="{FF2B5EF4-FFF2-40B4-BE49-F238E27FC236}">
                <a16:creationId xmlns:a16="http://schemas.microsoft.com/office/drawing/2014/main" id="{553051A2-5649-9976-84DE-8A9F9EB712DF}"/>
              </a:ext>
            </a:extLst>
          </p:cNvPr>
          <p:cNvSpPr txBox="1">
            <a:spLocks noGrp="1"/>
          </p:cNvSpPr>
          <p:nvPr>
            <p:ph type="dt" sz="half" idx="7"/>
          </p:nvPr>
        </p:nvSpPr>
        <p:spPr/>
        <p:txBody>
          <a:bodyPr/>
          <a:lstStyle>
            <a:lvl1pPr>
              <a:defRPr/>
            </a:lvl1pPr>
          </a:lstStyle>
          <a:p>
            <a:pPr lvl="0"/>
            <a:fld id="{436BFB29-DC8D-4D6F-8FBC-B582566140EA}" type="datetime1">
              <a:rPr lang="en-US"/>
              <a:pPr lvl="0"/>
              <a:t>11/25/2023</a:t>
            </a:fld>
            <a:endParaRPr lang="en-US"/>
          </a:p>
        </p:txBody>
      </p:sp>
      <p:sp>
        <p:nvSpPr>
          <p:cNvPr id="4" name="Footer Placeholder 6">
            <a:extLst>
              <a:ext uri="{FF2B5EF4-FFF2-40B4-BE49-F238E27FC236}">
                <a16:creationId xmlns:a16="http://schemas.microsoft.com/office/drawing/2014/main" id="{97ADDC82-C66F-9D5B-6879-28E6C0AE564C}"/>
              </a:ext>
            </a:extLst>
          </p:cNvPr>
          <p:cNvSpPr txBox="1">
            <a:spLocks noGrp="1"/>
          </p:cNvSpPr>
          <p:nvPr>
            <p:ph type="ftr" sz="quarter" idx="9"/>
          </p:nvPr>
        </p:nvSpPr>
        <p:spPr/>
        <p:txBody>
          <a:bodyPr/>
          <a:lstStyle>
            <a:lvl1pPr>
              <a:defRPr/>
            </a:lvl1pPr>
          </a:lstStyle>
          <a:p>
            <a:pPr lvl="0"/>
            <a:endParaRPr lang="en-US"/>
          </a:p>
        </p:txBody>
      </p:sp>
      <p:sp>
        <p:nvSpPr>
          <p:cNvPr id="5" name="Slide Number Placeholder 7">
            <a:extLst>
              <a:ext uri="{FF2B5EF4-FFF2-40B4-BE49-F238E27FC236}">
                <a16:creationId xmlns:a16="http://schemas.microsoft.com/office/drawing/2014/main" id="{4270DC99-9CDE-85BD-3996-7507DBCF7741}"/>
              </a:ext>
            </a:extLst>
          </p:cNvPr>
          <p:cNvSpPr txBox="1">
            <a:spLocks noGrp="1"/>
          </p:cNvSpPr>
          <p:nvPr>
            <p:ph type="sldNum" sz="quarter" idx="8"/>
          </p:nvPr>
        </p:nvSpPr>
        <p:spPr/>
        <p:txBody>
          <a:bodyPr/>
          <a:lstStyle>
            <a:lvl1pPr>
              <a:defRPr/>
            </a:lvl1pPr>
          </a:lstStyle>
          <a:p>
            <a:pPr lvl="0"/>
            <a:fld id="{A5B6CDC4-DAEE-4EF8-8477-E2D50E33D060}" type="slidenum">
              <a:t>‹#›</a:t>
            </a:fld>
            <a:endParaRPr lang="en-US"/>
          </a:p>
        </p:txBody>
      </p:sp>
    </p:spTree>
    <p:extLst>
      <p:ext uri="{BB962C8B-B14F-4D97-AF65-F5344CB8AC3E}">
        <p14:creationId xmlns:p14="http://schemas.microsoft.com/office/powerpoint/2010/main" val="3894995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Rectangle 9">
            <a:extLst>
              <a:ext uri="{FF2B5EF4-FFF2-40B4-BE49-F238E27FC236}">
                <a16:creationId xmlns:a16="http://schemas.microsoft.com/office/drawing/2014/main" id="{DA833255-0F21-5B29-3821-4434147165B6}"/>
              </a:ext>
            </a:extLst>
          </p:cNvPr>
          <p:cNvSpPr/>
          <p:nvPr/>
        </p:nvSpPr>
        <p:spPr>
          <a:xfrm>
            <a:off x="3172" y="6400800"/>
            <a:ext cx="12188823" cy="457200"/>
          </a:xfrm>
          <a:prstGeom prst="rect">
            <a:avLst/>
          </a:prstGeom>
          <a:solidFill>
            <a:srgbClr val="262626"/>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3" name="Date Placeholder 1">
            <a:extLst>
              <a:ext uri="{FF2B5EF4-FFF2-40B4-BE49-F238E27FC236}">
                <a16:creationId xmlns:a16="http://schemas.microsoft.com/office/drawing/2014/main" id="{046FE224-2A75-A0D4-9CE0-4985963C3D29}"/>
              </a:ext>
            </a:extLst>
          </p:cNvPr>
          <p:cNvSpPr txBox="1">
            <a:spLocks noGrp="1"/>
          </p:cNvSpPr>
          <p:nvPr>
            <p:ph type="dt" sz="half" idx="7"/>
          </p:nvPr>
        </p:nvSpPr>
        <p:spPr/>
        <p:txBody>
          <a:bodyPr/>
          <a:lstStyle>
            <a:lvl1pPr>
              <a:defRPr/>
            </a:lvl1pPr>
          </a:lstStyle>
          <a:p>
            <a:pPr lvl="0"/>
            <a:fld id="{BD7A0250-E602-4DE9-9D2A-EE7A8903E30C}" type="datetime1">
              <a:rPr lang="en-US"/>
              <a:pPr lvl="0"/>
              <a:t>11/25/2023</a:t>
            </a:fld>
            <a:endParaRPr lang="en-US"/>
          </a:p>
        </p:txBody>
      </p:sp>
      <p:sp>
        <p:nvSpPr>
          <p:cNvPr id="4" name="Footer Placeholder 2">
            <a:extLst>
              <a:ext uri="{FF2B5EF4-FFF2-40B4-BE49-F238E27FC236}">
                <a16:creationId xmlns:a16="http://schemas.microsoft.com/office/drawing/2014/main" id="{D48341F7-C09D-D698-D238-AFE7F65BBFF1}"/>
              </a:ext>
            </a:extLst>
          </p:cNvPr>
          <p:cNvSpPr txBox="1">
            <a:spLocks noGrp="1"/>
          </p:cNvSpPr>
          <p:nvPr>
            <p:ph type="ftr" sz="quarter" idx="9"/>
          </p:nvPr>
        </p:nvSpPr>
        <p:spPr/>
        <p:txBody>
          <a:bodyPr/>
          <a:lstStyle>
            <a:lvl1pPr>
              <a:defRPr/>
            </a:lvl1pPr>
          </a:lstStyle>
          <a:p>
            <a:pPr lvl="0"/>
            <a:endParaRPr lang="en-US"/>
          </a:p>
        </p:txBody>
      </p:sp>
      <p:sp>
        <p:nvSpPr>
          <p:cNvPr id="5" name="Slide Number Placeholder 3">
            <a:extLst>
              <a:ext uri="{FF2B5EF4-FFF2-40B4-BE49-F238E27FC236}">
                <a16:creationId xmlns:a16="http://schemas.microsoft.com/office/drawing/2014/main" id="{2E1BA14F-48D0-11D8-F5B9-F583E3CC1317}"/>
              </a:ext>
            </a:extLst>
          </p:cNvPr>
          <p:cNvSpPr txBox="1">
            <a:spLocks noGrp="1"/>
          </p:cNvSpPr>
          <p:nvPr>
            <p:ph type="sldNum" sz="quarter" idx="8"/>
          </p:nvPr>
        </p:nvSpPr>
        <p:spPr/>
        <p:txBody>
          <a:bodyPr/>
          <a:lstStyle>
            <a:lvl1pPr>
              <a:defRPr/>
            </a:lvl1pPr>
          </a:lstStyle>
          <a:p>
            <a:pPr lvl="0"/>
            <a:fld id="{5AF8238D-431E-4266-BD71-7AD6DB92417D}" type="slidenum">
              <a:t>‹#›</a:t>
            </a:fld>
            <a:endParaRPr lang="en-US"/>
          </a:p>
        </p:txBody>
      </p:sp>
    </p:spTree>
    <p:extLst>
      <p:ext uri="{BB962C8B-B14F-4D97-AF65-F5344CB8AC3E}">
        <p14:creationId xmlns:p14="http://schemas.microsoft.com/office/powerpoint/2010/main" val="12888463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Rectangle 7">
            <a:extLst>
              <a:ext uri="{FF2B5EF4-FFF2-40B4-BE49-F238E27FC236}">
                <a16:creationId xmlns:a16="http://schemas.microsoft.com/office/drawing/2014/main" id="{6995DE86-37C7-9F15-B472-704CE7957DDC}"/>
              </a:ext>
            </a:extLst>
          </p:cNvPr>
          <p:cNvSpPr/>
          <p:nvPr/>
        </p:nvSpPr>
        <p:spPr>
          <a:xfrm>
            <a:off x="18" y="0"/>
            <a:ext cx="4654296" cy="6858000"/>
          </a:xfrm>
          <a:prstGeom prst="rect">
            <a:avLst/>
          </a:prstGeom>
          <a:solidFill>
            <a:srgbClr val="262626"/>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3" name="Title 1">
            <a:extLst>
              <a:ext uri="{FF2B5EF4-FFF2-40B4-BE49-F238E27FC236}">
                <a16:creationId xmlns:a16="http://schemas.microsoft.com/office/drawing/2014/main" id="{3C2733A0-D993-B328-306C-656A93870773}"/>
              </a:ext>
            </a:extLst>
          </p:cNvPr>
          <p:cNvSpPr txBox="1">
            <a:spLocks noGrp="1"/>
          </p:cNvSpPr>
          <p:nvPr>
            <p:ph type="title"/>
          </p:nvPr>
        </p:nvSpPr>
        <p:spPr>
          <a:xfrm>
            <a:off x="643463" y="786384"/>
            <a:ext cx="3517568" cy="2093976"/>
          </a:xfrm>
        </p:spPr>
        <p:txBody>
          <a:bodyPr/>
          <a:lstStyle>
            <a:lvl1pPr>
              <a:defRPr sz="3600">
                <a:solidFill>
                  <a:srgbClr val="FFFFFF"/>
                </a:solidFill>
              </a:defRPr>
            </a:lvl1pPr>
          </a:lstStyle>
          <a:p>
            <a:pPr lvl="0"/>
            <a:r>
              <a:rPr lang="en-US"/>
              <a:t>Click to edit Master title style</a:t>
            </a:r>
          </a:p>
        </p:txBody>
      </p:sp>
      <p:sp>
        <p:nvSpPr>
          <p:cNvPr id="4" name="Content Placeholder 2">
            <a:extLst>
              <a:ext uri="{FF2B5EF4-FFF2-40B4-BE49-F238E27FC236}">
                <a16:creationId xmlns:a16="http://schemas.microsoft.com/office/drawing/2014/main" id="{C93E4138-4AFC-3D61-BB6F-93DCAEA3CE9A}"/>
              </a:ext>
            </a:extLst>
          </p:cNvPr>
          <p:cNvSpPr txBox="1">
            <a:spLocks noGrp="1"/>
          </p:cNvSpPr>
          <p:nvPr>
            <p:ph idx="1"/>
          </p:nvPr>
        </p:nvSpPr>
        <p:spPr>
          <a:xfrm>
            <a:off x="5458986" y="812801"/>
            <a:ext cx="5928347" cy="5294760"/>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a:extLst>
              <a:ext uri="{FF2B5EF4-FFF2-40B4-BE49-F238E27FC236}">
                <a16:creationId xmlns:a16="http://schemas.microsoft.com/office/drawing/2014/main" id="{5C3B5C10-889D-5A54-E95D-288816C39291}"/>
              </a:ext>
            </a:extLst>
          </p:cNvPr>
          <p:cNvSpPr txBox="1">
            <a:spLocks noGrp="1"/>
          </p:cNvSpPr>
          <p:nvPr>
            <p:ph type="body" idx="2"/>
          </p:nvPr>
        </p:nvSpPr>
        <p:spPr>
          <a:xfrm>
            <a:off x="643463" y="3043050"/>
            <a:ext cx="3517568" cy="3064501"/>
          </a:xfrm>
        </p:spPr>
        <p:txBody>
          <a:bodyPr lIns="91440" rIns="91440"/>
          <a:lstStyle>
            <a:lvl1pPr marL="0" indent="0">
              <a:buNone/>
              <a:defRPr sz="1800">
                <a:solidFill>
                  <a:srgbClr val="FFFFFF"/>
                </a:solidFill>
              </a:defRPr>
            </a:lvl1pPr>
          </a:lstStyle>
          <a:p>
            <a:pPr lvl="0"/>
            <a:r>
              <a:rPr lang="en-US"/>
              <a:t>Click to edit Master text styles</a:t>
            </a:r>
          </a:p>
        </p:txBody>
      </p:sp>
      <p:sp>
        <p:nvSpPr>
          <p:cNvPr id="6" name="Date Placeholder 4">
            <a:extLst>
              <a:ext uri="{FF2B5EF4-FFF2-40B4-BE49-F238E27FC236}">
                <a16:creationId xmlns:a16="http://schemas.microsoft.com/office/drawing/2014/main" id="{981F2972-B572-FFFF-2508-8BE87AA02088}"/>
              </a:ext>
            </a:extLst>
          </p:cNvPr>
          <p:cNvSpPr txBox="1">
            <a:spLocks noGrp="1"/>
          </p:cNvSpPr>
          <p:nvPr>
            <p:ph type="dt" sz="half" idx="7"/>
          </p:nvPr>
        </p:nvSpPr>
        <p:spPr>
          <a:xfrm>
            <a:off x="643463" y="6446520"/>
            <a:ext cx="3517568" cy="365129"/>
          </a:xfrm>
        </p:spPr>
        <p:txBody>
          <a:bodyPr/>
          <a:lstStyle>
            <a:lvl1pPr algn="l">
              <a:defRPr/>
            </a:lvl1pPr>
          </a:lstStyle>
          <a:p>
            <a:pPr lvl="0"/>
            <a:fld id="{C43EC667-9EDE-474B-BBAE-89764AAA1CD3}" type="datetime1">
              <a:rPr lang="en-US"/>
              <a:pPr lvl="0"/>
              <a:t>11/25/2023</a:t>
            </a:fld>
            <a:endParaRPr lang="en-US"/>
          </a:p>
        </p:txBody>
      </p:sp>
      <p:sp>
        <p:nvSpPr>
          <p:cNvPr id="7" name="Footer Placeholder 5">
            <a:extLst>
              <a:ext uri="{FF2B5EF4-FFF2-40B4-BE49-F238E27FC236}">
                <a16:creationId xmlns:a16="http://schemas.microsoft.com/office/drawing/2014/main" id="{04BF5F40-95D7-2354-750D-DDE7C65876BD}"/>
              </a:ext>
            </a:extLst>
          </p:cNvPr>
          <p:cNvSpPr txBox="1">
            <a:spLocks noGrp="1"/>
          </p:cNvSpPr>
          <p:nvPr>
            <p:ph type="ftr" sz="quarter" idx="9"/>
          </p:nvPr>
        </p:nvSpPr>
        <p:spPr>
          <a:xfrm>
            <a:off x="5458986" y="6446520"/>
            <a:ext cx="5334015" cy="365129"/>
          </a:xfrm>
        </p:spPr>
        <p:txBody>
          <a:bodyPr/>
          <a:lstStyle>
            <a:lvl1pPr>
              <a:defRPr>
                <a:solidFill>
                  <a:srgbClr val="1B3021"/>
                </a:solidFill>
              </a:defRPr>
            </a:lvl1pPr>
          </a:lstStyle>
          <a:p>
            <a:pPr lvl="0"/>
            <a:endParaRPr lang="en-US"/>
          </a:p>
        </p:txBody>
      </p:sp>
      <p:sp>
        <p:nvSpPr>
          <p:cNvPr id="8" name="Slide Number Placeholder 6">
            <a:extLst>
              <a:ext uri="{FF2B5EF4-FFF2-40B4-BE49-F238E27FC236}">
                <a16:creationId xmlns:a16="http://schemas.microsoft.com/office/drawing/2014/main" id="{D6A61E42-5F0F-2B03-562E-68BD54F59096}"/>
              </a:ext>
            </a:extLst>
          </p:cNvPr>
          <p:cNvSpPr txBox="1">
            <a:spLocks noGrp="1"/>
          </p:cNvSpPr>
          <p:nvPr>
            <p:ph type="sldNum" sz="quarter" idx="8"/>
          </p:nvPr>
        </p:nvSpPr>
        <p:spPr/>
        <p:txBody>
          <a:bodyPr/>
          <a:lstStyle>
            <a:lvl1pPr>
              <a:defRPr>
                <a:solidFill>
                  <a:srgbClr val="1B3021"/>
                </a:solidFill>
              </a:defRPr>
            </a:lvl1pPr>
          </a:lstStyle>
          <a:p>
            <a:pPr lvl="0"/>
            <a:fld id="{2DAF36CB-3D3B-45E4-9AC8-3C6B4445DDC6}" type="slidenum">
              <a:t>‹#›</a:t>
            </a:fld>
            <a:endParaRPr lang="en-US"/>
          </a:p>
        </p:txBody>
      </p:sp>
    </p:spTree>
    <p:extLst>
      <p:ext uri="{BB962C8B-B14F-4D97-AF65-F5344CB8AC3E}">
        <p14:creationId xmlns:p14="http://schemas.microsoft.com/office/powerpoint/2010/main" val="29848915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Rectangle 7">
            <a:extLst>
              <a:ext uri="{FF2B5EF4-FFF2-40B4-BE49-F238E27FC236}">
                <a16:creationId xmlns:a16="http://schemas.microsoft.com/office/drawing/2014/main" id="{DC558FBB-FBF2-CA02-CAC3-E892379E7EEB}"/>
              </a:ext>
            </a:extLst>
          </p:cNvPr>
          <p:cNvSpPr/>
          <p:nvPr/>
        </p:nvSpPr>
        <p:spPr>
          <a:xfrm>
            <a:off x="0" y="4578345"/>
            <a:ext cx="12188823" cy="2279654"/>
          </a:xfrm>
          <a:prstGeom prst="rect">
            <a:avLst/>
          </a:prstGeom>
          <a:solidFill>
            <a:srgbClr val="262626"/>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3" name="Picture Placeholder 2">
            <a:extLst>
              <a:ext uri="{FF2B5EF4-FFF2-40B4-BE49-F238E27FC236}">
                <a16:creationId xmlns:a16="http://schemas.microsoft.com/office/drawing/2014/main" id="{484CC94B-D5E4-6711-4441-23C9EB4B1533}"/>
              </a:ext>
            </a:extLst>
          </p:cNvPr>
          <p:cNvSpPr txBox="1">
            <a:spLocks noGrp="1"/>
          </p:cNvSpPr>
          <p:nvPr>
            <p:ph type="pic" idx="1"/>
          </p:nvPr>
        </p:nvSpPr>
        <p:spPr>
          <a:xfrm>
            <a:off x="18" y="0"/>
            <a:ext cx="12191987" cy="4578345"/>
          </a:xfrm>
          <a:solidFill>
            <a:srgbClr val="D9D9D9"/>
          </a:solidFill>
        </p:spPr>
        <p:txBody>
          <a:bodyPr lIns="457200" tIns="457200"/>
          <a:lstStyle>
            <a:lvl1pPr marL="0" indent="0">
              <a:buNone/>
              <a:defRPr sz="3200"/>
            </a:lvl1pPr>
          </a:lstStyle>
          <a:p>
            <a:pPr lvl="0"/>
            <a:r>
              <a:rPr lang="en-US"/>
              <a:t>Click icon to add picture</a:t>
            </a:r>
          </a:p>
        </p:txBody>
      </p:sp>
      <p:sp>
        <p:nvSpPr>
          <p:cNvPr id="4" name="Title 1">
            <a:extLst>
              <a:ext uri="{FF2B5EF4-FFF2-40B4-BE49-F238E27FC236}">
                <a16:creationId xmlns:a16="http://schemas.microsoft.com/office/drawing/2014/main" id="{8864BD2D-7F64-9903-C142-8530F87F9929}"/>
              </a:ext>
            </a:extLst>
          </p:cNvPr>
          <p:cNvSpPr txBox="1">
            <a:spLocks noGrp="1"/>
          </p:cNvSpPr>
          <p:nvPr>
            <p:ph type="title"/>
          </p:nvPr>
        </p:nvSpPr>
        <p:spPr>
          <a:xfrm>
            <a:off x="1097280" y="4799365"/>
            <a:ext cx="10113648" cy="743681"/>
          </a:xfrm>
        </p:spPr>
        <p:txBody>
          <a:bodyPr tIns="0" bIns="0">
            <a:noAutofit/>
          </a:bodyPr>
          <a:lstStyle>
            <a:lvl1pPr>
              <a:defRPr sz="3600">
                <a:solidFill>
                  <a:srgbClr val="FFFFFF"/>
                </a:solidFill>
              </a:defRPr>
            </a:lvl1pPr>
          </a:lstStyle>
          <a:p>
            <a:pPr lvl="0"/>
            <a:r>
              <a:rPr lang="en-US"/>
              <a:t>Click to edit Master title style</a:t>
            </a:r>
          </a:p>
        </p:txBody>
      </p:sp>
      <p:sp>
        <p:nvSpPr>
          <p:cNvPr id="5" name="Text Placeholder 3">
            <a:extLst>
              <a:ext uri="{FF2B5EF4-FFF2-40B4-BE49-F238E27FC236}">
                <a16:creationId xmlns:a16="http://schemas.microsoft.com/office/drawing/2014/main" id="{A0083D57-A1C0-A2E7-64FE-91544C31B9FF}"/>
              </a:ext>
            </a:extLst>
          </p:cNvPr>
          <p:cNvSpPr txBox="1">
            <a:spLocks noGrp="1"/>
          </p:cNvSpPr>
          <p:nvPr>
            <p:ph type="body" idx="2"/>
          </p:nvPr>
        </p:nvSpPr>
        <p:spPr>
          <a:xfrm>
            <a:off x="1097280" y="5715000"/>
            <a:ext cx="10113264" cy="609603"/>
          </a:xfrm>
        </p:spPr>
        <p:txBody>
          <a:bodyPr lIns="91440" tIns="0" rIns="91440" bIns="0"/>
          <a:lstStyle>
            <a:lvl1pPr marL="0" indent="0">
              <a:spcBef>
                <a:spcPts val="0"/>
              </a:spcBef>
              <a:spcAft>
                <a:spcPts val="600"/>
              </a:spcAft>
              <a:buNone/>
              <a:defRPr sz="1800">
                <a:solidFill>
                  <a:srgbClr val="FFFFFF"/>
                </a:solidFill>
              </a:defRPr>
            </a:lvl1pPr>
          </a:lstStyle>
          <a:p>
            <a:pPr lvl="0"/>
            <a:r>
              <a:rPr lang="en-US"/>
              <a:t>Click to edit Master text styles</a:t>
            </a:r>
          </a:p>
        </p:txBody>
      </p:sp>
      <p:sp>
        <p:nvSpPr>
          <p:cNvPr id="6" name="Date Placeholder 4">
            <a:extLst>
              <a:ext uri="{FF2B5EF4-FFF2-40B4-BE49-F238E27FC236}">
                <a16:creationId xmlns:a16="http://schemas.microsoft.com/office/drawing/2014/main" id="{B5668E26-583C-E25B-7067-0B1B2EED438C}"/>
              </a:ext>
            </a:extLst>
          </p:cNvPr>
          <p:cNvSpPr txBox="1">
            <a:spLocks noGrp="1"/>
          </p:cNvSpPr>
          <p:nvPr>
            <p:ph type="dt" sz="half" idx="7"/>
          </p:nvPr>
        </p:nvSpPr>
        <p:spPr/>
        <p:txBody>
          <a:bodyPr/>
          <a:lstStyle>
            <a:lvl1pPr>
              <a:defRPr/>
            </a:lvl1pPr>
          </a:lstStyle>
          <a:p>
            <a:pPr lvl="0"/>
            <a:fld id="{8D03E156-2478-43B9-9BC3-7B1A91D6ED8D}" type="datetime1">
              <a:rPr lang="en-US"/>
              <a:pPr lvl="0"/>
              <a:t>11/25/2023</a:t>
            </a:fld>
            <a:endParaRPr lang="en-US"/>
          </a:p>
        </p:txBody>
      </p:sp>
      <p:sp>
        <p:nvSpPr>
          <p:cNvPr id="7" name="Footer Placeholder 5">
            <a:extLst>
              <a:ext uri="{FF2B5EF4-FFF2-40B4-BE49-F238E27FC236}">
                <a16:creationId xmlns:a16="http://schemas.microsoft.com/office/drawing/2014/main" id="{8C775705-2CA5-D30C-8B1B-69EC25D5297B}"/>
              </a:ext>
            </a:extLst>
          </p:cNvPr>
          <p:cNvSpPr txBox="1">
            <a:spLocks noGrp="1"/>
          </p:cNvSpPr>
          <p:nvPr>
            <p:ph type="ftr" sz="quarter" idx="9"/>
          </p:nvPr>
        </p:nvSpPr>
        <p:spPr/>
        <p:txBody>
          <a:bodyPr/>
          <a:lstStyle>
            <a:lvl1pPr>
              <a:defRPr/>
            </a:lvl1pPr>
          </a:lstStyle>
          <a:p>
            <a:pPr lvl="0"/>
            <a:endParaRPr lang="en-US"/>
          </a:p>
        </p:txBody>
      </p:sp>
      <p:sp>
        <p:nvSpPr>
          <p:cNvPr id="8" name="Slide Number Placeholder 6">
            <a:extLst>
              <a:ext uri="{FF2B5EF4-FFF2-40B4-BE49-F238E27FC236}">
                <a16:creationId xmlns:a16="http://schemas.microsoft.com/office/drawing/2014/main" id="{73A7956E-0519-2CA1-3EBC-F342176BE88B}"/>
              </a:ext>
            </a:extLst>
          </p:cNvPr>
          <p:cNvSpPr txBox="1">
            <a:spLocks noGrp="1"/>
          </p:cNvSpPr>
          <p:nvPr>
            <p:ph type="sldNum" sz="quarter" idx="8"/>
          </p:nvPr>
        </p:nvSpPr>
        <p:spPr/>
        <p:txBody>
          <a:bodyPr/>
          <a:lstStyle>
            <a:lvl1pPr>
              <a:defRPr/>
            </a:lvl1pPr>
          </a:lstStyle>
          <a:p>
            <a:pPr lvl="0"/>
            <a:fld id="{B92CA455-B21B-4446-A971-05156EDD1A2C}" type="slidenum">
              <a:t>‹#›</a:t>
            </a:fld>
            <a:endParaRPr lang="en-US"/>
          </a:p>
        </p:txBody>
      </p:sp>
    </p:spTree>
    <p:extLst>
      <p:ext uri="{BB962C8B-B14F-4D97-AF65-F5344CB8AC3E}">
        <p14:creationId xmlns:p14="http://schemas.microsoft.com/office/powerpoint/2010/main" val="26258978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D8C6C6FD-6D66-3C63-0CF4-79D2F73FFFDB}"/>
              </a:ext>
            </a:extLst>
          </p:cNvPr>
          <p:cNvSpPr/>
          <p:nvPr/>
        </p:nvSpPr>
        <p:spPr>
          <a:xfrm>
            <a:off x="3172" y="6400800"/>
            <a:ext cx="12188823" cy="457200"/>
          </a:xfrm>
          <a:prstGeom prst="rect">
            <a:avLst/>
          </a:prstGeom>
          <a:solidFill>
            <a:srgbClr val="262626"/>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3" name="Title Placeholder 1">
            <a:extLst>
              <a:ext uri="{FF2B5EF4-FFF2-40B4-BE49-F238E27FC236}">
                <a16:creationId xmlns:a16="http://schemas.microsoft.com/office/drawing/2014/main" id="{EB56643A-5BA7-0140-3BDD-E5BD059752A7}"/>
              </a:ext>
            </a:extLst>
          </p:cNvPr>
          <p:cNvSpPr txBox="1">
            <a:spLocks noGrp="1"/>
          </p:cNvSpPr>
          <p:nvPr>
            <p:ph type="title"/>
          </p:nvPr>
        </p:nvSpPr>
        <p:spPr>
          <a:xfrm>
            <a:off x="1097280" y="286600"/>
            <a:ext cx="10058400" cy="1450759"/>
          </a:xfrm>
          <a:prstGeom prst="rect">
            <a:avLst/>
          </a:prstGeom>
          <a:noFill/>
          <a:ln>
            <a:noFill/>
          </a:ln>
        </p:spPr>
        <p:txBody>
          <a:bodyPr vert="horz" wrap="square" lIns="91440" tIns="45720" rIns="91440" bIns="45720" anchor="b" anchorCtr="0" compatLnSpc="1">
            <a:normAutofit/>
          </a:bodyPr>
          <a:lstStyle/>
          <a:p>
            <a:pPr lvl="0"/>
            <a:r>
              <a:rPr lang="en-US"/>
              <a:t>Click to edit Master title style</a:t>
            </a:r>
          </a:p>
        </p:txBody>
      </p:sp>
      <p:sp>
        <p:nvSpPr>
          <p:cNvPr id="4" name="Text Placeholder 2">
            <a:extLst>
              <a:ext uri="{FF2B5EF4-FFF2-40B4-BE49-F238E27FC236}">
                <a16:creationId xmlns:a16="http://schemas.microsoft.com/office/drawing/2014/main" id="{87E0F12E-65FF-0968-DA90-12E3B55B7919}"/>
              </a:ext>
            </a:extLst>
          </p:cNvPr>
          <p:cNvSpPr txBox="1">
            <a:spLocks noGrp="1"/>
          </p:cNvSpPr>
          <p:nvPr>
            <p:ph type="body" idx="1"/>
          </p:nvPr>
        </p:nvSpPr>
        <p:spPr>
          <a:xfrm>
            <a:off x="1097280" y="2108204"/>
            <a:ext cx="10058400" cy="3760890"/>
          </a:xfrm>
          <a:prstGeom prst="rect">
            <a:avLst/>
          </a:prstGeom>
          <a:noFill/>
          <a:ln>
            <a:noFill/>
          </a:ln>
        </p:spPr>
        <p:txBody>
          <a:bodyPr vert="horz" wrap="square" lIns="0" tIns="45720" rIns="0" bIns="45720" anchor="t" anchorCtr="0" compatLnSpc="1">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a:extLst>
              <a:ext uri="{FF2B5EF4-FFF2-40B4-BE49-F238E27FC236}">
                <a16:creationId xmlns:a16="http://schemas.microsoft.com/office/drawing/2014/main" id="{04DB455F-977A-79D7-A4A6-D7F6D38C6458}"/>
              </a:ext>
            </a:extLst>
          </p:cNvPr>
          <p:cNvSpPr txBox="1">
            <a:spLocks noGrp="1"/>
          </p:cNvSpPr>
          <p:nvPr>
            <p:ph type="dt" sz="half" idx="2"/>
          </p:nvPr>
        </p:nvSpPr>
        <p:spPr>
          <a:xfrm>
            <a:off x="8218426" y="6446840"/>
            <a:ext cx="2584853" cy="365129"/>
          </a:xfrm>
          <a:prstGeom prst="rect">
            <a:avLst/>
          </a:prstGeom>
          <a:noFill/>
          <a:ln>
            <a:noFill/>
          </a:ln>
        </p:spPr>
        <p:txBody>
          <a:bodyPr vert="horz" wrap="square" lIns="91440" tIns="45720" rIns="91440" bIns="45720" anchor="ctr" anchorCtr="0" compatLnSpc="1">
            <a:noAutofit/>
          </a:bodyPr>
          <a:lstStyle>
            <a:lvl1pPr marL="0" marR="0" lvl="0" indent="0" algn="r" defTabSz="914400" rtl="0" fontAlgn="auto" hangingPunct="1">
              <a:lnSpc>
                <a:spcPct val="100000"/>
              </a:lnSpc>
              <a:spcBef>
                <a:spcPts val="0"/>
              </a:spcBef>
              <a:spcAft>
                <a:spcPts val="0"/>
              </a:spcAft>
              <a:buNone/>
              <a:tabLst/>
              <a:defRPr lang="en-US" sz="900" b="0" i="0" u="none" strike="noStrike" kern="1200" cap="none" spc="0" baseline="0">
                <a:solidFill>
                  <a:srgbClr val="FFFFFF"/>
                </a:solidFill>
                <a:uFillTx/>
                <a:latin typeface="Speak Pro"/>
              </a:defRPr>
            </a:lvl1pPr>
          </a:lstStyle>
          <a:p>
            <a:pPr lvl="0"/>
            <a:fld id="{CB6E2914-E24D-4F08-8069-F3D2484D2F3E}" type="datetime1">
              <a:rPr lang="en-US"/>
              <a:pPr lvl="0"/>
              <a:t>11/25/2023</a:t>
            </a:fld>
            <a:endParaRPr lang="en-US"/>
          </a:p>
        </p:txBody>
      </p:sp>
      <p:sp>
        <p:nvSpPr>
          <p:cNvPr id="6" name="Footer Placeholder 4">
            <a:extLst>
              <a:ext uri="{FF2B5EF4-FFF2-40B4-BE49-F238E27FC236}">
                <a16:creationId xmlns:a16="http://schemas.microsoft.com/office/drawing/2014/main" id="{5B7BD441-E94F-C6C1-2D0C-EA064221DF31}"/>
              </a:ext>
            </a:extLst>
          </p:cNvPr>
          <p:cNvSpPr txBox="1">
            <a:spLocks noGrp="1"/>
          </p:cNvSpPr>
          <p:nvPr>
            <p:ph type="ftr" sz="quarter" idx="3"/>
          </p:nvPr>
        </p:nvSpPr>
        <p:spPr>
          <a:xfrm>
            <a:off x="1097280" y="6446840"/>
            <a:ext cx="6818260" cy="365129"/>
          </a:xfrm>
          <a:prstGeom prst="rect">
            <a:avLst/>
          </a:prstGeom>
          <a:noFill/>
          <a:ln>
            <a:noFill/>
          </a:ln>
        </p:spPr>
        <p:txBody>
          <a:bodyPr vert="horz" wrap="square" lIns="91440" tIns="45720" rIns="91440" bIns="45720" anchor="ctr" anchorCtr="0" compatLnSpc="1">
            <a:noAutofit/>
          </a:bodyPr>
          <a:lstStyle>
            <a:lvl1pPr marL="0" marR="0" lvl="0" indent="0" algn="l" defTabSz="914400" rtl="0" fontAlgn="auto" hangingPunct="1">
              <a:lnSpc>
                <a:spcPct val="100000"/>
              </a:lnSpc>
              <a:spcBef>
                <a:spcPts val="0"/>
              </a:spcBef>
              <a:spcAft>
                <a:spcPts val="0"/>
              </a:spcAft>
              <a:buNone/>
              <a:tabLst/>
              <a:defRPr lang="en-US" sz="900" b="0" i="0" u="none" strike="noStrike" kern="1200" cap="all" spc="0" baseline="0">
                <a:solidFill>
                  <a:srgbClr val="FFFFFF"/>
                </a:solidFill>
                <a:uFillTx/>
                <a:latin typeface="Speak Pro"/>
              </a:defRPr>
            </a:lvl1pPr>
          </a:lstStyle>
          <a:p>
            <a:pPr lvl="0"/>
            <a:endParaRPr lang="en-US"/>
          </a:p>
        </p:txBody>
      </p:sp>
      <p:sp>
        <p:nvSpPr>
          <p:cNvPr id="7" name="Slide Number Placeholder 5">
            <a:extLst>
              <a:ext uri="{FF2B5EF4-FFF2-40B4-BE49-F238E27FC236}">
                <a16:creationId xmlns:a16="http://schemas.microsoft.com/office/drawing/2014/main" id="{C74DF5E9-F381-57CD-CC2C-671D5D01829D}"/>
              </a:ext>
            </a:extLst>
          </p:cNvPr>
          <p:cNvSpPr txBox="1">
            <a:spLocks noGrp="1"/>
          </p:cNvSpPr>
          <p:nvPr>
            <p:ph type="sldNum" sz="quarter" idx="4"/>
          </p:nvPr>
        </p:nvSpPr>
        <p:spPr>
          <a:xfrm>
            <a:off x="10993584" y="6446840"/>
            <a:ext cx="780010" cy="365129"/>
          </a:xfrm>
          <a:prstGeom prst="rect">
            <a:avLst/>
          </a:prstGeom>
          <a:noFill/>
          <a:ln>
            <a:noFill/>
          </a:ln>
        </p:spPr>
        <p:txBody>
          <a:bodyPr vert="horz" wrap="square" lIns="91440" tIns="45720" rIns="91440" bIns="45720" anchor="ctr" anchorCtr="0" compatLnSpc="1">
            <a:noAutofit/>
          </a:bodyPr>
          <a:lstStyle>
            <a:lvl1pPr marL="0" marR="0" lvl="0" indent="0" algn="l" defTabSz="914400" rtl="0" fontAlgn="auto" hangingPunct="1">
              <a:lnSpc>
                <a:spcPct val="100000"/>
              </a:lnSpc>
              <a:spcBef>
                <a:spcPts val="0"/>
              </a:spcBef>
              <a:spcAft>
                <a:spcPts val="0"/>
              </a:spcAft>
              <a:buNone/>
              <a:tabLst/>
              <a:defRPr lang="en-US" sz="900" b="0" i="0" u="none" strike="noStrike" kern="1200" cap="none" spc="0" baseline="0">
                <a:solidFill>
                  <a:srgbClr val="FFFFFF"/>
                </a:solidFill>
                <a:uFillTx/>
                <a:latin typeface="Speak Pro"/>
              </a:defRPr>
            </a:lvl1pPr>
          </a:lstStyle>
          <a:p>
            <a:pPr lvl="0"/>
            <a:fld id="{96492FB3-ECAD-41B9-B3BF-3BFF037A73C7}" type="slidenum">
              <a:t>‹#›</a:t>
            </a:fld>
            <a:endParaRPr lang="en-US"/>
          </a:p>
        </p:txBody>
      </p:sp>
      <p:cxnSp>
        <p:nvCxnSpPr>
          <p:cNvPr id="8" name="Straight Connector 9">
            <a:extLst>
              <a:ext uri="{FF2B5EF4-FFF2-40B4-BE49-F238E27FC236}">
                <a16:creationId xmlns:a16="http://schemas.microsoft.com/office/drawing/2014/main" id="{7BC7A574-D5E9-CD98-2A0D-D6F2C5D65568}"/>
              </a:ext>
            </a:extLst>
          </p:cNvPr>
          <p:cNvCxnSpPr/>
          <p:nvPr/>
        </p:nvCxnSpPr>
        <p:spPr>
          <a:xfrm>
            <a:off x="1193529" y="1897379"/>
            <a:ext cx="9966960" cy="0"/>
          </a:xfrm>
          <a:prstGeom prst="straightConnector1">
            <a:avLst/>
          </a:prstGeom>
          <a:noFill/>
          <a:ln w="12701" cap="flat">
            <a:solidFill>
              <a:srgbClr val="404040"/>
            </a:solidFill>
            <a:prstDash val="solid"/>
            <a:miter/>
          </a:ln>
        </p:spPr>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marL="0" marR="0" lvl="0" indent="0" algn="l" defTabSz="914400" rtl="0" fontAlgn="auto" hangingPunct="1">
        <a:lnSpc>
          <a:spcPct val="90000"/>
        </a:lnSpc>
        <a:spcBef>
          <a:spcPts val="0"/>
        </a:spcBef>
        <a:spcAft>
          <a:spcPts val="0"/>
        </a:spcAft>
        <a:buNone/>
        <a:tabLst/>
        <a:defRPr lang="en-US" sz="4600" b="0" i="0" u="none" strike="noStrike" kern="1200" cap="none" spc="-50" baseline="0">
          <a:solidFill>
            <a:srgbClr val="404040"/>
          </a:solidFill>
          <a:uFillTx/>
          <a:latin typeface="Georgia Pro Cond Light"/>
        </a:defRPr>
      </a:lvl1pPr>
    </p:titleStyle>
    <p:bodyStyle>
      <a:lvl1pPr marL="91440" marR="0" lvl="0" indent="-91440" algn="l" defTabSz="914400" rtl="0" fontAlgn="auto" hangingPunct="1">
        <a:lnSpc>
          <a:spcPct val="110000"/>
        </a:lnSpc>
        <a:spcBef>
          <a:spcPts val="1200"/>
        </a:spcBef>
        <a:spcAft>
          <a:spcPts val="200"/>
        </a:spcAft>
        <a:buClr>
          <a:srgbClr val="47B665"/>
        </a:buClr>
        <a:buSzPct val="100000"/>
        <a:buFont typeface="Calibri" pitchFamily="34"/>
        <a:buChar char=" "/>
        <a:tabLst/>
        <a:defRPr lang="en-US" sz="2000" b="0" i="0" u="none" strike="noStrike" kern="1200" cap="none" spc="0" baseline="0">
          <a:solidFill>
            <a:srgbClr val="404040"/>
          </a:solidFill>
          <a:uFillTx/>
          <a:latin typeface="Speak Pro"/>
        </a:defRPr>
      </a:lvl1pPr>
      <a:lvl2pPr marL="384048" marR="0" lvl="1" indent="-182880" algn="l" defTabSz="914400" rtl="0" fontAlgn="auto" hangingPunct="1">
        <a:lnSpc>
          <a:spcPct val="110000"/>
        </a:lnSpc>
        <a:spcBef>
          <a:spcPts val="200"/>
        </a:spcBef>
        <a:spcAft>
          <a:spcPts val="400"/>
        </a:spcAft>
        <a:buSzPct val="100000"/>
        <a:buFont typeface="Calibri" pitchFamily="34"/>
        <a:buChar char="◦"/>
        <a:tabLst/>
        <a:defRPr lang="en-US" sz="1800" b="0" i="0" u="none" strike="noStrike" kern="1200" cap="none" spc="0" baseline="0">
          <a:solidFill>
            <a:srgbClr val="404040"/>
          </a:solidFill>
          <a:uFillTx/>
          <a:latin typeface="Speak Pro"/>
        </a:defRPr>
      </a:lvl2pPr>
      <a:lvl3pPr marL="566928" marR="0" lvl="2" indent="-182880" algn="l" defTabSz="914400" rtl="0" fontAlgn="auto" hangingPunct="1">
        <a:lnSpc>
          <a:spcPct val="110000"/>
        </a:lnSpc>
        <a:spcBef>
          <a:spcPts val="200"/>
        </a:spcBef>
        <a:spcAft>
          <a:spcPts val="400"/>
        </a:spcAft>
        <a:buSzPct val="100000"/>
        <a:buFont typeface="Calibri" pitchFamily="34"/>
        <a:buChar char="◦"/>
        <a:tabLst/>
        <a:defRPr lang="en-US" sz="1400" b="0" i="0" u="none" strike="noStrike" kern="1200" cap="none" spc="0" baseline="0">
          <a:solidFill>
            <a:srgbClr val="404040"/>
          </a:solidFill>
          <a:uFillTx/>
          <a:latin typeface="Speak Pro"/>
        </a:defRPr>
      </a:lvl3pPr>
      <a:lvl4pPr marL="749808" marR="0" lvl="3" indent="-182880" algn="l" defTabSz="914400" rtl="0" fontAlgn="auto" hangingPunct="1">
        <a:lnSpc>
          <a:spcPct val="110000"/>
        </a:lnSpc>
        <a:spcBef>
          <a:spcPts val="200"/>
        </a:spcBef>
        <a:spcAft>
          <a:spcPts val="400"/>
        </a:spcAft>
        <a:buSzPct val="100000"/>
        <a:buFont typeface="Calibri" pitchFamily="34"/>
        <a:buChar char="◦"/>
        <a:tabLst/>
        <a:defRPr lang="en-US" sz="1400" b="0" i="0" u="none" strike="noStrike" kern="1200" cap="none" spc="0" baseline="0">
          <a:solidFill>
            <a:srgbClr val="404040"/>
          </a:solidFill>
          <a:uFillTx/>
          <a:latin typeface="Speak Pro"/>
        </a:defRPr>
      </a:lvl4pPr>
      <a:lvl5pPr marL="932688" marR="0" lvl="4" indent="-182880" algn="l" defTabSz="914400" rtl="0" fontAlgn="auto" hangingPunct="1">
        <a:lnSpc>
          <a:spcPct val="110000"/>
        </a:lnSpc>
        <a:spcBef>
          <a:spcPts val="200"/>
        </a:spcBef>
        <a:spcAft>
          <a:spcPts val="400"/>
        </a:spcAft>
        <a:buSzPct val="100000"/>
        <a:buFont typeface="Calibri" pitchFamily="34"/>
        <a:buChar char="◦"/>
        <a:tabLst/>
        <a:defRPr lang="en-US" sz="1400" b="0" i="0" u="none" strike="noStrike" kern="1200" cap="none" spc="0" baseline="0">
          <a:solidFill>
            <a:srgbClr val="404040"/>
          </a:solidFill>
          <a:uFillTx/>
          <a:latin typeface="Speak Pro"/>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31.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name="Slide1">
    <p:bg>
      <p:bgPr>
        <a:solidFill>
          <a:srgbClr val="000000"/>
        </a:solidFill>
        <a:effectLst/>
      </p:bgPr>
    </p:bg>
    <p:spTree>
      <p:nvGrpSpPr>
        <p:cNvPr id="1" name=""/>
        <p:cNvGrpSpPr/>
        <p:nvPr/>
      </p:nvGrpSpPr>
      <p:grpSpPr>
        <a:xfrm>
          <a:off x="0" y="0"/>
          <a:ext cx="0" cy="0"/>
          <a:chOff x="0" y="0"/>
          <a:chExt cx="0" cy="0"/>
        </a:xfrm>
      </p:grpSpPr>
      <p:pic>
        <p:nvPicPr>
          <p:cNvPr id="2" name="Picture 107">
            <a:extLst>
              <a:ext uri="{FF2B5EF4-FFF2-40B4-BE49-F238E27FC236}">
                <a16:creationId xmlns:a16="http://schemas.microsoft.com/office/drawing/2014/main" id="{C4D4B40B-CB59-408D-9328-841A9BBF3744}"/>
              </a:ext>
            </a:extLst>
          </p:cNvPr>
          <p:cNvPicPr>
            <a:picLocks noChangeAspect="1"/>
          </p:cNvPicPr>
          <p:nvPr/>
        </p:nvPicPr>
        <p:blipFill>
          <a:blip r:embed="rId3"/>
          <a:srcRect t="20011" b="15228"/>
          <a:stretch>
            <a:fillRect/>
          </a:stretch>
        </p:blipFill>
        <p:spPr>
          <a:xfrm>
            <a:off x="-27" y="9"/>
            <a:ext cx="12192033" cy="4915064"/>
          </a:xfrm>
          <a:prstGeom prst="rect">
            <a:avLst/>
          </a:prstGeom>
          <a:noFill/>
          <a:ln cap="flat">
            <a:noFill/>
          </a:ln>
        </p:spPr>
      </p:pic>
      <p:sp>
        <p:nvSpPr>
          <p:cNvPr id="3" name="Rectangle 108">
            <a:extLst>
              <a:ext uri="{FF2B5EF4-FFF2-40B4-BE49-F238E27FC236}">
                <a16:creationId xmlns:a16="http://schemas.microsoft.com/office/drawing/2014/main" id="{DF86E0B2-5365-C486-3456-19692E7FC539}"/>
              </a:ext>
            </a:extLst>
          </p:cNvPr>
          <p:cNvSpPr>
            <a:spLocks noMove="1" noResize="1"/>
          </p:cNvSpPr>
          <p:nvPr/>
        </p:nvSpPr>
        <p:spPr>
          <a:xfrm>
            <a:off x="1508" y="4915073"/>
            <a:ext cx="12188952" cy="1942926"/>
          </a:xfrm>
          <a:prstGeom prst="rect">
            <a:avLst/>
          </a:prstGeom>
          <a:solidFill>
            <a:srgbClr val="262626"/>
          </a:solidFill>
          <a:ln cap="flat">
            <a:noFill/>
            <a:prstDash val="solid"/>
          </a:ln>
        </p:spPr>
        <p:txBody>
          <a:bodyPr vert="horz" wrap="square" lIns="91440" tIns="45720" rIns="91440" bIns="4572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Speak Pro"/>
            </a:endParaRPr>
          </a:p>
        </p:txBody>
      </p:sp>
      <p:sp>
        <p:nvSpPr>
          <p:cNvPr id="4" name="Title 1">
            <a:extLst>
              <a:ext uri="{FF2B5EF4-FFF2-40B4-BE49-F238E27FC236}">
                <a16:creationId xmlns:a16="http://schemas.microsoft.com/office/drawing/2014/main" id="{35EF06EC-7B7B-6431-6C3F-504748895EEE}"/>
              </a:ext>
            </a:extLst>
          </p:cNvPr>
          <p:cNvSpPr txBox="1">
            <a:spLocks noGrp="1"/>
          </p:cNvSpPr>
          <p:nvPr>
            <p:ph type="ctrTitle"/>
          </p:nvPr>
        </p:nvSpPr>
        <p:spPr>
          <a:xfrm>
            <a:off x="828675" y="5120640"/>
            <a:ext cx="5805799" cy="1280160"/>
          </a:xfrm>
        </p:spPr>
        <p:txBody>
          <a:bodyPr anchor="ctr"/>
          <a:lstStyle/>
          <a:p>
            <a:pPr lvl="0" algn="r"/>
            <a:r>
              <a:rPr lang="en-US" sz="4800">
                <a:solidFill>
                  <a:srgbClr val="FFFFFF"/>
                </a:solidFill>
              </a:rPr>
              <a:t>Salesforce Industries</a:t>
            </a:r>
          </a:p>
        </p:txBody>
      </p:sp>
      <p:cxnSp>
        <p:nvCxnSpPr>
          <p:cNvPr id="5" name="Straight Connector 9">
            <a:extLst>
              <a:ext uri="{FF2B5EF4-FFF2-40B4-BE49-F238E27FC236}">
                <a16:creationId xmlns:a16="http://schemas.microsoft.com/office/drawing/2014/main" id="{D57C6B04-11B6-4C01-A08D-404820C1BAAA}"/>
              </a:ext>
            </a:extLst>
          </p:cNvPr>
          <p:cNvCxnSpPr>
            <a:cxnSpLocks noMove="1" noResize="1"/>
          </p:cNvCxnSpPr>
          <p:nvPr/>
        </p:nvCxnSpPr>
        <p:spPr>
          <a:xfrm rot="16200004">
            <a:off x="7532808" y="5760720"/>
            <a:ext cx="1188720" cy="0"/>
          </a:xfrm>
          <a:prstGeom prst="straightConnector1">
            <a:avLst/>
          </a:prstGeom>
          <a:noFill/>
          <a:ln w="19046" cap="flat">
            <a:solidFill>
              <a:srgbClr val="47B665"/>
            </a:solidFill>
            <a:prstDash val="solid"/>
            <a:miter/>
          </a:ln>
        </p:spPr>
      </p:cxnSp>
    </p:spTree>
  </p:cSld>
  <p:clrMapOvr>
    <a:masterClrMapping/>
  </p:clrMapOvr>
  <p:timing>
    <p:tnLst>
      <p:par>
        <p:cTn id="1" dur="indefinite" restart="never" nodeType="tmRoot">
          <p:childTnLst>
            <p:seq concurrent="1" nextAc="seek">
              <p:cTn id="2" dur="indefinite" nodeType="mainSeq">
                <p:childTnLst>
                  <p:par>
                    <p:cTn id="3" fill="hold">
                      <p:stCondLst>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4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0A72D-CA42-DD02-93B2-F6096B575130}"/>
              </a:ext>
            </a:extLst>
          </p:cNvPr>
          <p:cNvSpPr txBox="1">
            <a:spLocks noGrp="1"/>
          </p:cNvSpPr>
          <p:nvPr>
            <p:ph type="title"/>
          </p:nvPr>
        </p:nvSpPr>
        <p:spPr/>
        <p:txBody>
          <a:bodyPr/>
          <a:lstStyle/>
          <a:p>
            <a:pPr lvl="0"/>
            <a:r>
              <a:rPr lang="en-US"/>
              <a:t>         Communications</a:t>
            </a:r>
          </a:p>
        </p:txBody>
      </p:sp>
      <p:sp>
        <p:nvSpPr>
          <p:cNvPr id="3" name="Content Placeholder 2">
            <a:extLst>
              <a:ext uri="{FF2B5EF4-FFF2-40B4-BE49-F238E27FC236}">
                <a16:creationId xmlns:a16="http://schemas.microsoft.com/office/drawing/2014/main" id="{7100DC68-4FF1-E6C7-F3B4-47EAE3C0F017}"/>
              </a:ext>
            </a:extLst>
          </p:cNvPr>
          <p:cNvSpPr txBox="1">
            <a:spLocks noGrp="1"/>
          </p:cNvSpPr>
          <p:nvPr>
            <p:ph idx="1"/>
          </p:nvPr>
        </p:nvSpPr>
        <p:spPr/>
        <p:txBody>
          <a:bodyPr/>
          <a:lstStyle/>
          <a:p>
            <a:pPr lvl="0"/>
            <a:r>
              <a:rPr lang="en-US"/>
              <a:t>Salesforce Communications Cloud is a service that comes with pre-built data models and communication capabilities that allow users to have seamless communications with B2B, B2C, and wholesale service providers. Communications Cloud has highly customizable modular basic service sets (BSS) that meet the telecom industry standards.</a:t>
            </a:r>
          </a:p>
          <a:p>
            <a:pPr lvl="0"/>
            <a:r>
              <a:rPr lang="en-US"/>
              <a:t>The service enables businesses to quickly launch personalized offers for customers, which significantly increases companies’ digital presence and engagement. It uses artificial intelligence to provide features like automated personalized SMS and emails that help increase customer satisfaction. The service also bags powerful predictive analytics tools to allow users to make better strategic decisions.</a:t>
            </a:r>
          </a:p>
          <a:p>
            <a:pPr lvl="0"/>
            <a:endParaRPr lang="en-US"/>
          </a:p>
          <a:p>
            <a:pPr lvl="0"/>
            <a:endParaRPr lang="en-US"/>
          </a:p>
        </p:txBody>
      </p:sp>
      <p:pic>
        <p:nvPicPr>
          <p:cNvPr id="4" name="Picture 6">
            <a:extLst>
              <a:ext uri="{FF2B5EF4-FFF2-40B4-BE49-F238E27FC236}">
                <a16:creationId xmlns:a16="http://schemas.microsoft.com/office/drawing/2014/main" id="{CFA4AD97-5932-9C35-5E42-55DA5DA4860B}"/>
              </a:ext>
            </a:extLst>
          </p:cNvPr>
          <p:cNvPicPr>
            <a:picLocks noChangeAspect="1"/>
          </p:cNvPicPr>
          <p:nvPr/>
        </p:nvPicPr>
        <p:blipFill>
          <a:blip r:embed="rId2"/>
          <a:stretch>
            <a:fillRect/>
          </a:stretch>
        </p:blipFill>
        <p:spPr>
          <a:xfrm>
            <a:off x="1201649" y="873590"/>
            <a:ext cx="933446" cy="933446"/>
          </a:xfrm>
          <a:prstGeom prst="rect">
            <a:avLst/>
          </a:prstGeom>
          <a:noFill/>
          <a:ln cap="flat">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1B947D-3EE8-3468-2AB4-7B34AC977635}"/>
              </a:ext>
            </a:extLst>
          </p:cNvPr>
          <p:cNvSpPr txBox="1">
            <a:spLocks noGrp="1"/>
          </p:cNvSpPr>
          <p:nvPr>
            <p:ph type="title"/>
          </p:nvPr>
        </p:nvSpPr>
        <p:spPr/>
        <p:txBody>
          <a:bodyPr/>
          <a:lstStyle/>
          <a:p>
            <a:pPr lvl="0"/>
            <a:r>
              <a:rPr lang="en-US"/>
              <a:t>           Media</a:t>
            </a:r>
          </a:p>
        </p:txBody>
      </p:sp>
      <p:sp>
        <p:nvSpPr>
          <p:cNvPr id="3" name="Content Placeholder 2">
            <a:extLst>
              <a:ext uri="{FF2B5EF4-FFF2-40B4-BE49-F238E27FC236}">
                <a16:creationId xmlns:a16="http://schemas.microsoft.com/office/drawing/2014/main" id="{618F60D2-9C26-1B1E-38DE-73BBA6E216EC}"/>
              </a:ext>
            </a:extLst>
          </p:cNvPr>
          <p:cNvSpPr txBox="1">
            <a:spLocks noGrp="1"/>
          </p:cNvSpPr>
          <p:nvPr>
            <p:ph idx="1"/>
          </p:nvPr>
        </p:nvSpPr>
        <p:spPr/>
        <p:txBody>
          <a:bodyPr/>
          <a:lstStyle/>
          <a:p>
            <a:pPr lvl="0"/>
            <a:r>
              <a:rPr lang="en-US" dirty="0"/>
              <a:t>Salesforce meticulously designed Media Cloud to cater to the needs of the media and entertainment industry. Media Cloud eliminates the need for coding to carry out various tasks as it has drag and drop capabilities. It comes with media industry-specific data models.</a:t>
            </a:r>
          </a:p>
          <a:p>
            <a:pPr lvl="0"/>
            <a:r>
              <a:rPr lang="en-US" dirty="0"/>
              <a:t>Media Cloud also helps businesses to effectively run advertisement campaigns by providing key metrics like target audience demographics, customer history, and several other features that aid businesses to accelerate their sales and increase customer lifecycle value. Companies can achieve higher advertisement revenue by using Media Cloud’s features like automated pricing, discounts, and other media-specific processes. The platform uses artificial intelligence to generate accurate customer predictions and insights.</a:t>
            </a:r>
          </a:p>
          <a:p>
            <a:pPr lvl="0"/>
            <a:endParaRPr lang="en-US" dirty="0"/>
          </a:p>
          <a:p>
            <a:pPr lvl="0"/>
            <a:endParaRPr lang="en-US" dirty="0"/>
          </a:p>
        </p:txBody>
      </p:sp>
      <p:pic>
        <p:nvPicPr>
          <p:cNvPr id="4" name="Picture 3">
            <a:extLst>
              <a:ext uri="{FF2B5EF4-FFF2-40B4-BE49-F238E27FC236}">
                <a16:creationId xmlns:a16="http://schemas.microsoft.com/office/drawing/2014/main" id="{0C0D6643-75D4-0D12-00D2-1EEEBA292396}"/>
              </a:ext>
            </a:extLst>
          </p:cNvPr>
          <p:cNvPicPr>
            <a:picLocks noChangeAspect="1"/>
          </p:cNvPicPr>
          <p:nvPr/>
        </p:nvPicPr>
        <p:blipFill>
          <a:blip r:embed="rId2"/>
          <a:stretch>
            <a:fillRect/>
          </a:stretch>
        </p:blipFill>
        <p:spPr>
          <a:xfrm>
            <a:off x="1288279" y="803913"/>
            <a:ext cx="933446" cy="933446"/>
          </a:xfrm>
          <a:prstGeom prst="rect">
            <a:avLst/>
          </a:prstGeom>
          <a:noFill/>
          <a:ln cap="flat">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DAC195-1EBA-48E1-A94A-EF3A7F82D132}"/>
              </a:ext>
            </a:extLst>
          </p:cNvPr>
          <p:cNvSpPr txBox="1">
            <a:spLocks noGrp="1"/>
          </p:cNvSpPr>
          <p:nvPr>
            <p:ph type="title"/>
          </p:nvPr>
        </p:nvSpPr>
        <p:spPr/>
        <p:txBody>
          <a:bodyPr/>
          <a:lstStyle/>
          <a:p>
            <a:pPr lvl="0"/>
            <a:r>
              <a:rPr lang="en-US"/>
              <a:t>           Financial Services</a:t>
            </a:r>
          </a:p>
        </p:txBody>
      </p:sp>
      <p:sp>
        <p:nvSpPr>
          <p:cNvPr id="3" name="Content Placeholder 2">
            <a:extLst>
              <a:ext uri="{FF2B5EF4-FFF2-40B4-BE49-F238E27FC236}">
                <a16:creationId xmlns:a16="http://schemas.microsoft.com/office/drawing/2014/main" id="{2239F8D7-480C-8374-651D-B6BB99DDE2BF}"/>
              </a:ext>
            </a:extLst>
          </p:cNvPr>
          <p:cNvSpPr txBox="1">
            <a:spLocks noGrp="1"/>
          </p:cNvSpPr>
          <p:nvPr>
            <p:ph idx="1"/>
          </p:nvPr>
        </p:nvSpPr>
        <p:spPr/>
        <p:txBody>
          <a:bodyPr/>
          <a:lstStyle/>
          <a:p>
            <a:pPr lvl="0"/>
            <a:r>
              <a:rPr lang="en-US" dirty="0"/>
              <a:t>Financial Service Cloud (FSC) is a service offered by Salesforce that provides users access to real-time critical customer metrics like previous purchases, customer profile, history, and lots more that enables companies to build impactful relationships with their customers. A better relation ensures increased revenue generation. Availability of relevant insights helps users to adopt need-based selling practices. The service also allows banks to automate and track commercial lending progress</a:t>
            </a:r>
            <a:r>
              <a:rPr lang="en-US"/>
              <a:t>. </a:t>
            </a:r>
            <a:endParaRPr lang="en-US" dirty="0"/>
          </a:p>
        </p:txBody>
      </p:sp>
      <p:pic>
        <p:nvPicPr>
          <p:cNvPr id="4" name="Picture 4">
            <a:extLst>
              <a:ext uri="{FF2B5EF4-FFF2-40B4-BE49-F238E27FC236}">
                <a16:creationId xmlns:a16="http://schemas.microsoft.com/office/drawing/2014/main" id="{60A44561-F01E-3A1E-B12E-A4A7D8C1B6BF}"/>
              </a:ext>
            </a:extLst>
          </p:cNvPr>
          <p:cNvPicPr>
            <a:picLocks noChangeAspect="1"/>
          </p:cNvPicPr>
          <p:nvPr/>
        </p:nvPicPr>
        <p:blipFill>
          <a:blip r:embed="rId2"/>
          <a:stretch>
            <a:fillRect/>
          </a:stretch>
        </p:blipFill>
        <p:spPr>
          <a:xfrm>
            <a:off x="1317156" y="864071"/>
            <a:ext cx="933446" cy="933446"/>
          </a:xfrm>
          <a:prstGeom prst="rect">
            <a:avLst/>
          </a:prstGeom>
          <a:noFill/>
          <a:ln cap="flat">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BB6BA3-6082-E721-D78E-E0582AA5210F}"/>
              </a:ext>
            </a:extLst>
          </p:cNvPr>
          <p:cNvSpPr txBox="1">
            <a:spLocks noGrp="1"/>
          </p:cNvSpPr>
          <p:nvPr>
            <p:ph type="title"/>
          </p:nvPr>
        </p:nvSpPr>
        <p:spPr/>
        <p:txBody>
          <a:bodyPr/>
          <a:lstStyle/>
          <a:p>
            <a:pPr lvl="0"/>
            <a:r>
              <a:rPr lang="en-US"/>
              <a:t>           Healthcare and Life Sciences</a:t>
            </a:r>
          </a:p>
        </p:txBody>
      </p:sp>
      <p:pic>
        <p:nvPicPr>
          <p:cNvPr id="3" name="Content Placeholder 3">
            <a:extLst>
              <a:ext uri="{FF2B5EF4-FFF2-40B4-BE49-F238E27FC236}">
                <a16:creationId xmlns:a16="http://schemas.microsoft.com/office/drawing/2014/main" id="{9383A7D2-B626-6FD4-0C1E-04195E1DE738}"/>
              </a:ext>
            </a:extLst>
          </p:cNvPr>
          <p:cNvPicPr>
            <a:picLocks noGrp="1" noChangeAspect="1"/>
          </p:cNvPicPr>
          <p:nvPr>
            <p:ph idx="1"/>
          </p:nvPr>
        </p:nvPicPr>
        <p:blipFill>
          <a:blip r:embed="rId2"/>
          <a:stretch>
            <a:fillRect/>
          </a:stretch>
        </p:blipFill>
        <p:spPr>
          <a:xfrm>
            <a:off x="1376199" y="884544"/>
            <a:ext cx="933446" cy="933446"/>
          </a:xfrm>
        </p:spPr>
      </p:pic>
      <p:sp>
        <p:nvSpPr>
          <p:cNvPr id="4" name="Content Placeholder 2">
            <a:extLst>
              <a:ext uri="{FF2B5EF4-FFF2-40B4-BE49-F238E27FC236}">
                <a16:creationId xmlns:a16="http://schemas.microsoft.com/office/drawing/2014/main" id="{10B7DA6A-85A3-D10F-F5CF-1CC07C547FB1}"/>
              </a:ext>
            </a:extLst>
          </p:cNvPr>
          <p:cNvSpPr txBox="1"/>
          <p:nvPr/>
        </p:nvSpPr>
        <p:spPr>
          <a:xfrm>
            <a:off x="1097280" y="2108204"/>
            <a:ext cx="10058400" cy="3760890"/>
          </a:xfrm>
          <a:prstGeom prst="rect">
            <a:avLst/>
          </a:prstGeom>
          <a:noFill/>
          <a:ln cap="flat">
            <a:noFill/>
          </a:ln>
        </p:spPr>
        <p:txBody>
          <a:bodyPr vert="horz" wrap="square" lIns="0" tIns="45720" rIns="0" bIns="45720" anchor="t" anchorCtr="0" compatLnSpc="1">
            <a:normAutofit/>
          </a:bodyPr>
          <a:lstStyle/>
          <a:p>
            <a:pPr marL="91440" marR="0" lvl="0" indent="-91440" algn="l" defTabSz="914400" rtl="0" fontAlgn="auto" hangingPunct="1">
              <a:lnSpc>
                <a:spcPct val="110000"/>
              </a:lnSpc>
              <a:spcBef>
                <a:spcPts val="1200"/>
              </a:spcBef>
              <a:spcAft>
                <a:spcPts val="200"/>
              </a:spcAft>
              <a:buClr>
                <a:srgbClr val="47B665"/>
              </a:buClr>
              <a:buSzPct val="100000"/>
              <a:buFont typeface="Calibri" pitchFamily="34"/>
              <a:buChar char=" "/>
              <a:tabLst/>
              <a:defRPr sz="1800" b="0" i="0" u="none" strike="noStrike" kern="0" cap="none" spc="0" baseline="0">
                <a:solidFill>
                  <a:srgbClr val="000000"/>
                </a:solidFill>
                <a:uFillTx/>
              </a:defRPr>
            </a:pPr>
            <a:r>
              <a:rPr lang="en-US" sz="2000" b="0" i="0" u="none" strike="noStrike" kern="1200" cap="none" spc="0" baseline="0">
                <a:solidFill>
                  <a:srgbClr val="404040"/>
                </a:solidFill>
                <a:uFillTx/>
                <a:latin typeface="Speak Pro"/>
              </a:rPr>
              <a:t>Health Cloud is a solution developed by Salesforce that is specifically designed to take care of all the CRM needs for businesses working in the healthcare and life sciences industry. Salesforce Health Cloud is a HIPPA certified platform, which ensures the best possible security for patients’ data.</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2159EBA-C248-EAEE-002C-7D22597CB881}"/>
              </a:ext>
            </a:extLst>
          </p:cNvPr>
          <p:cNvSpPr>
            <a:spLocks noGrp="1"/>
          </p:cNvSpPr>
          <p:nvPr>
            <p:ph type="title"/>
          </p:nvPr>
        </p:nvSpPr>
        <p:spPr>
          <a:xfrm>
            <a:off x="1371597" y="348865"/>
            <a:ext cx="10044023" cy="877729"/>
          </a:xfrm>
        </p:spPr>
        <p:txBody>
          <a:bodyPr anchor="ctr">
            <a:normAutofit/>
          </a:bodyPr>
          <a:lstStyle/>
          <a:p>
            <a:r>
              <a:rPr lang="en-US" sz="4000" dirty="0">
                <a:solidFill>
                  <a:srgbClr val="FFFFFF"/>
                </a:solidFill>
              </a:rPr>
              <a:t> Salesforce vs Salesforce Industries </a:t>
            </a:r>
          </a:p>
        </p:txBody>
      </p:sp>
      <p:graphicFrame>
        <p:nvGraphicFramePr>
          <p:cNvPr id="4" name="Content Placeholder 3">
            <a:extLst>
              <a:ext uri="{FF2B5EF4-FFF2-40B4-BE49-F238E27FC236}">
                <a16:creationId xmlns:a16="http://schemas.microsoft.com/office/drawing/2014/main" id="{5486A378-CE53-2E0F-37B4-44D9C0F0B0AD}"/>
              </a:ext>
            </a:extLst>
          </p:cNvPr>
          <p:cNvGraphicFramePr>
            <a:graphicFrameLocks noGrp="1"/>
          </p:cNvGraphicFramePr>
          <p:nvPr>
            <p:ph idx="1"/>
            <p:extLst>
              <p:ext uri="{D42A27DB-BD31-4B8C-83A1-F6EECF244321}">
                <p14:modId xmlns:p14="http://schemas.microsoft.com/office/powerpoint/2010/main" val="2575525390"/>
              </p:ext>
            </p:extLst>
          </p:nvPr>
        </p:nvGraphicFramePr>
        <p:xfrm>
          <a:off x="745080" y="2112579"/>
          <a:ext cx="10725782" cy="4192807"/>
        </p:xfrm>
        <a:graphic>
          <a:graphicData uri="http://schemas.openxmlformats.org/drawingml/2006/table">
            <a:tbl>
              <a:tblPr firstRow="1" bandRow="1">
                <a:tableStyleId>{5C22544A-7EE6-4342-B048-85BDC9FD1C3A}</a:tableStyleId>
              </a:tblPr>
              <a:tblGrid>
                <a:gridCol w="5362891">
                  <a:extLst>
                    <a:ext uri="{9D8B030D-6E8A-4147-A177-3AD203B41FA5}">
                      <a16:colId xmlns:a16="http://schemas.microsoft.com/office/drawing/2014/main" val="3986194695"/>
                    </a:ext>
                  </a:extLst>
                </a:gridCol>
                <a:gridCol w="5362891">
                  <a:extLst>
                    <a:ext uri="{9D8B030D-6E8A-4147-A177-3AD203B41FA5}">
                      <a16:colId xmlns:a16="http://schemas.microsoft.com/office/drawing/2014/main" val="1447389637"/>
                    </a:ext>
                  </a:extLst>
                </a:gridCol>
              </a:tblGrid>
              <a:tr h="429032">
                <a:tc>
                  <a:txBody>
                    <a:bodyPr/>
                    <a:lstStyle/>
                    <a:p>
                      <a:pPr marL="0" indent="0" algn="ctr">
                        <a:buFont typeface="Arial" panose="020B0604020202020204" pitchFamily="34" charset="0"/>
                        <a:buNone/>
                      </a:pPr>
                      <a:r>
                        <a:rPr lang="en-US" sz="1900" b="1"/>
                        <a:t>Salesforce </a:t>
                      </a:r>
                    </a:p>
                  </a:txBody>
                  <a:tcPr marL="97507" marR="97507" marT="48754" marB="48754"/>
                </a:tc>
                <a:tc>
                  <a:txBody>
                    <a:bodyPr/>
                    <a:lstStyle/>
                    <a:p>
                      <a:pPr marL="0" indent="0" algn="ctr">
                        <a:buFont typeface="Arial" panose="020B0604020202020204" pitchFamily="34" charset="0"/>
                        <a:buNone/>
                      </a:pPr>
                      <a:r>
                        <a:rPr lang="en-US" sz="1900" dirty="0"/>
                        <a:t> </a:t>
                      </a:r>
                      <a:r>
                        <a:rPr lang="en-US" sz="1900" b="1" dirty="0"/>
                        <a:t>Salesforce Industries </a:t>
                      </a:r>
                    </a:p>
                  </a:txBody>
                  <a:tcPr marL="97507" marR="97507" marT="48754" marB="48754"/>
                </a:tc>
                <a:extLst>
                  <a:ext uri="{0D108BD9-81ED-4DB2-BD59-A6C34878D82A}">
                    <a16:rowId xmlns:a16="http://schemas.microsoft.com/office/drawing/2014/main" val="3907463586"/>
                  </a:ext>
                </a:extLst>
              </a:tr>
              <a:tr h="1014074">
                <a:tc>
                  <a:txBody>
                    <a:bodyPr/>
                    <a:lstStyle/>
                    <a:p>
                      <a:pPr marL="285750" indent="-285750">
                        <a:buFont typeface="Arial" panose="020B0604020202020204" pitchFamily="34" charset="0"/>
                        <a:buChar char="•"/>
                      </a:pPr>
                      <a:r>
                        <a:rPr lang="en-US" sz="1900" kern="1200">
                          <a:solidFill>
                            <a:schemeClr val="dk1"/>
                          </a:solidFill>
                          <a:effectLst/>
                          <a:latin typeface="+mn-lt"/>
                          <a:ea typeface="+mn-ea"/>
                          <a:cs typeface="+mn-cs"/>
                        </a:rPr>
                        <a:t>Generic data model/ requires building custom objects </a:t>
                      </a:r>
                    </a:p>
                    <a:p>
                      <a:pPr marL="285750" indent="-285750">
                        <a:buFont typeface="Arial" panose="020B0604020202020204" pitchFamily="34" charset="0"/>
                        <a:buChar char="•"/>
                      </a:pPr>
                      <a:endParaRPr lang="en-US" sz="1900"/>
                    </a:p>
                  </a:txBody>
                  <a:tcPr marL="97507" marR="97507" marT="48754" marB="48754"/>
                </a:tc>
                <a:tc>
                  <a:txBody>
                    <a:bodyPr/>
                    <a:lstStyle/>
                    <a:p>
                      <a:pPr marL="285750" indent="-285750">
                        <a:buFont typeface="Arial" panose="020B0604020202020204" pitchFamily="34" charset="0"/>
                        <a:buChar char="•"/>
                      </a:pPr>
                      <a:r>
                        <a:rPr lang="en-US" sz="1900" kern="1200">
                          <a:solidFill>
                            <a:schemeClr val="dk1"/>
                          </a:solidFill>
                          <a:effectLst/>
                          <a:latin typeface="+mn-lt"/>
                          <a:ea typeface="+mn-ea"/>
                          <a:cs typeface="+mn-cs"/>
                        </a:rPr>
                        <a:t>Industry data model/reuse standard objects vs building own</a:t>
                      </a:r>
                      <a:endParaRPr lang="en-US" sz="1900"/>
                    </a:p>
                  </a:txBody>
                  <a:tcPr marL="97507" marR="97507" marT="48754" marB="48754"/>
                </a:tc>
                <a:extLst>
                  <a:ext uri="{0D108BD9-81ED-4DB2-BD59-A6C34878D82A}">
                    <a16:rowId xmlns:a16="http://schemas.microsoft.com/office/drawing/2014/main" val="4238764673"/>
                  </a:ext>
                </a:extLst>
              </a:tr>
              <a:tr h="1014074">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900" kern="1200" dirty="0">
                          <a:solidFill>
                            <a:schemeClr val="dk1"/>
                          </a:solidFill>
                          <a:effectLst/>
                          <a:latin typeface="+mn-lt"/>
                          <a:ea typeface="+mn-ea"/>
                          <a:cs typeface="+mn-cs"/>
                        </a:rPr>
                        <a:t>No pre-built industry specific processes</a:t>
                      </a:r>
                    </a:p>
                    <a:p>
                      <a:pPr marL="285750" indent="-285750">
                        <a:buFont typeface="Arial" panose="020B0604020202020204" pitchFamily="34" charset="0"/>
                        <a:buChar char="•"/>
                      </a:pPr>
                      <a:endParaRPr lang="en-US" sz="1900" dirty="0"/>
                    </a:p>
                  </a:txBody>
                  <a:tcPr marL="97507" marR="97507" marT="48754" marB="48754"/>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900" kern="1200">
                          <a:solidFill>
                            <a:schemeClr val="dk1"/>
                          </a:solidFill>
                          <a:effectLst/>
                          <a:latin typeface="+mn-lt"/>
                          <a:ea typeface="+mn-ea"/>
                          <a:cs typeface="+mn-cs"/>
                        </a:rPr>
                        <a:t>Pre-built common industry specific processes</a:t>
                      </a:r>
                    </a:p>
                    <a:p>
                      <a:pPr marL="285750" indent="-285750">
                        <a:buFont typeface="Arial" panose="020B0604020202020204" pitchFamily="34" charset="0"/>
                        <a:buChar char="•"/>
                      </a:pPr>
                      <a:endParaRPr lang="en-US" sz="1900"/>
                    </a:p>
                  </a:txBody>
                  <a:tcPr marL="97507" marR="97507" marT="48754" marB="48754"/>
                </a:tc>
                <a:extLst>
                  <a:ext uri="{0D108BD9-81ED-4DB2-BD59-A6C34878D82A}">
                    <a16:rowId xmlns:a16="http://schemas.microsoft.com/office/drawing/2014/main" val="1062066434"/>
                  </a:ext>
                </a:extLst>
              </a:tr>
              <a:tr h="721553">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900" kern="1200">
                          <a:solidFill>
                            <a:schemeClr val="dk1"/>
                          </a:solidFill>
                          <a:effectLst/>
                          <a:latin typeface="+mn-lt"/>
                          <a:ea typeface="+mn-ea"/>
                          <a:cs typeface="+mn-cs"/>
                        </a:rPr>
                        <a:t>No product catalogue industry standards</a:t>
                      </a:r>
                    </a:p>
                    <a:p>
                      <a:pPr marL="285750" indent="-285750">
                        <a:buFont typeface="Arial" panose="020B0604020202020204" pitchFamily="34" charset="0"/>
                        <a:buChar char="•"/>
                      </a:pPr>
                      <a:endParaRPr lang="en-US" sz="1900"/>
                    </a:p>
                  </a:txBody>
                  <a:tcPr marL="97507" marR="97507" marT="48754" marB="48754"/>
                </a:tc>
                <a:tc>
                  <a:txBody>
                    <a:bodyPr/>
                    <a:lstStyle/>
                    <a:p>
                      <a:pPr marL="285750" indent="-285750">
                        <a:buFont typeface="Arial" panose="020B0604020202020204" pitchFamily="34" charset="0"/>
                        <a:buChar char="•"/>
                      </a:pPr>
                      <a:r>
                        <a:rPr lang="en-US" sz="1900" kern="1200">
                          <a:solidFill>
                            <a:schemeClr val="dk1"/>
                          </a:solidFill>
                          <a:effectLst/>
                          <a:latin typeface="+mn-lt"/>
                          <a:ea typeface="+mn-ea"/>
                          <a:cs typeface="+mn-cs"/>
                        </a:rPr>
                        <a:t>Product catalogue optimized per industry standards</a:t>
                      </a:r>
                      <a:endParaRPr lang="en-US" sz="1900"/>
                    </a:p>
                  </a:txBody>
                  <a:tcPr marL="97507" marR="97507" marT="48754" marB="48754"/>
                </a:tc>
                <a:extLst>
                  <a:ext uri="{0D108BD9-81ED-4DB2-BD59-A6C34878D82A}">
                    <a16:rowId xmlns:a16="http://schemas.microsoft.com/office/drawing/2014/main" val="4155911923"/>
                  </a:ext>
                </a:extLst>
              </a:tr>
              <a:tr h="1014074">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900" kern="1200">
                          <a:solidFill>
                            <a:schemeClr val="dk1"/>
                          </a:solidFill>
                          <a:effectLst/>
                          <a:latin typeface="+mn-lt"/>
                          <a:ea typeface="+mn-ea"/>
                          <a:cs typeface="+mn-cs"/>
                        </a:rPr>
                        <a:t>Flows-generic requires customization per industry</a:t>
                      </a:r>
                    </a:p>
                    <a:p>
                      <a:pPr marL="285750" indent="-285750">
                        <a:buFont typeface="Arial" panose="020B0604020202020204" pitchFamily="34" charset="0"/>
                        <a:buChar char="•"/>
                      </a:pPr>
                      <a:endParaRPr lang="en-US" sz="1900"/>
                    </a:p>
                  </a:txBody>
                  <a:tcPr marL="97507" marR="97507" marT="48754" marB="48754"/>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900" kern="1200" dirty="0" err="1">
                          <a:solidFill>
                            <a:schemeClr val="dk1"/>
                          </a:solidFill>
                          <a:effectLst/>
                          <a:latin typeface="+mn-lt"/>
                          <a:ea typeface="+mn-ea"/>
                          <a:cs typeface="+mn-cs"/>
                        </a:rPr>
                        <a:t>Omnistudio</a:t>
                      </a:r>
                      <a:r>
                        <a:rPr lang="en-US" sz="1900" kern="1200" dirty="0">
                          <a:solidFill>
                            <a:schemeClr val="dk1"/>
                          </a:solidFill>
                          <a:effectLst/>
                          <a:latin typeface="+mn-lt"/>
                          <a:ea typeface="+mn-ea"/>
                          <a:cs typeface="+mn-cs"/>
                        </a:rPr>
                        <a:t>-Guided omnichannel flows</a:t>
                      </a:r>
                    </a:p>
                    <a:p>
                      <a:pPr marL="285750" indent="-285750">
                        <a:buFont typeface="Arial" panose="020B0604020202020204" pitchFamily="34" charset="0"/>
                        <a:buChar char="•"/>
                      </a:pPr>
                      <a:endParaRPr lang="en-US" sz="1900" dirty="0"/>
                    </a:p>
                  </a:txBody>
                  <a:tcPr marL="97507" marR="97507" marT="48754" marB="48754"/>
                </a:tc>
                <a:extLst>
                  <a:ext uri="{0D108BD9-81ED-4DB2-BD59-A6C34878D82A}">
                    <a16:rowId xmlns:a16="http://schemas.microsoft.com/office/drawing/2014/main" val="2265406773"/>
                  </a:ext>
                </a:extLst>
              </a:tr>
            </a:tbl>
          </a:graphicData>
        </a:graphic>
      </p:graphicFrame>
    </p:spTree>
    <p:extLst>
      <p:ext uri="{BB962C8B-B14F-4D97-AF65-F5344CB8AC3E}">
        <p14:creationId xmlns:p14="http://schemas.microsoft.com/office/powerpoint/2010/main" val="29409536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0" name="Rectangle 49">
            <a:extLst>
              <a:ext uri="{FF2B5EF4-FFF2-40B4-BE49-F238E27FC236}">
                <a16:creationId xmlns:a16="http://schemas.microsoft.com/office/drawing/2014/main" id="{18873D23-2DCF-4B31-A009-95721C06E8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C13EF075-D4EF-4929-ADBC-91B27DA199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52" name="Group 51">
            <a:extLst>
              <a:ext uri="{FF2B5EF4-FFF2-40B4-BE49-F238E27FC236}">
                <a16:creationId xmlns:a16="http://schemas.microsoft.com/office/drawing/2014/main" id="{DAA26DFA-AAB2-4973-9C17-16D587C7B1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863" y="508838"/>
            <a:ext cx="5217958" cy="6239661"/>
            <a:chOff x="-19221" y="251144"/>
            <a:chExt cx="5217958" cy="6239661"/>
          </a:xfrm>
        </p:grpSpPr>
        <p:sp>
          <p:nvSpPr>
            <p:cNvPr id="53" name="Freeform: Shape 52">
              <a:extLst>
                <a:ext uri="{FF2B5EF4-FFF2-40B4-BE49-F238E27FC236}">
                  <a16:creationId xmlns:a16="http://schemas.microsoft.com/office/drawing/2014/main" id="{3F407F11-7321-4BF6-8536-CCE8E34245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251144"/>
              <a:ext cx="5187198" cy="6239661"/>
            </a:xfrm>
            <a:custGeom>
              <a:avLst/>
              <a:gdLst>
                <a:gd name="connsiteX0" fmla="*/ 2011811 w 5187198"/>
                <a:gd name="connsiteY0" fmla="*/ 4 h 6239661"/>
                <a:gd name="connsiteX1" fmla="*/ 2617011 w 5187198"/>
                <a:gd name="connsiteY1" fmla="*/ 70590 h 6239661"/>
                <a:gd name="connsiteX2" fmla="*/ 2690321 w 5187198"/>
                <a:gd name="connsiteY2" fmla="*/ 88146 h 6239661"/>
                <a:gd name="connsiteX3" fmla="*/ 2726863 w 5187198"/>
                <a:gd name="connsiteY3" fmla="*/ 97127 h 6239661"/>
                <a:gd name="connsiteX4" fmla="*/ 2762951 w 5187198"/>
                <a:gd name="connsiteY4" fmla="*/ 107375 h 6239661"/>
                <a:gd name="connsiteX5" fmla="*/ 2834843 w 5187198"/>
                <a:gd name="connsiteY5" fmla="*/ 128493 h 6239661"/>
                <a:gd name="connsiteX6" fmla="*/ 2906574 w 5187198"/>
                <a:gd name="connsiteY6" fmla="*/ 151076 h 6239661"/>
                <a:gd name="connsiteX7" fmla="*/ 3049504 w 5187198"/>
                <a:gd name="connsiteY7" fmla="*/ 202124 h 6239661"/>
                <a:gd name="connsiteX8" fmla="*/ 3189518 w 5187198"/>
                <a:gd name="connsiteY8" fmla="*/ 260159 h 6239661"/>
                <a:gd name="connsiteX9" fmla="*/ 3326048 w 5187198"/>
                <a:gd name="connsiteY9" fmla="*/ 325143 h 6239661"/>
                <a:gd name="connsiteX10" fmla="*/ 3459166 w 5187198"/>
                <a:gd name="connsiteY10" fmla="*/ 395936 h 6239661"/>
                <a:gd name="connsiteX11" fmla="*/ 3588578 w 5187198"/>
                <a:gd name="connsiteY11" fmla="*/ 472343 h 6239661"/>
                <a:gd name="connsiteX12" fmla="*/ 3651864 w 5187198"/>
                <a:gd name="connsiteY12" fmla="*/ 512600 h 6239661"/>
                <a:gd name="connsiteX13" fmla="*/ 3714514 w 5187198"/>
                <a:gd name="connsiteY13" fmla="*/ 553499 h 6239661"/>
                <a:gd name="connsiteX14" fmla="*/ 4181221 w 5187198"/>
                <a:gd name="connsiteY14" fmla="*/ 922912 h 6239661"/>
                <a:gd name="connsiteX15" fmla="*/ 4582963 w 5187198"/>
                <a:gd name="connsiteY15" fmla="*/ 1358264 h 6239661"/>
                <a:gd name="connsiteX16" fmla="*/ 4670721 w 5187198"/>
                <a:gd name="connsiteY16" fmla="*/ 1477644 h 6239661"/>
                <a:gd name="connsiteX17" fmla="*/ 4752378 w 5187198"/>
                <a:gd name="connsiteY17" fmla="*/ 1601187 h 6239661"/>
                <a:gd name="connsiteX18" fmla="*/ 4772168 w 5187198"/>
                <a:gd name="connsiteY18" fmla="*/ 1632456 h 6239661"/>
                <a:gd name="connsiteX19" fmla="*/ 4782117 w 5187198"/>
                <a:gd name="connsiteY19" fmla="*/ 1648104 h 6239661"/>
                <a:gd name="connsiteX20" fmla="*/ 4791381 w 5187198"/>
                <a:gd name="connsiteY20" fmla="*/ 1664150 h 6239661"/>
                <a:gd name="connsiteX21" fmla="*/ 4828190 w 5187198"/>
                <a:gd name="connsiteY21" fmla="*/ 1728379 h 6239661"/>
                <a:gd name="connsiteX22" fmla="*/ 4864832 w 5187198"/>
                <a:gd name="connsiteY22" fmla="*/ 1792796 h 6239661"/>
                <a:gd name="connsiteX23" fmla="*/ 4899201 w 5187198"/>
                <a:gd name="connsiteY23" fmla="*/ 1858342 h 6239661"/>
                <a:gd name="connsiteX24" fmla="*/ 4933266 w 5187198"/>
                <a:gd name="connsiteY24" fmla="*/ 1924155 h 6239661"/>
                <a:gd name="connsiteX25" fmla="*/ 4964403 w 5187198"/>
                <a:gd name="connsiteY25" fmla="*/ 1991384 h 6239661"/>
                <a:gd name="connsiteX26" fmla="*/ 4995019 w 5187198"/>
                <a:gd name="connsiteY26" fmla="*/ 2058823 h 6239661"/>
                <a:gd name="connsiteX27" fmla="*/ 5021999 w 5187198"/>
                <a:gd name="connsiteY27" fmla="*/ 2127723 h 6239661"/>
                <a:gd name="connsiteX28" fmla="*/ 5048321 w 5187198"/>
                <a:gd name="connsiteY28" fmla="*/ 2196908 h 6239661"/>
                <a:gd name="connsiteX29" fmla="*/ 5070546 w 5187198"/>
                <a:gd name="connsiteY29" fmla="*/ 2267547 h 6239661"/>
                <a:gd name="connsiteX30" fmla="*/ 5092171 w 5187198"/>
                <a:gd name="connsiteY30" fmla="*/ 2338256 h 6239661"/>
                <a:gd name="connsiteX31" fmla="*/ 5110305 w 5187198"/>
                <a:gd name="connsiteY31" fmla="*/ 2409886 h 6239661"/>
                <a:gd name="connsiteX32" fmla="*/ 5186393 w 5187198"/>
                <a:gd name="connsiteY32" fmla="*/ 2992022 h 6239661"/>
                <a:gd name="connsiteX33" fmla="*/ 5149045 w 5187198"/>
                <a:gd name="connsiteY33" fmla="*/ 3571816 h 6239661"/>
                <a:gd name="connsiteX34" fmla="*/ 5126572 w 5187198"/>
                <a:gd name="connsiteY34" fmla="*/ 3714520 h 6239661"/>
                <a:gd name="connsiteX35" fmla="*/ 5099067 w 5187198"/>
                <a:gd name="connsiteY35" fmla="*/ 3856108 h 6239661"/>
                <a:gd name="connsiteX36" fmla="*/ 5095699 w 5187198"/>
                <a:gd name="connsiteY36" fmla="*/ 3873868 h 6239661"/>
                <a:gd name="connsiteX37" fmla="*/ 5091573 w 5187198"/>
                <a:gd name="connsiteY37" fmla="*/ 3891426 h 6239661"/>
                <a:gd name="connsiteX38" fmla="*/ 5083324 w 5187198"/>
                <a:gd name="connsiteY38" fmla="*/ 3926541 h 6239661"/>
                <a:gd name="connsiteX39" fmla="*/ 5067256 w 5187198"/>
                <a:gd name="connsiteY39" fmla="*/ 3996889 h 6239661"/>
                <a:gd name="connsiteX40" fmla="*/ 5059194 w 5187198"/>
                <a:gd name="connsiteY40" fmla="*/ 4032171 h 6239661"/>
                <a:gd name="connsiteX41" fmla="*/ 5049522 w 5187198"/>
                <a:gd name="connsiteY41" fmla="*/ 4067833 h 6239661"/>
                <a:gd name="connsiteX42" fmla="*/ 5040067 w 5187198"/>
                <a:gd name="connsiteY42" fmla="*/ 4103553 h 6239661"/>
                <a:gd name="connsiteX43" fmla="*/ 5028960 w 5187198"/>
                <a:gd name="connsiteY43" fmla="*/ 4138946 h 6239661"/>
                <a:gd name="connsiteX44" fmla="*/ 4917351 w 5187198"/>
                <a:gd name="connsiteY44" fmla="*/ 4417041 h 6239661"/>
                <a:gd name="connsiteX45" fmla="*/ 4756163 w 5187198"/>
                <a:gd name="connsiteY45" fmla="*/ 4676402 h 6239661"/>
                <a:gd name="connsiteX46" fmla="*/ 4322493 w 5187198"/>
                <a:gd name="connsiteY46" fmla="*/ 5105604 h 6239661"/>
                <a:gd name="connsiteX47" fmla="*/ 3840510 w 5187198"/>
                <a:gd name="connsiteY47" fmla="*/ 5429590 h 6239661"/>
                <a:gd name="connsiteX48" fmla="*/ 3606447 w 5187198"/>
                <a:gd name="connsiteY48" fmla="*/ 5572862 h 6239661"/>
                <a:gd name="connsiteX49" fmla="*/ 3488814 w 5187198"/>
                <a:gd name="connsiteY49" fmla="*/ 5647178 h 6239661"/>
                <a:gd name="connsiteX50" fmla="*/ 3365864 w 5187198"/>
                <a:gd name="connsiteY50" fmla="*/ 5722735 h 6239661"/>
                <a:gd name="connsiteX51" fmla="*/ 2839486 w 5187198"/>
                <a:gd name="connsiteY51" fmla="*/ 5999120 h 6239661"/>
                <a:gd name="connsiteX52" fmla="*/ 2242423 w 5187198"/>
                <a:gd name="connsiteY52" fmla="*/ 6192346 h 6239661"/>
                <a:gd name="connsiteX53" fmla="*/ 1589380 w 5187198"/>
                <a:gd name="connsiteY53" fmla="*/ 6230657 h 6239661"/>
                <a:gd name="connsiteX54" fmla="*/ 1548244 w 5187198"/>
                <a:gd name="connsiteY54" fmla="*/ 6226706 h 6239661"/>
                <a:gd name="connsiteX55" fmla="*/ 1507348 w 5187198"/>
                <a:gd name="connsiteY55" fmla="*/ 6221428 h 6239661"/>
                <a:gd name="connsiteX56" fmla="*/ 1466401 w 5187198"/>
                <a:gd name="connsiteY56" fmla="*/ 6215904 h 6239661"/>
                <a:gd name="connsiteX57" fmla="*/ 1425773 w 5187198"/>
                <a:gd name="connsiteY57" fmla="*/ 6209191 h 6239661"/>
                <a:gd name="connsiteX58" fmla="*/ 1344960 w 5187198"/>
                <a:gd name="connsiteY58" fmla="*/ 6193681 h 6239661"/>
                <a:gd name="connsiteX59" fmla="*/ 1265007 w 5187198"/>
                <a:gd name="connsiteY59" fmla="*/ 6175388 h 6239661"/>
                <a:gd name="connsiteX60" fmla="*/ 1225415 w 5187198"/>
                <a:gd name="connsiteY60" fmla="*/ 6165243 h 6239661"/>
                <a:gd name="connsiteX61" fmla="*/ 1186567 w 5187198"/>
                <a:gd name="connsiteY61" fmla="*/ 6154486 h 6239661"/>
                <a:gd name="connsiteX62" fmla="*/ 1111158 w 5187198"/>
                <a:gd name="connsiteY62" fmla="*/ 6130918 h 6239661"/>
                <a:gd name="connsiteX63" fmla="*/ 1035915 w 5187198"/>
                <a:gd name="connsiteY63" fmla="*/ 6107163 h 6239661"/>
                <a:gd name="connsiteX64" fmla="*/ 961579 w 5187198"/>
                <a:gd name="connsiteY64" fmla="*/ 6079594 h 6239661"/>
                <a:gd name="connsiteX65" fmla="*/ 395297 w 5187198"/>
                <a:gd name="connsiteY65" fmla="*/ 5792812 h 6239661"/>
                <a:gd name="connsiteX66" fmla="*/ 265239 w 5187198"/>
                <a:gd name="connsiteY66" fmla="*/ 5701511 h 6239661"/>
                <a:gd name="connsiteX67" fmla="*/ 233756 w 5187198"/>
                <a:gd name="connsiteY67" fmla="*/ 5677542 h 6239661"/>
                <a:gd name="connsiteX68" fmla="*/ 202800 w 5187198"/>
                <a:gd name="connsiteY68" fmla="*/ 5652902 h 6239661"/>
                <a:gd name="connsiteX69" fmla="*/ 140918 w 5187198"/>
                <a:gd name="connsiteY69" fmla="*/ 5603515 h 6239661"/>
                <a:gd name="connsiteX70" fmla="*/ 110625 w 5187198"/>
                <a:gd name="connsiteY70" fmla="*/ 5578127 h 6239661"/>
                <a:gd name="connsiteX71" fmla="*/ 95631 w 5187198"/>
                <a:gd name="connsiteY71" fmla="*/ 5565299 h 6239661"/>
                <a:gd name="connsiteX72" fmla="*/ 81966 w 5187198"/>
                <a:gd name="connsiteY72" fmla="*/ 5550973 h 6239661"/>
                <a:gd name="connsiteX73" fmla="*/ 27991 w 5187198"/>
                <a:gd name="connsiteY73" fmla="*/ 5493272 h 6239661"/>
                <a:gd name="connsiteX74" fmla="*/ 1454 w 5187198"/>
                <a:gd name="connsiteY74" fmla="*/ 5464252 h 6239661"/>
                <a:gd name="connsiteX75" fmla="*/ 0 w 5187198"/>
                <a:gd name="connsiteY75" fmla="*/ 5462518 h 6239661"/>
                <a:gd name="connsiteX76" fmla="*/ 0 w 5187198"/>
                <a:gd name="connsiteY76" fmla="*/ 4720187 h 6239661"/>
                <a:gd name="connsiteX77" fmla="*/ 109684 w 5187198"/>
                <a:gd name="connsiteY77" fmla="*/ 4836724 h 6239661"/>
                <a:gd name="connsiteX78" fmla="*/ 306959 w 5187198"/>
                <a:gd name="connsiteY78" fmla="*/ 5007200 h 6239661"/>
                <a:gd name="connsiteX79" fmla="*/ 358101 w 5187198"/>
                <a:gd name="connsiteY79" fmla="*/ 5046057 h 6239661"/>
                <a:gd name="connsiteX80" fmla="*/ 383328 w 5187198"/>
                <a:gd name="connsiteY80" fmla="*/ 5065684 h 6239661"/>
                <a:gd name="connsiteX81" fmla="*/ 409503 w 5187198"/>
                <a:gd name="connsiteY81" fmla="*/ 5083942 h 6239661"/>
                <a:gd name="connsiteX82" fmla="*/ 461889 w 5187198"/>
                <a:gd name="connsiteY82" fmla="*/ 5119888 h 6239661"/>
                <a:gd name="connsiteX83" fmla="*/ 474883 w 5187198"/>
                <a:gd name="connsiteY83" fmla="*/ 5128933 h 6239661"/>
                <a:gd name="connsiteX84" fmla="*/ 486410 w 5187198"/>
                <a:gd name="connsiteY84" fmla="*/ 5139557 h 6239661"/>
                <a:gd name="connsiteX85" fmla="*/ 510852 w 5187198"/>
                <a:gd name="connsiteY85" fmla="*/ 5159089 h 6239661"/>
                <a:gd name="connsiteX86" fmla="*/ 560653 w 5187198"/>
                <a:gd name="connsiteY86" fmla="*/ 5196893 h 6239661"/>
                <a:gd name="connsiteX87" fmla="*/ 585485 w 5187198"/>
                <a:gd name="connsiteY87" fmla="*/ 5215834 h 6239661"/>
                <a:gd name="connsiteX88" fmla="*/ 610707 w 5187198"/>
                <a:gd name="connsiteY88" fmla="*/ 5234185 h 6239661"/>
                <a:gd name="connsiteX89" fmla="*/ 714768 w 5187198"/>
                <a:gd name="connsiteY89" fmla="*/ 5303103 h 6239661"/>
                <a:gd name="connsiteX90" fmla="*/ 1166634 w 5187198"/>
                <a:gd name="connsiteY90" fmla="*/ 5513322 h 6239661"/>
                <a:gd name="connsiteX91" fmla="*/ 1225991 w 5187198"/>
                <a:gd name="connsiteY91" fmla="*/ 5533632 h 6239661"/>
                <a:gd name="connsiteX92" fmla="*/ 1286680 w 5187198"/>
                <a:gd name="connsiteY92" fmla="*/ 5550705 h 6239661"/>
                <a:gd name="connsiteX93" fmla="*/ 1347310 w 5187198"/>
                <a:gd name="connsiteY93" fmla="*/ 5567995 h 6239661"/>
                <a:gd name="connsiteX94" fmla="*/ 1377002 w 5187198"/>
                <a:gd name="connsiteY94" fmla="*/ 5575719 h 6239661"/>
                <a:gd name="connsiteX95" fmla="*/ 1406328 w 5187198"/>
                <a:gd name="connsiteY95" fmla="*/ 5582649 h 6239661"/>
                <a:gd name="connsiteX96" fmla="*/ 1465060 w 5187198"/>
                <a:gd name="connsiteY96" fmla="*/ 5594909 h 6239661"/>
                <a:gd name="connsiteX97" fmla="*/ 1523881 w 5187198"/>
                <a:gd name="connsiteY97" fmla="*/ 5605105 h 6239661"/>
                <a:gd name="connsiteX98" fmla="*/ 1553325 w 5187198"/>
                <a:gd name="connsiteY98" fmla="*/ 5609865 h 6239661"/>
                <a:gd name="connsiteX99" fmla="*/ 1582813 w 5187198"/>
                <a:gd name="connsiteY99" fmla="*/ 5613593 h 6239661"/>
                <a:gd name="connsiteX100" fmla="*/ 1612301 w 5187198"/>
                <a:gd name="connsiteY100" fmla="*/ 5617321 h 6239661"/>
                <a:gd name="connsiteX101" fmla="*/ 1641863 w 5187198"/>
                <a:gd name="connsiteY101" fmla="*/ 5619910 h 6239661"/>
                <a:gd name="connsiteX102" fmla="*/ 2117508 w 5187198"/>
                <a:gd name="connsiteY102" fmla="*/ 5595156 h 6239661"/>
                <a:gd name="connsiteX103" fmla="*/ 2597368 w 5187198"/>
                <a:gd name="connsiteY103" fmla="*/ 5447381 h 6239661"/>
                <a:gd name="connsiteX104" fmla="*/ 3082968 w 5187198"/>
                <a:gd name="connsiteY104" fmla="*/ 5223245 h 6239661"/>
                <a:gd name="connsiteX105" fmla="*/ 3334855 w 5187198"/>
                <a:gd name="connsiteY105" fmla="*/ 5097383 h 6239661"/>
                <a:gd name="connsiteX106" fmla="*/ 3599509 w 5187198"/>
                <a:gd name="connsiteY106" fmla="*/ 4976217 h 6239661"/>
                <a:gd name="connsiteX107" fmla="*/ 4112002 w 5187198"/>
                <a:gd name="connsiteY107" fmla="*/ 4766359 h 6239661"/>
                <a:gd name="connsiteX108" fmla="*/ 4348983 w 5187198"/>
                <a:gd name="connsiteY108" fmla="*/ 4649833 h 6239661"/>
                <a:gd name="connsiteX109" fmla="*/ 4560505 w 5187198"/>
                <a:gd name="connsiteY109" fmla="*/ 4501564 h 6239661"/>
                <a:gd name="connsiteX110" fmla="*/ 4731963 w 5187198"/>
                <a:gd name="connsiteY110" fmla="*/ 4309870 h 6239661"/>
                <a:gd name="connsiteX111" fmla="*/ 4852344 w 5187198"/>
                <a:gd name="connsiteY111" fmla="*/ 4078640 h 6239661"/>
                <a:gd name="connsiteX112" fmla="*/ 4863972 w 5187198"/>
                <a:gd name="connsiteY112" fmla="*/ 4047790 h 6239661"/>
                <a:gd name="connsiteX113" fmla="*/ 4874144 w 5187198"/>
                <a:gd name="connsiteY113" fmla="*/ 4016320 h 6239661"/>
                <a:gd name="connsiteX114" fmla="*/ 4884127 w 5187198"/>
                <a:gd name="connsiteY114" fmla="*/ 3984682 h 6239661"/>
                <a:gd name="connsiteX115" fmla="*/ 4892800 w 5187198"/>
                <a:gd name="connsiteY115" fmla="*/ 3951883 h 6239661"/>
                <a:gd name="connsiteX116" fmla="*/ 4909526 w 5187198"/>
                <a:gd name="connsiteY116" fmla="*/ 3886001 h 6239661"/>
                <a:gd name="connsiteX117" fmla="*/ 4917687 w 5187198"/>
                <a:gd name="connsiteY117" fmla="*/ 3852948 h 6239661"/>
                <a:gd name="connsiteX118" fmla="*/ 4921768 w 5187198"/>
                <a:gd name="connsiteY118" fmla="*/ 3836422 h 6239661"/>
                <a:gd name="connsiteX119" fmla="*/ 4924845 w 5187198"/>
                <a:gd name="connsiteY119" fmla="*/ 3819742 h 6239661"/>
                <a:gd name="connsiteX120" fmla="*/ 4948230 w 5187198"/>
                <a:gd name="connsiteY120" fmla="*/ 3685744 h 6239661"/>
                <a:gd name="connsiteX121" fmla="*/ 4962782 w 5187198"/>
                <a:gd name="connsiteY121" fmla="*/ 3550540 h 6239661"/>
                <a:gd name="connsiteX122" fmla="*/ 4939468 w 5187198"/>
                <a:gd name="connsiteY122" fmla="*/ 3010249 h 6239661"/>
                <a:gd name="connsiteX123" fmla="*/ 4816901 w 5187198"/>
                <a:gd name="connsiteY123" fmla="*/ 2488224 h 6239661"/>
                <a:gd name="connsiteX124" fmla="*/ 4797005 w 5187198"/>
                <a:gd name="connsiteY124" fmla="*/ 2424470 h 6239661"/>
                <a:gd name="connsiteX125" fmla="*/ 4774433 w 5187198"/>
                <a:gd name="connsiteY125" fmla="*/ 2361620 h 6239661"/>
                <a:gd name="connsiteX126" fmla="*/ 4752459 w 5187198"/>
                <a:gd name="connsiteY126" fmla="*/ 2298700 h 6239661"/>
                <a:gd name="connsiteX127" fmla="*/ 4728083 w 5187198"/>
                <a:gd name="connsiteY127" fmla="*/ 2236526 h 6239661"/>
                <a:gd name="connsiteX128" fmla="*/ 4704471 w 5187198"/>
                <a:gd name="connsiteY128" fmla="*/ 2174095 h 6239661"/>
                <a:gd name="connsiteX129" fmla="*/ 4678399 w 5187198"/>
                <a:gd name="connsiteY129" fmla="*/ 2112626 h 6239661"/>
                <a:gd name="connsiteX130" fmla="*/ 4652601 w 5187198"/>
                <a:gd name="connsiteY130" fmla="*/ 2050999 h 6239661"/>
                <a:gd name="connsiteX131" fmla="*/ 4624205 w 5187198"/>
                <a:gd name="connsiteY131" fmla="*/ 1990415 h 6239661"/>
                <a:gd name="connsiteX132" fmla="*/ 4595398 w 5187198"/>
                <a:gd name="connsiteY132" fmla="*/ 1930069 h 6239661"/>
                <a:gd name="connsiteX133" fmla="*/ 4563827 w 5187198"/>
                <a:gd name="connsiteY133" fmla="*/ 1870952 h 6239661"/>
                <a:gd name="connsiteX134" fmla="*/ 4531433 w 5187198"/>
                <a:gd name="connsiteY134" fmla="*/ 1812311 h 6239661"/>
                <a:gd name="connsiteX135" fmla="*/ 4523315 w 5187198"/>
                <a:gd name="connsiteY135" fmla="*/ 1797616 h 6239661"/>
                <a:gd name="connsiteX136" fmla="*/ 4514482 w 5187198"/>
                <a:gd name="connsiteY136" fmla="*/ 1783425 h 6239661"/>
                <a:gd name="connsiteX137" fmla="*/ 4496845 w 5187198"/>
                <a:gd name="connsiteY137" fmla="*/ 1754936 h 6239661"/>
                <a:gd name="connsiteX138" fmla="*/ 4461463 w 5187198"/>
                <a:gd name="connsiteY138" fmla="*/ 1697929 h 6239661"/>
                <a:gd name="connsiteX139" fmla="*/ 4452660 w 5187198"/>
                <a:gd name="connsiteY139" fmla="*/ 1683629 h 6239661"/>
                <a:gd name="connsiteX140" fmla="*/ 4443141 w 5187198"/>
                <a:gd name="connsiteY140" fmla="*/ 1669834 h 6239661"/>
                <a:gd name="connsiteX141" fmla="*/ 4424241 w 5187198"/>
                <a:gd name="connsiteY141" fmla="*/ 1642166 h 6239661"/>
                <a:gd name="connsiteX142" fmla="*/ 4346886 w 5187198"/>
                <a:gd name="connsiteY142" fmla="*/ 1532412 h 6239661"/>
                <a:gd name="connsiteX143" fmla="*/ 3985497 w 5187198"/>
                <a:gd name="connsiteY143" fmla="*/ 1134649 h 6239661"/>
                <a:gd name="connsiteX144" fmla="*/ 3545665 w 5187198"/>
                <a:gd name="connsiteY144" fmla="*/ 825877 h 6239661"/>
                <a:gd name="connsiteX145" fmla="*/ 3486190 w 5187198"/>
                <a:gd name="connsiteY145" fmla="*/ 794756 h 6239661"/>
                <a:gd name="connsiteX146" fmla="*/ 3426182 w 5187198"/>
                <a:gd name="connsiteY146" fmla="*/ 764765 h 6239661"/>
                <a:gd name="connsiteX147" fmla="*/ 3365044 w 5187198"/>
                <a:gd name="connsiteY147" fmla="*/ 737255 h 6239661"/>
                <a:gd name="connsiteX148" fmla="*/ 3334529 w 5187198"/>
                <a:gd name="connsiteY148" fmla="*/ 723514 h 6239661"/>
                <a:gd name="connsiteX149" fmla="*/ 3303733 w 5187198"/>
                <a:gd name="connsiteY149" fmla="*/ 710395 h 6239661"/>
                <a:gd name="connsiteX150" fmla="*/ 3179033 w 5187198"/>
                <a:gd name="connsiteY150" fmla="*/ 662259 h 6239661"/>
                <a:gd name="connsiteX151" fmla="*/ 3052408 w 5187198"/>
                <a:gd name="connsiteY151" fmla="*/ 620447 h 6239661"/>
                <a:gd name="connsiteX152" fmla="*/ 2924325 w 5187198"/>
                <a:gd name="connsiteY152" fmla="*/ 584505 h 6239661"/>
                <a:gd name="connsiteX153" fmla="*/ 2859667 w 5187198"/>
                <a:gd name="connsiteY153" fmla="*/ 569266 h 6239661"/>
                <a:gd name="connsiteX154" fmla="*/ 2795226 w 5187198"/>
                <a:gd name="connsiteY154" fmla="*/ 554085 h 6239661"/>
                <a:gd name="connsiteX155" fmla="*/ 2729702 w 5187198"/>
                <a:gd name="connsiteY155" fmla="*/ 540354 h 6239661"/>
                <a:gd name="connsiteX156" fmla="*/ 2663758 w 5187198"/>
                <a:gd name="connsiteY156" fmla="*/ 527322 h 6239661"/>
                <a:gd name="connsiteX157" fmla="*/ 2630927 w 5187198"/>
                <a:gd name="connsiteY157" fmla="*/ 520495 h 6239661"/>
                <a:gd name="connsiteX158" fmla="*/ 2597965 w 5187198"/>
                <a:gd name="connsiteY158" fmla="*/ 515024 h 6239661"/>
                <a:gd name="connsiteX159" fmla="*/ 2532205 w 5187198"/>
                <a:gd name="connsiteY159" fmla="*/ 503895 h 6239661"/>
                <a:gd name="connsiteX160" fmla="*/ 2010064 w 5187198"/>
                <a:gd name="connsiteY160" fmla="*/ 452552 h 6239661"/>
                <a:gd name="connsiteX161" fmla="*/ 1494552 w 5187198"/>
                <a:gd name="connsiteY161" fmla="*/ 485055 h 6239661"/>
                <a:gd name="connsiteX162" fmla="*/ 1366896 w 5187198"/>
                <a:gd name="connsiteY162" fmla="*/ 509389 h 6239661"/>
                <a:gd name="connsiteX163" fmla="*/ 1240175 w 5187198"/>
                <a:gd name="connsiteY163" fmla="*/ 541045 h 6239661"/>
                <a:gd name="connsiteX164" fmla="*/ 1177438 w 5187198"/>
                <a:gd name="connsiteY164" fmla="*/ 560170 h 6239661"/>
                <a:gd name="connsiteX165" fmla="*/ 1145987 w 5187198"/>
                <a:gd name="connsiteY165" fmla="*/ 569826 h 6239661"/>
                <a:gd name="connsiteX166" fmla="*/ 1130315 w 5187198"/>
                <a:gd name="connsiteY166" fmla="*/ 574669 h 6239661"/>
                <a:gd name="connsiteX167" fmla="*/ 1114873 w 5187198"/>
                <a:gd name="connsiteY167" fmla="*/ 580384 h 6239661"/>
                <a:gd name="connsiteX168" fmla="*/ 1052839 w 5187198"/>
                <a:gd name="connsiteY168" fmla="*/ 602943 h 6239661"/>
                <a:gd name="connsiteX169" fmla="*/ 991135 w 5187198"/>
                <a:gd name="connsiteY169" fmla="*/ 626866 h 6239661"/>
                <a:gd name="connsiteX170" fmla="*/ 930179 w 5187198"/>
                <a:gd name="connsiteY170" fmla="*/ 653191 h 6239661"/>
                <a:gd name="connsiteX171" fmla="*/ 869768 w 5187198"/>
                <a:gd name="connsiteY171" fmla="*/ 680937 h 6239661"/>
                <a:gd name="connsiteX172" fmla="*/ 810085 w 5187198"/>
                <a:gd name="connsiteY172" fmla="*/ 710734 h 6239661"/>
                <a:gd name="connsiteX173" fmla="*/ 751220 w 5187198"/>
                <a:gd name="connsiteY173" fmla="*/ 741794 h 6239661"/>
                <a:gd name="connsiteX174" fmla="*/ 532669 w 5187198"/>
                <a:gd name="connsiteY174" fmla="*/ 881688 h 6239661"/>
                <a:gd name="connsiteX175" fmla="*/ 354185 w 5187198"/>
                <a:gd name="connsiteY175" fmla="*/ 1050286 h 6239661"/>
                <a:gd name="connsiteX176" fmla="*/ 315980 w 5187198"/>
                <a:gd name="connsiteY176" fmla="*/ 1098125 h 6239661"/>
                <a:gd name="connsiteX177" fmla="*/ 280345 w 5187198"/>
                <a:gd name="connsiteY177" fmla="*/ 1149782 h 6239661"/>
                <a:gd name="connsiteX178" fmla="*/ 245890 w 5187198"/>
                <a:gd name="connsiteY178" fmla="*/ 1203959 h 6239661"/>
                <a:gd name="connsiteX179" fmla="*/ 212162 w 5187198"/>
                <a:gd name="connsiteY179" fmla="*/ 1260184 h 6239661"/>
                <a:gd name="connsiteX180" fmla="*/ 80716 w 5187198"/>
                <a:gd name="connsiteY180" fmla="*/ 1502476 h 6239661"/>
                <a:gd name="connsiteX181" fmla="*/ 0 w 5187198"/>
                <a:gd name="connsiteY181" fmla="*/ 1648841 h 6239661"/>
                <a:gd name="connsiteX182" fmla="*/ 0 w 5187198"/>
                <a:gd name="connsiteY182" fmla="*/ 954863 h 6239661"/>
                <a:gd name="connsiteX183" fmla="*/ 43491 w 5187198"/>
                <a:gd name="connsiteY183" fmla="*/ 895513 h 6239661"/>
                <a:gd name="connsiteX184" fmla="*/ 93923 w 5187198"/>
                <a:gd name="connsiteY184" fmla="*/ 834489 h 6239661"/>
                <a:gd name="connsiteX185" fmla="*/ 323465 w 5187198"/>
                <a:gd name="connsiteY185" fmla="*/ 617671 h 6239661"/>
                <a:gd name="connsiteX186" fmla="*/ 574777 w 5187198"/>
                <a:gd name="connsiteY186" fmla="*/ 446794 h 6239661"/>
                <a:gd name="connsiteX187" fmla="*/ 638943 w 5187198"/>
                <a:gd name="connsiteY187" fmla="*/ 408925 h 6239661"/>
                <a:gd name="connsiteX188" fmla="*/ 703505 w 5187198"/>
                <a:gd name="connsiteY188" fmla="*/ 371742 h 6239661"/>
                <a:gd name="connsiteX189" fmla="*/ 769262 w 5187198"/>
                <a:gd name="connsiteY189" fmla="*/ 336154 h 6239661"/>
                <a:gd name="connsiteX190" fmla="*/ 835552 w 5187198"/>
                <a:gd name="connsiteY190" fmla="*/ 301173 h 6239661"/>
                <a:gd name="connsiteX191" fmla="*/ 902979 w 5187198"/>
                <a:gd name="connsiteY191" fmla="*/ 268004 h 6239661"/>
                <a:gd name="connsiteX192" fmla="*/ 971127 w 5187198"/>
                <a:gd name="connsiteY192" fmla="*/ 235607 h 6239661"/>
                <a:gd name="connsiteX193" fmla="*/ 988238 w 5187198"/>
                <a:gd name="connsiteY193" fmla="*/ 227556 h 6239661"/>
                <a:gd name="connsiteX194" fmla="*/ 1005744 w 5187198"/>
                <a:gd name="connsiteY194" fmla="*/ 220191 h 6239661"/>
                <a:gd name="connsiteX195" fmla="*/ 1040729 w 5187198"/>
                <a:gd name="connsiteY195" fmla="*/ 205569 h 6239661"/>
                <a:gd name="connsiteX196" fmla="*/ 1110835 w 5187198"/>
                <a:gd name="connsiteY196" fmla="*/ 176248 h 6239661"/>
                <a:gd name="connsiteX197" fmla="*/ 1254256 w 5187198"/>
                <a:gd name="connsiteY197" fmla="*/ 123796 h 6239661"/>
                <a:gd name="connsiteX198" fmla="*/ 1401310 w 5187198"/>
                <a:gd name="connsiteY198" fmla="*/ 79852 h 6239661"/>
                <a:gd name="connsiteX199" fmla="*/ 2011811 w 5187198"/>
                <a:gd name="connsiteY199" fmla="*/ 4 h 6239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5187198" h="6239661">
                  <a:moveTo>
                    <a:pt x="2011811" y="4"/>
                  </a:moveTo>
                  <a:cubicBezTo>
                    <a:pt x="2217306" y="120"/>
                    <a:pt x="2420903" y="25925"/>
                    <a:pt x="2617011" y="70590"/>
                  </a:cubicBezTo>
                  <a:lnTo>
                    <a:pt x="2690321" y="88146"/>
                  </a:lnTo>
                  <a:lnTo>
                    <a:pt x="2726863" y="97127"/>
                  </a:lnTo>
                  <a:lnTo>
                    <a:pt x="2762951" y="107375"/>
                  </a:lnTo>
                  <a:lnTo>
                    <a:pt x="2834843" y="128493"/>
                  </a:lnTo>
                  <a:cubicBezTo>
                    <a:pt x="2858788" y="135605"/>
                    <a:pt x="2882632" y="142226"/>
                    <a:pt x="2906574" y="151076"/>
                  </a:cubicBezTo>
                  <a:cubicBezTo>
                    <a:pt x="2954475" y="167852"/>
                    <a:pt x="3002363" y="183813"/>
                    <a:pt x="3049504" y="202124"/>
                  </a:cubicBezTo>
                  <a:lnTo>
                    <a:pt x="3189518" y="260159"/>
                  </a:lnTo>
                  <a:lnTo>
                    <a:pt x="3326048" y="325143"/>
                  </a:lnTo>
                  <a:cubicBezTo>
                    <a:pt x="3370687" y="348464"/>
                    <a:pt x="3414908" y="372485"/>
                    <a:pt x="3459166" y="395936"/>
                  </a:cubicBezTo>
                  <a:cubicBezTo>
                    <a:pt x="3502947" y="420302"/>
                    <a:pt x="3545491" y="447118"/>
                    <a:pt x="3588578" y="472343"/>
                  </a:cubicBezTo>
                  <a:cubicBezTo>
                    <a:pt x="3610346" y="484551"/>
                    <a:pt x="3630797" y="499072"/>
                    <a:pt x="3651864" y="512600"/>
                  </a:cubicBezTo>
                  <a:lnTo>
                    <a:pt x="3714514" y="553499"/>
                  </a:lnTo>
                  <a:cubicBezTo>
                    <a:pt x="3880005" y="664844"/>
                    <a:pt x="4036083" y="788388"/>
                    <a:pt x="4181221" y="922912"/>
                  </a:cubicBezTo>
                  <a:cubicBezTo>
                    <a:pt x="4326221" y="1057515"/>
                    <a:pt x="4461955" y="1202038"/>
                    <a:pt x="4582963" y="1358264"/>
                  </a:cubicBezTo>
                  <a:cubicBezTo>
                    <a:pt x="4614206" y="1396543"/>
                    <a:pt x="4642091" y="1437400"/>
                    <a:pt x="4670721" y="1477644"/>
                  </a:cubicBezTo>
                  <a:cubicBezTo>
                    <a:pt x="4700172" y="1517414"/>
                    <a:pt x="4725864" y="1559538"/>
                    <a:pt x="4752378" y="1601187"/>
                  </a:cubicBezTo>
                  <a:lnTo>
                    <a:pt x="4772168" y="1632456"/>
                  </a:lnTo>
                  <a:lnTo>
                    <a:pt x="4782117" y="1648104"/>
                  </a:lnTo>
                  <a:lnTo>
                    <a:pt x="4791381" y="1664150"/>
                  </a:lnTo>
                  <a:lnTo>
                    <a:pt x="4828190" y="1728379"/>
                  </a:lnTo>
                  <a:cubicBezTo>
                    <a:pt x="4840266" y="1749930"/>
                    <a:pt x="4853470" y="1770740"/>
                    <a:pt x="4864832" y="1792796"/>
                  </a:cubicBezTo>
                  <a:lnTo>
                    <a:pt x="4899201" y="1858342"/>
                  </a:lnTo>
                  <a:cubicBezTo>
                    <a:pt x="4910484" y="1880260"/>
                    <a:pt x="4922532" y="1901920"/>
                    <a:pt x="4933266" y="1924155"/>
                  </a:cubicBezTo>
                  <a:lnTo>
                    <a:pt x="4964403" y="1991384"/>
                  </a:lnTo>
                  <a:cubicBezTo>
                    <a:pt x="4974618" y="2013829"/>
                    <a:pt x="4985323" y="2036171"/>
                    <a:pt x="4995019" y="2058823"/>
                  </a:cubicBezTo>
                  <a:lnTo>
                    <a:pt x="5021999" y="2127723"/>
                  </a:lnTo>
                  <a:lnTo>
                    <a:pt x="5048321" y="2196908"/>
                  </a:lnTo>
                  <a:lnTo>
                    <a:pt x="5070546" y="2267547"/>
                  </a:lnTo>
                  <a:cubicBezTo>
                    <a:pt x="5078054" y="2291004"/>
                    <a:pt x="5085044" y="2314670"/>
                    <a:pt x="5092171" y="2338256"/>
                  </a:cubicBezTo>
                  <a:cubicBezTo>
                    <a:pt x="5098670" y="2362023"/>
                    <a:pt x="5104296" y="2386019"/>
                    <a:pt x="5110305" y="2409886"/>
                  </a:cubicBezTo>
                  <a:cubicBezTo>
                    <a:pt x="5158097" y="2600976"/>
                    <a:pt x="5182068" y="2797044"/>
                    <a:pt x="5186393" y="2992022"/>
                  </a:cubicBezTo>
                  <a:cubicBezTo>
                    <a:pt x="5191013" y="3187195"/>
                    <a:pt x="5175397" y="3380886"/>
                    <a:pt x="5149045" y="3571816"/>
                  </a:cubicBezTo>
                  <a:cubicBezTo>
                    <a:pt x="5141154" y="3619431"/>
                    <a:pt x="5133539" y="3666889"/>
                    <a:pt x="5126572" y="3714520"/>
                  </a:cubicBezTo>
                  <a:cubicBezTo>
                    <a:pt x="5117276" y="3761759"/>
                    <a:pt x="5107793" y="3808831"/>
                    <a:pt x="5099067" y="3856108"/>
                  </a:cubicBezTo>
                  <a:lnTo>
                    <a:pt x="5095699" y="3873868"/>
                  </a:lnTo>
                  <a:lnTo>
                    <a:pt x="5091573" y="3891426"/>
                  </a:lnTo>
                  <a:lnTo>
                    <a:pt x="5083324" y="3926541"/>
                  </a:lnTo>
                  <a:lnTo>
                    <a:pt x="5067256" y="3996889"/>
                  </a:lnTo>
                  <a:cubicBezTo>
                    <a:pt x="5064451" y="4008657"/>
                    <a:pt x="5062244" y="4020353"/>
                    <a:pt x="5059194" y="4032171"/>
                  </a:cubicBezTo>
                  <a:lnTo>
                    <a:pt x="5049522" y="4067833"/>
                  </a:lnTo>
                  <a:lnTo>
                    <a:pt x="5040067" y="4103553"/>
                  </a:lnTo>
                  <a:cubicBezTo>
                    <a:pt x="5036554" y="4115363"/>
                    <a:pt x="5032689" y="4127194"/>
                    <a:pt x="5028960" y="4138946"/>
                  </a:cubicBezTo>
                  <a:cubicBezTo>
                    <a:pt x="4999693" y="4233462"/>
                    <a:pt x="4962869" y="4326764"/>
                    <a:pt x="4917351" y="4417041"/>
                  </a:cubicBezTo>
                  <a:cubicBezTo>
                    <a:pt x="4871860" y="4507209"/>
                    <a:pt x="4817597" y="4594215"/>
                    <a:pt x="4756163" y="4676402"/>
                  </a:cubicBezTo>
                  <a:cubicBezTo>
                    <a:pt x="4632803" y="4840875"/>
                    <a:pt x="4480597" y="4982783"/>
                    <a:pt x="4322493" y="5105604"/>
                  </a:cubicBezTo>
                  <a:cubicBezTo>
                    <a:pt x="4163928" y="5228420"/>
                    <a:pt x="3999564" y="5332640"/>
                    <a:pt x="3840510" y="5429590"/>
                  </a:cubicBezTo>
                  <a:cubicBezTo>
                    <a:pt x="3760954" y="5478172"/>
                    <a:pt x="3682353" y="5524924"/>
                    <a:pt x="3606447" y="5572862"/>
                  </a:cubicBezTo>
                  <a:lnTo>
                    <a:pt x="3488814" y="5647178"/>
                  </a:lnTo>
                  <a:cubicBezTo>
                    <a:pt x="3448270" y="5672597"/>
                    <a:pt x="3407323" y="5697792"/>
                    <a:pt x="3365864" y="5722735"/>
                  </a:cubicBezTo>
                  <a:cubicBezTo>
                    <a:pt x="3200163" y="5822424"/>
                    <a:pt x="3026125" y="5917328"/>
                    <a:pt x="2839486" y="5999120"/>
                  </a:cubicBezTo>
                  <a:cubicBezTo>
                    <a:pt x="2653201" y="6080891"/>
                    <a:pt x="2453560" y="6149344"/>
                    <a:pt x="2242423" y="6192346"/>
                  </a:cubicBezTo>
                  <a:cubicBezTo>
                    <a:pt x="2031719" y="6235463"/>
                    <a:pt x="1808952" y="6251353"/>
                    <a:pt x="1589380" y="6230657"/>
                  </a:cubicBezTo>
                  <a:lnTo>
                    <a:pt x="1548244" y="6226706"/>
                  </a:lnTo>
                  <a:cubicBezTo>
                    <a:pt x="1534528" y="6225117"/>
                    <a:pt x="1520898" y="6223203"/>
                    <a:pt x="1507348" y="6221428"/>
                  </a:cubicBezTo>
                  <a:lnTo>
                    <a:pt x="1466401" y="6215904"/>
                  </a:lnTo>
                  <a:cubicBezTo>
                    <a:pt x="1452772" y="6213991"/>
                    <a:pt x="1439316" y="6211428"/>
                    <a:pt x="1425773" y="6209191"/>
                  </a:cubicBezTo>
                  <a:cubicBezTo>
                    <a:pt x="1398775" y="6204391"/>
                    <a:pt x="1371610" y="6199779"/>
                    <a:pt x="1344960" y="6193681"/>
                  </a:cubicBezTo>
                  <a:cubicBezTo>
                    <a:pt x="1318251" y="6187799"/>
                    <a:pt x="1291260" y="6182538"/>
                    <a:pt x="1265007" y="6175388"/>
                  </a:cubicBezTo>
                  <a:lnTo>
                    <a:pt x="1225415" y="6165243"/>
                  </a:lnTo>
                  <a:cubicBezTo>
                    <a:pt x="1212163" y="6161924"/>
                    <a:pt x="1198939" y="6158496"/>
                    <a:pt x="1186567" y="6154486"/>
                  </a:cubicBezTo>
                  <a:lnTo>
                    <a:pt x="1111158" y="6130918"/>
                  </a:lnTo>
                  <a:lnTo>
                    <a:pt x="1035915" y="6107163"/>
                  </a:lnTo>
                  <a:cubicBezTo>
                    <a:pt x="1010846" y="6099055"/>
                    <a:pt x="986357" y="6088784"/>
                    <a:pt x="961579" y="6079594"/>
                  </a:cubicBezTo>
                  <a:cubicBezTo>
                    <a:pt x="763709" y="6005594"/>
                    <a:pt x="572401" y="5909703"/>
                    <a:pt x="395297" y="5792812"/>
                  </a:cubicBezTo>
                  <a:lnTo>
                    <a:pt x="265239" y="5701511"/>
                  </a:lnTo>
                  <a:cubicBezTo>
                    <a:pt x="254227" y="5694155"/>
                    <a:pt x="244103" y="5685646"/>
                    <a:pt x="233756" y="5677542"/>
                  </a:cubicBezTo>
                  <a:lnTo>
                    <a:pt x="202800" y="5652902"/>
                  </a:lnTo>
                  <a:lnTo>
                    <a:pt x="140918" y="5603515"/>
                  </a:lnTo>
                  <a:cubicBezTo>
                    <a:pt x="130598" y="5595302"/>
                    <a:pt x="120280" y="5587089"/>
                    <a:pt x="110625" y="5578127"/>
                  </a:cubicBezTo>
                  <a:cubicBezTo>
                    <a:pt x="105647" y="5573779"/>
                    <a:pt x="100444" y="5569834"/>
                    <a:pt x="95631" y="5565299"/>
                  </a:cubicBezTo>
                  <a:cubicBezTo>
                    <a:pt x="90955" y="5560684"/>
                    <a:pt x="86505" y="5555666"/>
                    <a:pt x="81966" y="5550973"/>
                  </a:cubicBezTo>
                  <a:lnTo>
                    <a:pt x="27991" y="5493272"/>
                  </a:lnTo>
                  <a:cubicBezTo>
                    <a:pt x="19109" y="5483589"/>
                    <a:pt x="9758" y="5474359"/>
                    <a:pt x="1454" y="5464252"/>
                  </a:cubicBezTo>
                  <a:lnTo>
                    <a:pt x="0" y="5462518"/>
                  </a:lnTo>
                  <a:lnTo>
                    <a:pt x="0" y="4720187"/>
                  </a:lnTo>
                  <a:lnTo>
                    <a:pt x="109684" y="4836724"/>
                  </a:lnTo>
                  <a:cubicBezTo>
                    <a:pt x="173316" y="4897375"/>
                    <a:pt x="239447" y="4954160"/>
                    <a:pt x="306959" y="5007200"/>
                  </a:cubicBezTo>
                  <a:lnTo>
                    <a:pt x="358101" y="5046057"/>
                  </a:lnTo>
                  <a:lnTo>
                    <a:pt x="383328" y="5065684"/>
                  </a:lnTo>
                  <a:cubicBezTo>
                    <a:pt x="391637" y="5072316"/>
                    <a:pt x="400805" y="5077902"/>
                    <a:pt x="409503" y="5083942"/>
                  </a:cubicBezTo>
                  <a:lnTo>
                    <a:pt x="461889" y="5119888"/>
                  </a:lnTo>
                  <a:cubicBezTo>
                    <a:pt x="466184" y="5122893"/>
                    <a:pt x="470616" y="5125820"/>
                    <a:pt x="474883" y="5128933"/>
                  </a:cubicBezTo>
                  <a:cubicBezTo>
                    <a:pt x="478982" y="5132235"/>
                    <a:pt x="482476" y="5136069"/>
                    <a:pt x="486410" y="5139557"/>
                  </a:cubicBezTo>
                  <a:cubicBezTo>
                    <a:pt x="494140" y="5146613"/>
                    <a:pt x="502565" y="5152812"/>
                    <a:pt x="510852" y="5159089"/>
                  </a:cubicBezTo>
                  <a:lnTo>
                    <a:pt x="560653" y="5196893"/>
                  </a:lnTo>
                  <a:lnTo>
                    <a:pt x="585485" y="5215834"/>
                  </a:lnTo>
                  <a:cubicBezTo>
                    <a:pt x="593773" y="5222111"/>
                    <a:pt x="601864" y="5228685"/>
                    <a:pt x="610707" y="5234185"/>
                  </a:cubicBezTo>
                  <a:lnTo>
                    <a:pt x="714768" y="5303103"/>
                  </a:lnTo>
                  <a:cubicBezTo>
                    <a:pt x="856162" y="5390603"/>
                    <a:pt x="1008099" y="5459947"/>
                    <a:pt x="1166634" y="5513322"/>
                  </a:cubicBezTo>
                  <a:cubicBezTo>
                    <a:pt x="1186540" y="5519932"/>
                    <a:pt x="1205774" y="5527751"/>
                    <a:pt x="1225991" y="5533632"/>
                  </a:cubicBezTo>
                  <a:lnTo>
                    <a:pt x="1286680" y="5550705"/>
                  </a:lnTo>
                  <a:lnTo>
                    <a:pt x="1347310" y="5567995"/>
                  </a:lnTo>
                  <a:cubicBezTo>
                    <a:pt x="1357469" y="5571180"/>
                    <a:pt x="1367261" y="5573572"/>
                    <a:pt x="1377002" y="5575719"/>
                  </a:cubicBezTo>
                  <a:lnTo>
                    <a:pt x="1406328" y="5582649"/>
                  </a:lnTo>
                  <a:cubicBezTo>
                    <a:pt x="1425825" y="5587757"/>
                    <a:pt x="1445490" y="5590939"/>
                    <a:pt x="1465060" y="5594909"/>
                  </a:cubicBezTo>
                  <a:cubicBezTo>
                    <a:pt x="1484652" y="5599231"/>
                    <a:pt x="1504324" y="5601952"/>
                    <a:pt x="1523881" y="5605105"/>
                  </a:cubicBezTo>
                  <a:cubicBezTo>
                    <a:pt x="1533660" y="5606682"/>
                    <a:pt x="1543460" y="5608613"/>
                    <a:pt x="1553325" y="5609865"/>
                  </a:cubicBezTo>
                  <a:lnTo>
                    <a:pt x="1582813" y="5613593"/>
                  </a:lnTo>
                  <a:lnTo>
                    <a:pt x="1612301" y="5617321"/>
                  </a:lnTo>
                  <a:lnTo>
                    <a:pt x="1641863" y="5619910"/>
                  </a:lnTo>
                  <a:cubicBezTo>
                    <a:pt x="1799348" y="5633940"/>
                    <a:pt x="1957913" y="5625770"/>
                    <a:pt x="2117508" y="5595156"/>
                  </a:cubicBezTo>
                  <a:cubicBezTo>
                    <a:pt x="2277124" y="5564895"/>
                    <a:pt x="2437004" y="5512449"/>
                    <a:pt x="2597368" y="5447381"/>
                  </a:cubicBezTo>
                  <a:cubicBezTo>
                    <a:pt x="2757791" y="5382096"/>
                    <a:pt x="2918855" y="5304464"/>
                    <a:pt x="3082968" y="5223245"/>
                  </a:cubicBezTo>
                  <a:lnTo>
                    <a:pt x="3334855" y="5097383"/>
                  </a:lnTo>
                  <a:cubicBezTo>
                    <a:pt x="3423528" y="5054142"/>
                    <a:pt x="3511773" y="5013798"/>
                    <a:pt x="3599509" y="4976217"/>
                  </a:cubicBezTo>
                  <a:cubicBezTo>
                    <a:pt x="3774960" y="4900701"/>
                    <a:pt x="3948276" y="4837481"/>
                    <a:pt x="4112002" y="4766359"/>
                  </a:cubicBezTo>
                  <a:cubicBezTo>
                    <a:pt x="4193972" y="4730827"/>
                    <a:pt x="4273429" y="4692997"/>
                    <a:pt x="4348983" y="4649833"/>
                  </a:cubicBezTo>
                  <a:cubicBezTo>
                    <a:pt x="4424508" y="4606778"/>
                    <a:pt x="4496050" y="4558250"/>
                    <a:pt x="4560505" y="4501564"/>
                  </a:cubicBezTo>
                  <a:cubicBezTo>
                    <a:pt x="4625198" y="4445289"/>
                    <a:pt x="4682991" y="4381021"/>
                    <a:pt x="4731963" y="4309870"/>
                  </a:cubicBezTo>
                  <a:cubicBezTo>
                    <a:pt x="4781043" y="4238747"/>
                    <a:pt x="4821275" y="4160848"/>
                    <a:pt x="4852344" y="4078640"/>
                  </a:cubicBezTo>
                  <a:lnTo>
                    <a:pt x="4863972" y="4047790"/>
                  </a:lnTo>
                  <a:lnTo>
                    <a:pt x="4874144" y="4016320"/>
                  </a:lnTo>
                  <a:lnTo>
                    <a:pt x="4884127" y="3984682"/>
                  </a:lnTo>
                  <a:cubicBezTo>
                    <a:pt x="4887242" y="3973925"/>
                    <a:pt x="4889981" y="3962835"/>
                    <a:pt x="4892800" y="3951883"/>
                  </a:cubicBezTo>
                  <a:lnTo>
                    <a:pt x="4909526" y="3886001"/>
                  </a:lnTo>
                  <a:lnTo>
                    <a:pt x="4917687" y="3852948"/>
                  </a:lnTo>
                  <a:lnTo>
                    <a:pt x="4921768" y="3836422"/>
                  </a:lnTo>
                  <a:lnTo>
                    <a:pt x="4924845" y="3819742"/>
                  </a:lnTo>
                  <a:cubicBezTo>
                    <a:pt x="4933092" y="3775120"/>
                    <a:pt x="4941231" y="3730469"/>
                    <a:pt x="4948230" y="3685744"/>
                  </a:cubicBezTo>
                  <a:cubicBezTo>
                    <a:pt x="4953579" y="3640694"/>
                    <a:pt x="4958249" y="3595577"/>
                    <a:pt x="4962782" y="3550540"/>
                  </a:cubicBezTo>
                  <a:cubicBezTo>
                    <a:pt x="4976580" y="3369692"/>
                    <a:pt x="4965812" y="3187942"/>
                    <a:pt x="4939468" y="3010249"/>
                  </a:cubicBezTo>
                  <a:cubicBezTo>
                    <a:pt x="4912965" y="2832281"/>
                    <a:pt x="4870237" y="2658196"/>
                    <a:pt x="4816901" y="2488224"/>
                  </a:cubicBezTo>
                  <a:cubicBezTo>
                    <a:pt x="4810197" y="2466954"/>
                    <a:pt x="4803984" y="2445582"/>
                    <a:pt x="4797005" y="2424470"/>
                  </a:cubicBezTo>
                  <a:cubicBezTo>
                    <a:pt x="4789399" y="2403537"/>
                    <a:pt x="4781686" y="2382574"/>
                    <a:pt x="4774433" y="2361620"/>
                  </a:cubicBezTo>
                  <a:lnTo>
                    <a:pt x="4752459" y="2298700"/>
                  </a:lnTo>
                  <a:lnTo>
                    <a:pt x="4728083" y="2236526"/>
                  </a:lnTo>
                  <a:cubicBezTo>
                    <a:pt x="4719957" y="2215802"/>
                    <a:pt x="4712352" y="2194869"/>
                    <a:pt x="4704471" y="2174095"/>
                  </a:cubicBezTo>
                  <a:lnTo>
                    <a:pt x="4678399" y="2112626"/>
                  </a:lnTo>
                  <a:lnTo>
                    <a:pt x="4652601" y="2050999"/>
                  </a:lnTo>
                  <a:cubicBezTo>
                    <a:pt x="4643711" y="2030533"/>
                    <a:pt x="4633616" y="2010672"/>
                    <a:pt x="4624205" y="1990415"/>
                  </a:cubicBezTo>
                  <a:lnTo>
                    <a:pt x="4595398" y="1930069"/>
                  </a:lnTo>
                  <a:cubicBezTo>
                    <a:pt x="4585714" y="1909969"/>
                    <a:pt x="4574413" y="1890713"/>
                    <a:pt x="4563827" y="1870952"/>
                  </a:cubicBezTo>
                  <a:lnTo>
                    <a:pt x="4531433" y="1812311"/>
                  </a:lnTo>
                  <a:lnTo>
                    <a:pt x="4523315" y="1797616"/>
                  </a:lnTo>
                  <a:lnTo>
                    <a:pt x="4514482" y="1783425"/>
                  </a:lnTo>
                  <a:lnTo>
                    <a:pt x="4496845" y="1754936"/>
                  </a:lnTo>
                  <a:lnTo>
                    <a:pt x="4461463" y="1697929"/>
                  </a:lnTo>
                  <a:lnTo>
                    <a:pt x="4452660" y="1683629"/>
                  </a:lnTo>
                  <a:lnTo>
                    <a:pt x="4443141" y="1669834"/>
                  </a:lnTo>
                  <a:lnTo>
                    <a:pt x="4424241" y="1642166"/>
                  </a:lnTo>
                  <a:cubicBezTo>
                    <a:pt x="4399005" y="1605265"/>
                    <a:pt x="4374512" y="1567751"/>
                    <a:pt x="4346886" y="1532412"/>
                  </a:cubicBezTo>
                  <a:cubicBezTo>
                    <a:pt x="4240477" y="1388328"/>
                    <a:pt x="4120362" y="1253437"/>
                    <a:pt x="3985497" y="1134649"/>
                  </a:cubicBezTo>
                  <a:cubicBezTo>
                    <a:pt x="3850799" y="1015675"/>
                    <a:pt x="3702920" y="911715"/>
                    <a:pt x="3545665" y="825877"/>
                  </a:cubicBezTo>
                  <a:lnTo>
                    <a:pt x="3486190" y="794756"/>
                  </a:lnTo>
                  <a:cubicBezTo>
                    <a:pt x="3466181" y="784640"/>
                    <a:pt x="3446893" y="773560"/>
                    <a:pt x="3426182" y="764765"/>
                  </a:cubicBezTo>
                  <a:lnTo>
                    <a:pt x="3365044" y="737255"/>
                  </a:lnTo>
                  <a:lnTo>
                    <a:pt x="3334529" y="723514"/>
                  </a:lnTo>
                  <a:cubicBezTo>
                    <a:pt x="3324394" y="718943"/>
                    <a:pt x="3314287" y="714265"/>
                    <a:pt x="3303733" y="710395"/>
                  </a:cubicBezTo>
                  <a:cubicBezTo>
                    <a:pt x="3262013" y="694346"/>
                    <a:pt x="3220711" y="677599"/>
                    <a:pt x="3179033" y="662259"/>
                  </a:cubicBezTo>
                  <a:lnTo>
                    <a:pt x="3052408" y="620447"/>
                  </a:lnTo>
                  <a:lnTo>
                    <a:pt x="2924325" y="584505"/>
                  </a:lnTo>
                  <a:cubicBezTo>
                    <a:pt x="2903106" y="578471"/>
                    <a:pt x="2881119" y="574434"/>
                    <a:pt x="2859667" y="569266"/>
                  </a:cubicBezTo>
                  <a:lnTo>
                    <a:pt x="2795226" y="554085"/>
                  </a:lnTo>
                  <a:cubicBezTo>
                    <a:pt x="2774078" y="548652"/>
                    <a:pt x="2751709" y="544744"/>
                    <a:pt x="2729702" y="540354"/>
                  </a:cubicBezTo>
                  <a:lnTo>
                    <a:pt x="2663758" y="527322"/>
                  </a:lnTo>
                  <a:lnTo>
                    <a:pt x="2630927" y="520495"/>
                  </a:lnTo>
                  <a:lnTo>
                    <a:pt x="2597965" y="515024"/>
                  </a:lnTo>
                  <a:cubicBezTo>
                    <a:pt x="2575970" y="511449"/>
                    <a:pt x="2554112" y="507795"/>
                    <a:pt x="2532205" y="503895"/>
                  </a:cubicBezTo>
                  <a:cubicBezTo>
                    <a:pt x="2357016" y="475037"/>
                    <a:pt x="2182954" y="456682"/>
                    <a:pt x="2010064" y="452552"/>
                  </a:cubicBezTo>
                  <a:cubicBezTo>
                    <a:pt x="1837255" y="448558"/>
                    <a:pt x="1665388" y="457916"/>
                    <a:pt x="1494552" y="485055"/>
                  </a:cubicBezTo>
                  <a:cubicBezTo>
                    <a:pt x="1452133" y="492816"/>
                    <a:pt x="1409569" y="501117"/>
                    <a:pt x="1366896" y="509389"/>
                  </a:cubicBezTo>
                  <a:cubicBezTo>
                    <a:pt x="1324862" y="520035"/>
                    <a:pt x="1282333" y="529505"/>
                    <a:pt x="1240175" y="541045"/>
                  </a:cubicBezTo>
                  <a:lnTo>
                    <a:pt x="1177438" y="560170"/>
                  </a:lnTo>
                  <a:lnTo>
                    <a:pt x="1145987" y="569826"/>
                  </a:lnTo>
                  <a:lnTo>
                    <a:pt x="1130315" y="574669"/>
                  </a:lnTo>
                  <a:lnTo>
                    <a:pt x="1114873" y="580384"/>
                  </a:lnTo>
                  <a:lnTo>
                    <a:pt x="1052839" y="602943"/>
                  </a:lnTo>
                  <a:cubicBezTo>
                    <a:pt x="1032151" y="610499"/>
                    <a:pt x="1011255" y="617535"/>
                    <a:pt x="991135" y="626866"/>
                  </a:cubicBezTo>
                  <a:lnTo>
                    <a:pt x="930179" y="653191"/>
                  </a:lnTo>
                  <a:cubicBezTo>
                    <a:pt x="909850" y="662002"/>
                    <a:pt x="889443" y="670676"/>
                    <a:pt x="869768" y="680937"/>
                  </a:cubicBezTo>
                  <a:lnTo>
                    <a:pt x="810085" y="710734"/>
                  </a:lnTo>
                  <a:cubicBezTo>
                    <a:pt x="790331" y="720859"/>
                    <a:pt x="770124" y="730514"/>
                    <a:pt x="751220" y="741794"/>
                  </a:cubicBezTo>
                  <a:cubicBezTo>
                    <a:pt x="673929" y="784955"/>
                    <a:pt x="598827" y="830326"/>
                    <a:pt x="532669" y="881688"/>
                  </a:cubicBezTo>
                  <a:cubicBezTo>
                    <a:pt x="464226" y="931625"/>
                    <a:pt x="406969" y="988270"/>
                    <a:pt x="354185" y="1050286"/>
                  </a:cubicBezTo>
                  <a:lnTo>
                    <a:pt x="315980" y="1098125"/>
                  </a:lnTo>
                  <a:lnTo>
                    <a:pt x="280345" y="1149782"/>
                  </a:lnTo>
                  <a:cubicBezTo>
                    <a:pt x="268144" y="1166335"/>
                    <a:pt x="257438" y="1185955"/>
                    <a:pt x="245890" y="1203959"/>
                  </a:cubicBezTo>
                  <a:cubicBezTo>
                    <a:pt x="234552" y="1222481"/>
                    <a:pt x="223171" y="1240298"/>
                    <a:pt x="212162" y="1260184"/>
                  </a:cubicBezTo>
                  <a:cubicBezTo>
                    <a:pt x="168299" y="1337574"/>
                    <a:pt x="125055" y="1419360"/>
                    <a:pt x="80716" y="1502476"/>
                  </a:cubicBezTo>
                  <a:lnTo>
                    <a:pt x="0" y="1648841"/>
                  </a:lnTo>
                  <a:lnTo>
                    <a:pt x="0" y="954863"/>
                  </a:lnTo>
                  <a:lnTo>
                    <a:pt x="43491" y="895513"/>
                  </a:lnTo>
                  <a:cubicBezTo>
                    <a:pt x="59888" y="874984"/>
                    <a:pt x="77014" y="854766"/>
                    <a:pt x="93923" y="834489"/>
                  </a:cubicBezTo>
                  <a:cubicBezTo>
                    <a:pt x="163245" y="754880"/>
                    <a:pt x="240806" y="679565"/>
                    <a:pt x="323465" y="617671"/>
                  </a:cubicBezTo>
                  <a:cubicBezTo>
                    <a:pt x="405002" y="553042"/>
                    <a:pt x="490132" y="499230"/>
                    <a:pt x="574777" y="446794"/>
                  </a:cubicBezTo>
                  <a:cubicBezTo>
                    <a:pt x="595733" y="433050"/>
                    <a:pt x="617442" y="421248"/>
                    <a:pt x="638943" y="408925"/>
                  </a:cubicBezTo>
                  <a:lnTo>
                    <a:pt x="703505" y="371742"/>
                  </a:lnTo>
                  <a:cubicBezTo>
                    <a:pt x="724798" y="358900"/>
                    <a:pt x="747120" y="347842"/>
                    <a:pt x="769262" y="336154"/>
                  </a:cubicBezTo>
                  <a:lnTo>
                    <a:pt x="835552" y="301173"/>
                  </a:lnTo>
                  <a:cubicBezTo>
                    <a:pt x="857427" y="289183"/>
                    <a:pt x="880470" y="278896"/>
                    <a:pt x="902979" y="268004"/>
                  </a:cubicBezTo>
                  <a:lnTo>
                    <a:pt x="971127" y="235607"/>
                  </a:lnTo>
                  <a:lnTo>
                    <a:pt x="988238" y="227556"/>
                  </a:lnTo>
                  <a:lnTo>
                    <a:pt x="1005744" y="220191"/>
                  </a:lnTo>
                  <a:lnTo>
                    <a:pt x="1040729" y="205569"/>
                  </a:lnTo>
                  <a:lnTo>
                    <a:pt x="1110835" y="176248"/>
                  </a:lnTo>
                  <a:cubicBezTo>
                    <a:pt x="1157999" y="157703"/>
                    <a:pt x="1206322" y="141323"/>
                    <a:pt x="1254256" y="123796"/>
                  </a:cubicBezTo>
                  <a:cubicBezTo>
                    <a:pt x="1302938" y="108671"/>
                    <a:pt x="1352074" y="94017"/>
                    <a:pt x="1401310" y="79852"/>
                  </a:cubicBezTo>
                  <a:cubicBezTo>
                    <a:pt x="1599497" y="26774"/>
                    <a:pt x="1806373" y="-329"/>
                    <a:pt x="2011811" y="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4" name="Freeform: Shape 53">
              <a:extLst>
                <a:ext uri="{FF2B5EF4-FFF2-40B4-BE49-F238E27FC236}">
                  <a16:creationId xmlns:a16="http://schemas.microsoft.com/office/drawing/2014/main" id="{06AC5DCC-C3CC-4FD5-AD4E-13A1BE5F7F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297400"/>
              <a:ext cx="5215811" cy="6107388"/>
            </a:xfrm>
            <a:custGeom>
              <a:avLst/>
              <a:gdLst>
                <a:gd name="connsiteX0" fmla="*/ 1869139 w 5215811"/>
                <a:gd name="connsiteY0" fmla="*/ 9 h 6107388"/>
                <a:gd name="connsiteX1" fmla="*/ 2791149 w 5215811"/>
                <a:gd name="connsiteY1" fmla="*/ 130229 h 6107388"/>
                <a:gd name="connsiteX2" fmla="*/ 4760307 w 5215811"/>
                <a:gd name="connsiteY2" fmla="*/ 1608408 h 6107388"/>
                <a:gd name="connsiteX3" fmla="*/ 5108574 w 5215811"/>
                <a:gd name="connsiteY3" fmla="*/ 4050383 h 6107388"/>
                <a:gd name="connsiteX4" fmla="*/ 3434916 w 5215811"/>
                <a:gd name="connsiteY4" fmla="*/ 5503134 h 6107388"/>
                <a:gd name="connsiteX5" fmla="*/ 1137841 w 5215811"/>
                <a:gd name="connsiteY5" fmla="*/ 6033968 h 6107388"/>
                <a:gd name="connsiteX6" fmla="*/ 217555 w 5215811"/>
                <a:gd name="connsiteY6" fmla="*/ 5598945 h 6107388"/>
                <a:gd name="connsiteX7" fmla="*/ 0 w 5215811"/>
                <a:gd name="connsiteY7" fmla="*/ 5419622 h 6107388"/>
                <a:gd name="connsiteX8" fmla="*/ 0 w 5215811"/>
                <a:gd name="connsiteY8" fmla="*/ 4571683 h 6107388"/>
                <a:gd name="connsiteX9" fmla="*/ 18056 w 5215811"/>
                <a:gd name="connsiteY9" fmla="*/ 4599282 h 6107388"/>
                <a:gd name="connsiteX10" fmla="*/ 358324 w 5215811"/>
                <a:gd name="connsiteY10" fmla="*/ 4988154 h 6107388"/>
                <a:gd name="connsiteX11" fmla="*/ 1282741 w 5215811"/>
                <a:gd name="connsiteY11" fmla="*/ 5493193 h 6107388"/>
                <a:gd name="connsiteX12" fmla="*/ 2172794 w 5215811"/>
                <a:gd name="connsiteY12" fmla="*/ 5470630 h 6107388"/>
                <a:gd name="connsiteX13" fmla="*/ 3146893 w 5215811"/>
                <a:gd name="connsiteY13" fmla="*/ 5016296 h 6107388"/>
                <a:gd name="connsiteX14" fmla="*/ 3574114 w 5215811"/>
                <a:gd name="connsiteY14" fmla="*/ 4791124 h 6107388"/>
                <a:gd name="connsiteX15" fmla="*/ 4244948 w 5215811"/>
                <a:gd name="connsiteY15" fmla="*/ 4392664 h 6107388"/>
                <a:gd name="connsiteX16" fmla="*/ 4556385 w 5215811"/>
                <a:gd name="connsiteY16" fmla="*/ 3902656 h 6107388"/>
                <a:gd name="connsiteX17" fmla="*/ 4616354 w 5215811"/>
                <a:gd name="connsiteY17" fmla="*/ 2851680 h 6107388"/>
                <a:gd name="connsiteX18" fmla="*/ 4269266 w 5215811"/>
                <a:gd name="connsiteY18" fmla="*/ 1889625 h 6107388"/>
                <a:gd name="connsiteX19" fmla="*/ 2645976 w 5215811"/>
                <a:gd name="connsiteY19" fmla="*/ 671162 h 6107388"/>
                <a:gd name="connsiteX20" fmla="*/ 1648930 w 5215811"/>
                <a:gd name="connsiteY20" fmla="*/ 573017 h 6107388"/>
                <a:gd name="connsiteX21" fmla="*/ 771768 w 5215811"/>
                <a:gd name="connsiteY21" fmla="*/ 865882 h 6107388"/>
                <a:gd name="connsiteX22" fmla="*/ 433617 w 5215811"/>
                <a:gd name="connsiteY22" fmla="*/ 1119441 h 6107388"/>
                <a:gd name="connsiteX23" fmla="*/ 200571 w 5215811"/>
                <a:gd name="connsiteY23" fmla="*/ 1486480 h 6107388"/>
                <a:gd name="connsiteX24" fmla="*/ 47077 w 5215811"/>
                <a:gd name="connsiteY24" fmla="*/ 1753604 h 6107388"/>
                <a:gd name="connsiteX25" fmla="*/ 0 w 5215811"/>
                <a:gd name="connsiteY25" fmla="*/ 1831655 h 6107388"/>
                <a:gd name="connsiteX26" fmla="*/ 0 w 5215811"/>
                <a:gd name="connsiteY26" fmla="*/ 751112 h 6107388"/>
                <a:gd name="connsiteX27" fmla="*/ 6994 w 5215811"/>
                <a:gd name="connsiteY27" fmla="*/ 742614 h 6107388"/>
                <a:gd name="connsiteX28" fmla="*/ 484047 w 5215811"/>
                <a:gd name="connsiteY28" fmla="*/ 378777 h 6107388"/>
                <a:gd name="connsiteX29" fmla="*/ 1869139 w 5215811"/>
                <a:gd name="connsiteY29" fmla="*/ 9 h 6107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5811" h="6107388">
                  <a:moveTo>
                    <a:pt x="1869139" y="9"/>
                  </a:moveTo>
                  <a:cubicBezTo>
                    <a:pt x="2160924" y="-706"/>
                    <a:pt x="2465752" y="43039"/>
                    <a:pt x="2791149" y="130229"/>
                  </a:cubicBezTo>
                  <a:cubicBezTo>
                    <a:pt x="3651198" y="360678"/>
                    <a:pt x="4339884" y="907924"/>
                    <a:pt x="4760307" y="1608408"/>
                  </a:cubicBezTo>
                  <a:cubicBezTo>
                    <a:pt x="5188180" y="2321320"/>
                    <a:pt x="5338357" y="3192822"/>
                    <a:pt x="5108574" y="4050383"/>
                  </a:cubicBezTo>
                  <a:cubicBezTo>
                    <a:pt x="4880820" y="4900373"/>
                    <a:pt x="4152841" y="5098512"/>
                    <a:pt x="3434916" y="5503134"/>
                  </a:cubicBezTo>
                  <a:cubicBezTo>
                    <a:pt x="2717099" y="5907783"/>
                    <a:pt x="2005568" y="6266474"/>
                    <a:pt x="1137841" y="6033968"/>
                  </a:cubicBezTo>
                  <a:cubicBezTo>
                    <a:pt x="783079" y="5938910"/>
                    <a:pt x="479573" y="5790114"/>
                    <a:pt x="217555" y="5598945"/>
                  </a:cubicBezTo>
                  <a:lnTo>
                    <a:pt x="0" y="5419622"/>
                  </a:lnTo>
                  <a:lnTo>
                    <a:pt x="0" y="4571683"/>
                  </a:lnTo>
                  <a:lnTo>
                    <a:pt x="18056" y="4599282"/>
                  </a:lnTo>
                  <a:cubicBezTo>
                    <a:pt x="124071" y="4746782"/>
                    <a:pt x="237002" y="4875718"/>
                    <a:pt x="358324" y="4988154"/>
                  </a:cubicBezTo>
                  <a:cubicBezTo>
                    <a:pt x="621323" y="5231809"/>
                    <a:pt x="923667" y="5396979"/>
                    <a:pt x="1282741" y="5493193"/>
                  </a:cubicBezTo>
                  <a:cubicBezTo>
                    <a:pt x="1573894" y="5571207"/>
                    <a:pt x="1856732" y="5563878"/>
                    <a:pt x="2172794" y="5470630"/>
                  </a:cubicBezTo>
                  <a:cubicBezTo>
                    <a:pt x="2498985" y="5374183"/>
                    <a:pt x="2832844" y="5193315"/>
                    <a:pt x="3146893" y="5016296"/>
                  </a:cubicBezTo>
                  <a:cubicBezTo>
                    <a:pt x="3293538" y="4933641"/>
                    <a:pt x="3436182" y="4861160"/>
                    <a:pt x="3574114" y="4791124"/>
                  </a:cubicBezTo>
                  <a:cubicBezTo>
                    <a:pt x="3841238" y="4655550"/>
                    <a:pt x="4071901" y="4538375"/>
                    <a:pt x="4244948" y="4392664"/>
                  </a:cubicBezTo>
                  <a:cubicBezTo>
                    <a:pt x="4405844" y="4257259"/>
                    <a:pt x="4501845" y="4106204"/>
                    <a:pt x="4556385" y="3902656"/>
                  </a:cubicBezTo>
                  <a:cubicBezTo>
                    <a:pt x="4649063" y="3556776"/>
                    <a:pt x="4669271" y="3203187"/>
                    <a:pt x="4616354" y="2851680"/>
                  </a:cubicBezTo>
                  <a:cubicBezTo>
                    <a:pt x="4565198" y="2511774"/>
                    <a:pt x="4448474" y="2188147"/>
                    <a:pt x="4269266" y="1889625"/>
                  </a:cubicBezTo>
                  <a:cubicBezTo>
                    <a:pt x="3907781" y="1287586"/>
                    <a:pt x="3331245" y="854780"/>
                    <a:pt x="2645976" y="671162"/>
                  </a:cubicBezTo>
                  <a:cubicBezTo>
                    <a:pt x="2278249" y="572630"/>
                    <a:pt x="1952074" y="540526"/>
                    <a:pt x="1648930" y="573017"/>
                  </a:cubicBezTo>
                  <a:cubicBezTo>
                    <a:pt x="1351746" y="604901"/>
                    <a:pt x="1064785" y="700731"/>
                    <a:pt x="771768" y="865882"/>
                  </a:cubicBezTo>
                  <a:cubicBezTo>
                    <a:pt x="568061" y="980657"/>
                    <a:pt x="486465" y="1058486"/>
                    <a:pt x="433617" y="1119441"/>
                  </a:cubicBezTo>
                  <a:cubicBezTo>
                    <a:pt x="358307" y="1206256"/>
                    <a:pt x="292149" y="1323808"/>
                    <a:pt x="200571" y="1486480"/>
                  </a:cubicBezTo>
                  <a:cubicBezTo>
                    <a:pt x="156644" y="1564432"/>
                    <a:pt x="106654" y="1653214"/>
                    <a:pt x="47077" y="1753604"/>
                  </a:cubicBezTo>
                  <a:lnTo>
                    <a:pt x="0" y="1831655"/>
                  </a:lnTo>
                  <a:lnTo>
                    <a:pt x="0" y="751112"/>
                  </a:lnTo>
                  <a:lnTo>
                    <a:pt x="6994" y="742614"/>
                  </a:lnTo>
                  <a:cubicBezTo>
                    <a:pt x="117721" y="617683"/>
                    <a:pt x="259696" y="505222"/>
                    <a:pt x="484047" y="378777"/>
                  </a:cubicBezTo>
                  <a:cubicBezTo>
                    <a:pt x="932751" y="125890"/>
                    <a:pt x="1382831" y="1200"/>
                    <a:pt x="1869139" y="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5" name="Freeform: Shape 54">
              <a:extLst>
                <a:ext uri="{FF2B5EF4-FFF2-40B4-BE49-F238E27FC236}">
                  <a16:creationId xmlns:a16="http://schemas.microsoft.com/office/drawing/2014/main" id="{4BBCC2F4-EFA7-4AF4-B538-AC4022D90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319367"/>
              <a:ext cx="5217956" cy="6100079"/>
            </a:xfrm>
            <a:custGeom>
              <a:avLst/>
              <a:gdLst>
                <a:gd name="connsiteX0" fmla="*/ 1951393 w 5217956"/>
                <a:gd name="connsiteY0" fmla="*/ 82 h 6100079"/>
                <a:gd name="connsiteX1" fmla="*/ 2855177 w 5217956"/>
                <a:gd name="connsiteY1" fmla="*/ 125419 h 6100079"/>
                <a:gd name="connsiteX2" fmla="*/ 4779341 w 5217956"/>
                <a:gd name="connsiteY2" fmla="*/ 1591542 h 6100079"/>
                <a:gd name="connsiteX3" fmla="*/ 5108573 w 5217956"/>
                <a:gd name="connsiteY3" fmla="*/ 4028416 h 6100079"/>
                <a:gd name="connsiteX4" fmla="*/ 3459358 w 5217956"/>
                <a:gd name="connsiteY4" fmla="*/ 5487716 h 6100079"/>
                <a:gd name="connsiteX5" fmla="*/ 1203274 w 5217956"/>
                <a:gd name="connsiteY5" fmla="*/ 6029534 h 6100079"/>
                <a:gd name="connsiteX6" fmla="*/ 59920 w 5217956"/>
                <a:gd name="connsiteY6" fmla="*/ 5396467 h 6100079"/>
                <a:gd name="connsiteX7" fmla="*/ 0 w 5217956"/>
                <a:gd name="connsiteY7" fmla="*/ 5333382 h 6100079"/>
                <a:gd name="connsiteX8" fmla="*/ 0 w 5217956"/>
                <a:gd name="connsiteY8" fmla="*/ 4205833 h 6100079"/>
                <a:gd name="connsiteX9" fmla="*/ 58036 w 5217956"/>
                <a:gd name="connsiteY9" fmla="*/ 4310048 h 6100079"/>
                <a:gd name="connsiteX10" fmla="*/ 520779 w 5217956"/>
                <a:gd name="connsiteY10" fmla="*/ 4907591 h 6100079"/>
                <a:gd name="connsiteX11" fmla="*/ 1377154 w 5217956"/>
                <a:gd name="connsiteY11" fmla="*/ 5380604 h 6100079"/>
                <a:gd name="connsiteX12" fmla="*/ 3123340 w 5217956"/>
                <a:gd name="connsiteY12" fmla="*/ 4905715 h 6100079"/>
                <a:gd name="connsiteX13" fmla="*/ 3547863 w 5217956"/>
                <a:gd name="connsiteY13" fmla="*/ 4676342 h 6100079"/>
                <a:gd name="connsiteX14" fmla="*/ 4186753 w 5217956"/>
                <a:gd name="connsiteY14" fmla="*/ 4289376 h 6100079"/>
                <a:gd name="connsiteX15" fmla="*/ 4459565 w 5217956"/>
                <a:gd name="connsiteY15" fmla="*/ 3854399 h 6100079"/>
                <a:gd name="connsiteX16" fmla="*/ 4521015 w 5217956"/>
                <a:gd name="connsiteY16" fmla="*/ 2849377 h 6100079"/>
                <a:gd name="connsiteX17" fmla="*/ 4199723 w 5217956"/>
                <a:gd name="connsiteY17" fmla="*/ 1931213 h 6100079"/>
                <a:gd name="connsiteX18" fmla="*/ 2681217 w 5217956"/>
                <a:gd name="connsiteY18" fmla="*/ 774211 h 6100079"/>
                <a:gd name="connsiteX19" fmla="*/ 926547 w 5217956"/>
                <a:gd name="connsiteY19" fmla="*/ 967112 h 6100079"/>
                <a:gd name="connsiteX20" fmla="*/ 622677 w 5217956"/>
                <a:gd name="connsiteY20" fmla="*/ 1197863 h 6100079"/>
                <a:gd name="connsiteX21" fmla="*/ 404892 w 5217956"/>
                <a:gd name="connsiteY21" fmla="*/ 1547314 h 6100079"/>
                <a:gd name="connsiteX22" fmla="*/ 40135 w 5217956"/>
                <a:gd name="connsiteY22" fmla="*/ 2159090 h 6100079"/>
                <a:gd name="connsiteX23" fmla="*/ 0 w 5217956"/>
                <a:gd name="connsiteY23" fmla="*/ 2219367 h 6100079"/>
                <a:gd name="connsiteX24" fmla="*/ 0 w 5217956"/>
                <a:gd name="connsiteY24" fmla="*/ 915659 h 6100079"/>
                <a:gd name="connsiteX25" fmla="*/ 58609 w 5217956"/>
                <a:gd name="connsiteY25" fmla="*/ 828051 h 6100079"/>
                <a:gd name="connsiteX26" fmla="*/ 590688 w 5217956"/>
                <a:gd name="connsiteY26" fmla="*/ 385385 h 6100079"/>
                <a:gd name="connsiteX27" fmla="*/ 1951393 w 5217956"/>
                <a:gd name="connsiteY27"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217956" h="6100079">
                  <a:moveTo>
                    <a:pt x="1951393" y="82"/>
                  </a:moveTo>
                  <a:cubicBezTo>
                    <a:pt x="2237631" y="-2119"/>
                    <a:pt x="2536431" y="40011"/>
                    <a:pt x="2855177" y="125419"/>
                  </a:cubicBezTo>
                  <a:cubicBezTo>
                    <a:pt x="3697704" y="351173"/>
                    <a:pt x="4370490" y="894159"/>
                    <a:pt x="4779341" y="1591542"/>
                  </a:cubicBezTo>
                  <a:cubicBezTo>
                    <a:pt x="5195534" y="2301324"/>
                    <a:pt x="5338356" y="3170855"/>
                    <a:pt x="5108573" y="4028416"/>
                  </a:cubicBezTo>
                  <a:cubicBezTo>
                    <a:pt x="4880819" y="4878406"/>
                    <a:pt x="4165603" y="5079965"/>
                    <a:pt x="3459358" y="5487716"/>
                  </a:cubicBezTo>
                  <a:cubicBezTo>
                    <a:pt x="2753114" y="5895466"/>
                    <a:pt x="2053264" y="6257288"/>
                    <a:pt x="1203274" y="6029534"/>
                  </a:cubicBezTo>
                  <a:cubicBezTo>
                    <a:pt x="739884" y="5905369"/>
                    <a:pt x="366399" y="5685345"/>
                    <a:pt x="59920" y="5396467"/>
                  </a:cubicBezTo>
                  <a:lnTo>
                    <a:pt x="0" y="5333382"/>
                  </a:lnTo>
                  <a:lnTo>
                    <a:pt x="0" y="4205833"/>
                  </a:lnTo>
                  <a:lnTo>
                    <a:pt x="58036" y="4310048"/>
                  </a:lnTo>
                  <a:cubicBezTo>
                    <a:pt x="197935" y="4550245"/>
                    <a:pt x="350594" y="4747142"/>
                    <a:pt x="520779" y="4907591"/>
                  </a:cubicBezTo>
                  <a:cubicBezTo>
                    <a:pt x="763600" y="5136565"/>
                    <a:pt x="1043821" y="5291288"/>
                    <a:pt x="1377154" y="5380604"/>
                  </a:cubicBezTo>
                  <a:cubicBezTo>
                    <a:pt x="1963029" y="5537589"/>
                    <a:pt x="2470519" y="5282804"/>
                    <a:pt x="3123340" y="4905715"/>
                  </a:cubicBezTo>
                  <a:cubicBezTo>
                    <a:pt x="3269800" y="4821157"/>
                    <a:pt x="3411134" y="4747512"/>
                    <a:pt x="3547863" y="4676342"/>
                  </a:cubicBezTo>
                  <a:cubicBezTo>
                    <a:pt x="3804497" y="4542710"/>
                    <a:pt x="4026085" y="4427393"/>
                    <a:pt x="4186753" y="4289376"/>
                  </a:cubicBezTo>
                  <a:cubicBezTo>
                    <a:pt x="4329009" y="4167293"/>
                    <a:pt x="4410589" y="4037181"/>
                    <a:pt x="4459565" y="3854399"/>
                  </a:cubicBezTo>
                  <a:cubicBezTo>
                    <a:pt x="4548302" y="3523229"/>
                    <a:pt x="4568981" y="3185183"/>
                    <a:pt x="4521015" y="2849377"/>
                  </a:cubicBezTo>
                  <a:cubicBezTo>
                    <a:pt x="4474709" y="2524680"/>
                    <a:pt x="4366564" y="2215756"/>
                    <a:pt x="4199723" y="1931213"/>
                  </a:cubicBezTo>
                  <a:cubicBezTo>
                    <a:pt x="3863270" y="1357325"/>
                    <a:pt x="3323982" y="946439"/>
                    <a:pt x="2681217" y="774211"/>
                  </a:cubicBezTo>
                  <a:cubicBezTo>
                    <a:pt x="2001139" y="591984"/>
                    <a:pt x="1476322" y="649699"/>
                    <a:pt x="926547" y="967112"/>
                  </a:cubicBezTo>
                  <a:cubicBezTo>
                    <a:pt x="740730" y="1074393"/>
                    <a:pt x="668642" y="1143989"/>
                    <a:pt x="622677" y="1197863"/>
                  </a:cubicBezTo>
                  <a:cubicBezTo>
                    <a:pt x="555599" y="1276450"/>
                    <a:pt x="492360" y="1390031"/>
                    <a:pt x="404892" y="1547314"/>
                  </a:cubicBezTo>
                  <a:cubicBezTo>
                    <a:pt x="317047" y="1705133"/>
                    <a:pt x="204816" y="1906756"/>
                    <a:pt x="40135" y="2159090"/>
                  </a:cubicBezTo>
                  <a:lnTo>
                    <a:pt x="0" y="2219367"/>
                  </a:lnTo>
                  <a:lnTo>
                    <a:pt x="0" y="915659"/>
                  </a:lnTo>
                  <a:lnTo>
                    <a:pt x="58609" y="828051"/>
                  </a:lnTo>
                  <a:cubicBezTo>
                    <a:pt x="177453" y="670481"/>
                    <a:pt x="325846" y="538291"/>
                    <a:pt x="590688" y="385385"/>
                  </a:cubicBezTo>
                  <a:cubicBezTo>
                    <a:pt x="1032158" y="130559"/>
                    <a:pt x="1474329" y="3750"/>
                    <a:pt x="1951393"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6" name="Freeform: Shape 55">
              <a:extLst>
                <a:ext uri="{FF2B5EF4-FFF2-40B4-BE49-F238E27FC236}">
                  <a16:creationId xmlns:a16="http://schemas.microsoft.com/office/drawing/2014/main" id="{2A9D1364-B6A3-44CB-9FBA-C528F0CE90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319367"/>
              <a:ext cx="5217957" cy="6100079"/>
            </a:xfrm>
            <a:custGeom>
              <a:avLst/>
              <a:gdLst>
                <a:gd name="connsiteX0" fmla="*/ 1951394 w 5217957"/>
                <a:gd name="connsiteY0" fmla="*/ 82 h 6100079"/>
                <a:gd name="connsiteX1" fmla="*/ 2855178 w 5217957"/>
                <a:gd name="connsiteY1" fmla="*/ 125419 h 6100079"/>
                <a:gd name="connsiteX2" fmla="*/ 4779341 w 5217957"/>
                <a:gd name="connsiteY2" fmla="*/ 1591542 h 6100079"/>
                <a:gd name="connsiteX3" fmla="*/ 5108574 w 5217957"/>
                <a:gd name="connsiteY3" fmla="*/ 4028416 h 6100079"/>
                <a:gd name="connsiteX4" fmla="*/ 3459359 w 5217957"/>
                <a:gd name="connsiteY4" fmla="*/ 5487716 h 6100079"/>
                <a:gd name="connsiteX5" fmla="*/ 1203275 w 5217957"/>
                <a:gd name="connsiteY5" fmla="*/ 6029534 h 6100079"/>
                <a:gd name="connsiteX6" fmla="*/ 59921 w 5217957"/>
                <a:gd name="connsiteY6" fmla="*/ 5396467 h 6100079"/>
                <a:gd name="connsiteX7" fmla="*/ 0 w 5217957"/>
                <a:gd name="connsiteY7" fmla="*/ 5333381 h 6100079"/>
                <a:gd name="connsiteX8" fmla="*/ 0 w 5217957"/>
                <a:gd name="connsiteY8" fmla="*/ 4427327 h 6100079"/>
                <a:gd name="connsiteX9" fmla="*/ 112056 w 5217957"/>
                <a:gd name="connsiteY9" fmla="*/ 4602502 h 6100079"/>
                <a:gd name="connsiteX10" fmla="*/ 443875 w 5217957"/>
                <a:gd name="connsiteY10" fmla="*/ 4989110 h 6100079"/>
                <a:gd name="connsiteX11" fmla="*/ 1348175 w 5217957"/>
                <a:gd name="connsiteY11" fmla="*/ 5488759 h 6100079"/>
                <a:gd name="connsiteX12" fmla="*/ 2221463 w 5217957"/>
                <a:gd name="connsiteY12" fmla="*/ 5461704 h 6100079"/>
                <a:gd name="connsiteX13" fmla="*/ 3179339 w 5217957"/>
                <a:gd name="connsiteY13" fmla="*/ 5003023 h 6100079"/>
                <a:gd name="connsiteX14" fmla="*/ 3599638 w 5217957"/>
                <a:gd name="connsiteY14" fmla="*/ 4775996 h 6100079"/>
                <a:gd name="connsiteX15" fmla="*/ 4259765 w 5217957"/>
                <a:gd name="connsiteY15" fmla="*/ 4374667 h 6100079"/>
                <a:gd name="connsiteX16" fmla="*/ 4567742 w 5217957"/>
                <a:gd name="connsiteY16" fmla="*/ 3883732 h 6100079"/>
                <a:gd name="connsiteX17" fmla="*/ 4631929 w 5217957"/>
                <a:gd name="connsiteY17" fmla="*/ 2833886 h 6100079"/>
                <a:gd name="connsiteX18" fmla="*/ 4296412 w 5217957"/>
                <a:gd name="connsiteY18" fmla="*/ 1874932 h 6100079"/>
                <a:gd name="connsiteX19" fmla="*/ 2710219 w 5217957"/>
                <a:gd name="connsiteY19" fmla="*/ 666410 h 6100079"/>
                <a:gd name="connsiteX20" fmla="*/ 1732642 w 5217957"/>
                <a:gd name="connsiteY20" fmla="*/ 573480 h 6100079"/>
                <a:gd name="connsiteX21" fmla="*/ 870621 w 5217957"/>
                <a:gd name="connsiteY21" fmla="*/ 870402 h 6100079"/>
                <a:gd name="connsiteX22" fmla="*/ 537555 w 5217957"/>
                <a:gd name="connsiteY22" fmla="*/ 1125324 h 6100079"/>
                <a:gd name="connsiteX23" fmla="*/ 306995 w 5217957"/>
                <a:gd name="connsiteY23" fmla="*/ 1493030 h 6100079"/>
                <a:gd name="connsiteX24" fmla="*/ 23579 w 5217957"/>
                <a:gd name="connsiteY24" fmla="*/ 1977465 h 6100079"/>
                <a:gd name="connsiteX25" fmla="*/ 0 w 5217957"/>
                <a:gd name="connsiteY25" fmla="*/ 2014291 h 6100079"/>
                <a:gd name="connsiteX26" fmla="*/ 0 w 5217957"/>
                <a:gd name="connsiteY26" fmla="*/ 915660 h 6100079"/>
                <a:gd name="connsiteX27" fmla="*/ 58609 w 5217957"/>
                <a:gd name="connsiteY27" fmla="*/ 828051 h 6100079"/>
                <a:gd name="connsiteX28" fmla="*/ 590689 w 5217957"/>
                <a:gd name="connsiteY28" fmla="*/ 385385 h 6100079"/>
                <a:gd name="connsiteX29" fmla="*/ 1951394 w 5217957"/>
                <a:gd name="connsiteY29"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7957" h="6100079">
                  <a:moveTo>
                    <a:pt x="1951394" y="82"/>
                  </a:moveTo>
                  <a:cubicBezTo>
                    <a:pt x="2237632" y="-2119"/>
                    <a:pt x="2536431" y="40011"/>
                    <a:pt x="2855178" y="125419"/>
                  </a:cubicBezTo>
                  <a:cubicBezTo>
                    <a:pt x="3697704" y="351173"/>
                    <a:pt x="4370491" y="894159"/>
                    <a:pt x="4779341" y="1591542"/>
                  </a:cubicBezTo>
                  <a:cubicBezTo>
                    <a:pt x="5195535" y="2301324"/>
                    <a:pt x="5338357" y="3170855"/>
                    <a:pt x="5108574" y="4028416"/>
                  </a:cubicBezTo>
                  <a:cubicBezTo>
                    <a:pt x="4880820" y="4878406"/>
                    <a:pt x="4165604" y="5079965"/>
                    <a:pt x="3459359" y="5487716"/>
                  </a:cubicBezTo>
                  <a:cubicBezTo>
                    <a:pt x="2753115" y="5895466"/>
                    <a:pt x="2053265" y="6257288"/>
                    <a:pt x="1203275" y="6029534"/>
                  </a:cubicBezTo>
                  <a:cubicBezTo>
                    <a:pt x="739885" y="5905369"/>
                    <a:pt x="366400" y="5685345"/>
                    <a:pt x="59921" y="5396467"/>
                  </a:cubicBezTo>
                  <a:lnTo>
                    <a:pt x="0" y="5333381"/>
                  </a:lnTo>
                  <a:lnTo>
                    <a:pt x="0" y="4427327"/>
                  </a:lnTo>
                  <a:lnTo>
                    <a:pt x="112056" y="4602502"/>
                  </a:lnTo>
                  <a:cubicBezTo>
                    <a:pt x="215300" y="4749260"/>
                    <a:pt x="325419" y="4877443"/>
                    <a:pt x="443875" y="4989110"/>
                  </a:cubicBezTo>
                  <a:cubicBezTo>
                    <a:pt x="700709" y="5231113"/>
                    <a:pt x="996455" y="5394516"/>
                    <a:pt x="1348175" y="5488759"/>
                  </a:cubicBezTo>
                  <a:cubicBezTo>
                    <a:pt x="1633379" y="5565179"/>
                    <a:pt x="1910917" y="5556430"/>
                    <a:pt x="2221463" y="5461704"/>
                  </a:cubicBezTo>
                  <a:cubicBezTo>
                    <a:pt x="2541923" y="5363721"/>
                    <a:pt x="2870374" y="5181404"/>
                    <a:pt x="3179339" y="5003023"/>
                  </a:cubicBezTo>
                  <a:cubicBezTo>
                    <a:pt x="3323713" y="4919760"/>
                    <a:pt x="3463978" y="4846641"/>
                    <a:pt x="3599638" y="4775996"/>
                  </a:cubicBezTo>
                  <a:cubicBezTo>
                    <a:pt x="3862436" y="4639263"/>
                    <a:pt x="4089314" y="4521074"/>
                    <a:pt x="4259765" y="4374667"/>
                  </a:cubicBezTo>
                  <a:cubicBezTo>
                    <a:pt x="4418282" y="4238625"/>
                    <a:pt x="4513201" y="4087280"/>
                    <a:pt x="4567742" y="3883732"/>
                  </a:cubicBezTo>
                  <a:cubicBezTo>
                    <a:pt x="4660420" y="3537853"/>
                    <a:pt x="4682033" y="3184640"/>
                    <a:pt x="4631929" y="2833886"/>
                  </a:cubicBezTo>
                  <a:cubicBezTo>
                    <a:pt x="4583584" y="2494734"/>
                    <a:pt x="4470646" y="2172121"/>
                    <a:pt x="4296412" y="1874932"/>
                  </a:cubicBezTo>
                  <a:cubicBezTo>
                    <a:pt x="3944879" y="1275559"/>
                    <a:pt x="3381537" y="846289"/>
                    <a:pt x="2710219" y="666410"/>
                  </a:cubicBezTo>
                  <a:cubicBezTo>
                    <a:pt x="2349955" y="569877"/>
                    <a:pt x="2030161" y="539483"/>
                    <a:pt x="1732642" y="573480"/>
                  </a:cubicBezTo>
                  <a:cubicBezTo>
                    <a:pt x="1440866" y="606814"/>
                    <a:pt x="1158880" y="703976"/>
                    <a:pt x="870621" y="870402"/>
                  </a:cubicBezTo>
                  <a:cubicBezTo>
                    <a:pt x="670160" y="986048"/>
                    <a:pt x="589753" y="1064195"/>
                    <a:pt x="537555" y="1125324"/>
                  </a:cubicBezTo>
                  <a:cubicBezTo>
                    <a:pt x="463218" y="1212400"/>
                    <a:pt x="397708" y="1330125"/>
                    <a:pt x="306995" y="1493030"/>
                  </a:cubicBezTo>
                  <a:cubicBezTo>
                    <a:pt x="234596" y="1623167"/>
                    <a:pt x="145436" y="1783409"/>
                    <a:pt x="23579" y="1977465"/>
                  </a:cubicBezTo>
                  <a:lnTo>
                    <a:pt x="0" y="2014291"/>
                  </a:lnTo>
                  <a:lnTo>
                    <a:pt x="0" y="915660"/>
                  </a:lnTo>
                  <a:lnTo>
                    <a:pt x="58609" y="828051"/>
                  </a:lnTo>
                  <a:cubicBezTo>
                    <a:pt x="177453" y="670481"/>
                    <a:pt x="325847" y="538291"/>
                    <a:pt x="590689" y="385385"/>
                  </a:cubicBezTo>
                  <a:cubicBezTo>
                    <a:pt x="1032159" y="130559"/>
                    <a:pt x="1474330" y="3750"/>
                    <a:pt x="1951394"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6CDE6E5B-49CE-35B4-5DCE-6A8D6835D648}"/>
              </a:ext>
            </a:extLst>
          </p:cNvPr>
          <p:cNvSpPr>
            <a:spLocks noGrp="1"/>
          </p:cNvSpPr>
          <p:nvPr>
            <p:ph type="title"/>
          </p:nvPr>
        </p:nvSpPr>
        <p:spPr>
          <a:xfrm>
            <a:off x="640080" y="1243013"/>
            <a:ext cx="3855720" cy="4371974"/>
          </a:xfrm>
        </p:spPr>
        <p:txBody>
          <a:bodyPr>
            <a:normAutofit/>
          </a:bodyPr>
          <a:lstStyle/>
          <a:p>
            <a:r>
              <a:rPr lang="en-US" sz="3600">
                <a:solidFill>
                  <a:schemeClr val="tx2"/>
                </a:solidFill>
              </a:rPr>
              <a:t>Benefits of Salesforce Industries(Vlocity)</a:t>
            </a:r>
          </a:p>
        </p:txBody>
      </p:sp>
      <p:graphicFrame>
        <p:nvGraphicFramePr>
          <p:cNvPr id="28" name="Content Placeholder 2">
            <a:extLst>
              <a:ext uri="{FF2B5EF4-FFF2-40B4-BE49-F238E27FC236}">
                <a16:creationId xmlns:a16="http://schemas.microsoft.com/office/drawing/2014/main" id="{2EEB0060-1373-A9D9-4F67-18828C959199}"/>
              </a:ext>
            </a:extLst>
          </p:cNvPr>
          <p:cNvGraphicFramePr>
            <a:graphicFrameLocks noGrp="1"/>
          </p:cNvGraphicFramePr>
          <p:nvPr>
            <p:ph idx="1"/>
            <p:extLst>
              <p:ext uri="{D42A27DB-BD31-4B8C-83A1-F6EECF244321}">
                <p14:modId xmlns:p14="http://schemas.microsoft.com/office/powerpoint/2010/main" val="1141867396"/>
              </p:ext>
            </p:extLst>
          </p:nvPr>
        </p:nvGraphicFramePr>
        <p:xfrm>
          <a:off x="6172200" y="804672"/>
          <a:ext cx="5221224" cy="523036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202618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914EC3F-2257-2097-7813-7A64CD8CE6D2}"/>
              </a:ext>
            </a:extLst>
          </p:cNvPr>
          <p:cNvSpPr txBox="1">
            <a:spLocks noGrp="1"/>
          </p:cNvSpPr>
          <p:nvPr>
            <p:ph type="title"/>
          </p:nvPr>
        </p:nvSpPr>
        <p:spPr>
          <a:xfrm>
            <a:off x="1371599" y="294538"/>
            <a:ext cx="9895951" cy="1033669"/>
          </a:xfrm>
        </p:spPr>
        <p:txBody>
          <a:bodyPr>
            <a:normAutofit/>
          </a:bodyPr>
          <a:lstStyle/>
          <a:p>
            <a:pPr lvl="0"/>
            <a:r>
              <a:rPr lang="en-US" sz="4000">
                <a:solidFill>
                  <a:srgbClr val="FFFFFF"/>
                </a:solidFill>
              </a:rPr>
              <a:t>OmniStudio</a:t>
            </a:r>
          </a:p>
        </p:txBody>
      </p:sp>
      <p:sp>
        <p:nvSpPr>
          <p:cNvPr id="3" name="Content Placeholder 2">
            <a:extLst>
              <a:ext uri="{FF2B5EF4-FFF2-40B4-BE49-F238E27FC236}">
                <a16:creationId xmlns:a16="http://schemas.microsoft.com/office/drawing/2014/main" id="{1E184D5C-A720-91B2-D28B-20D9E38D02EB}"/>
              </a:ext>
            </a:extLst>
          </p:cNvPr>
          <p:cNvSpPr txBox="1">
            <a:spLocks noGrp="1"/>
          </p:cNvSpPr>
          <p:nvPr>
            <p:ph idx="1"/>
          </p:nvPr>
        </p:nvSpPr>
        <p:spPr>
          <a:xfrm>
            <a:off x="1371599" y="2318197"/>
            <a:ext cx="9724031" cy="3683358"/>
          </a:xfrm>
        </p:spPr>
        <p:txBody>
          <a:bodyPr anchor="ctr">
            <a:normAutofit/>
          </a:bodyPr>
          <a:lstStyle/>
          <a:p>
            <a:pPr lvl="0"/>
            <a:r>
              <a:rPr lang="en-US" dirty="0"/>
              <a:t>With </a:t>
            </a:r>
            <a:r>
              <a:rPr lang="en-US" dirty="0" err="1"/>
              <a:t>OmniStudio</a:t>
            </a:r>
            <a:r>
              <a:rPr lang="en-US" dirty="0"/>
              <a:t>, you can create experiences with guided interactions for your customers and agents and with data from your Salesforce org and external sources. And you can do it with drag-and-drop setup and low-code tools. </a:t>
            </a:r>
            <a:r>
              <a:rPr lang="en-US" dirty="0" err="1"/>
              <a:t>OmniStudio</a:t>
            </a:r>
            <a:r>
              <a:rPr lang="en-US" dirty="0"/>
              <a:t> is available to select Industry Cloud customers.</a:t>
            </a:r>
          </a:p>
          <a:p>
            <a:pPr lvl="0"/>
            <a:endParaRPr lang="en-US" dirty="0"/>
          </a:p>
          <a:p>
            <a:pPr lvl="0"/>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A296F54-5C8C-8E89-40B8-4B5B33C3A7D9}"/>
              </a:ext>
            </a:extLst>
          </p:cNvPr>
          <p:cNvSpPr txBox="1">
            <a:spLocks noGrp="1"/>
          </p:cNvSpPr>
          <p:nvPr>
            <p:ph type="title"/>
          </p:nvPr>
        </p:nvSpPr>
        <p:spPr>
          <a:xfrm>
            <a:off x="1371597" y="348865"/>
            <a:ext cx="10044023" cy="877729"/>
          </a:xfrm>
        </p:spPr>
        <p:txBody>
          <a:bodyPr anchor="ctr">
            <a:normAutofit/>
          </a:bodyPr>
          <a:lstStyle/>
          <a:p>
            <a:pPr lvl="0"/>
            <a:r>
              <a:rPr lang="en-US" sz="4000" dirty="0">
                <a:solidFill>
                  <a:srgbClr val="FFFFFF"/>
                </a:solidFill>
              </a:rPr>
              <a:t>Layers of Components of </a:t>
            </a:r>
            <a:r>
              <a:rPr lang="en-US" sz="4000" dirty="0" err="1">
                <a:solidFill>
                  <a:srgbClr val="FFFFFF"/>
                </a:solidFill>
              </a:rPr>
              <a:t>OmniStudio</a:t>
            </a:r>
            <a:endParaRPr lang="en-US" sz="4000" dirty="0">
              <a:solidFill>
                <a:srgbClr val="FFFFFF"/>
              </a:solidFill>
            </a:endParaRPr>
          </a:p>
        </p:txBody>
      </p:sp>
      <p:pic>
        <p:nvPicPr>
          <p:cNvPr id="1026" name="Picture 2" descr="Digital Experience, Service Management, and Developer Experience as discrete layers inside OmniStudio.">
            <a:extLst>
              <a:ext uri="{FF2B5EF4-FFF2-40B4-BE49-F238E27FC236}">
                <a16:creationId xmlns:a16="http://schemas.microsoft.com/office/drawing/2014/main" id="{2FC992D3-1D00-48D5-7DC7-68431C61B21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71597" y="2159793"/>
            <a:ext cx="9797146" cy="456757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56E9B3E6-E277-4D68-BA48-9CB43FFBD6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5" name="Group 34">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36" name="Rectangle 35">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0" name="Rectangle 39">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A296F54-5C8C-8E89-40B8-4B5B33C3A7D9}"/>
              </a:ext>
            </a:extLst>
          </p:cNvPr>
          <p:cNvSpPr txBox="1">
            <a:spLocks noGrp="1"/>
          </p:cNvSpPr>
          <p:nvPr>
            <p:ph type="title"/>
          </p:nvPr>
        </p:nvSpPr>
        <p:spPr>
          <a:xfrm>
            <a:off x="1043631" y="809898"/>
            <a:ext cx="10173010" cy="1554480"/>
          </a:xfrm>
        </p:spPr>
        <p:txBody>
          <a:bodyPr anchor="ctr">
            <a:normAutofit/>
          </a:bodyPr>
          <a:lstStyle/>
          <a:p>
            <a:pPr lvl="0"/>
            <a:r>
              <a:rPr lang="en-US" sz="4800"/>
              <a:t>Digital Experience</a:t>
            </a:r>
          </a:p>
        </p:txBody>
      </p:sp>
      <p:cxnSp>
        <p:nvCxnSpPr>
          <p:cNvPr id="42" name="Straight Connector 41">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graphicFrame>
        <p:nvGraphicFramePr>
          <p:cNvPr id="18" name="Content Placeholder 2">
            <a:extLst>
              <a:ext uri="{FF2B5EF4-FFF2-40B4-BE49-F238E27FC236}">
                <a16:creationId xmlns:a16="http://schemas.microsoft.com/office/drawing/2014/main" id="{15D517B6-A4E6-C4D0-360B-923FD9DB38BC}"/>
              </a:ext>
            </a:extLst>
          </p:cNvPr>
          <p:cNvGraphicFramePr>
            <a:graphicFrameLocks noGrp="1"/>
          </p:cNvGraphicFramePr>
          <p:nvPr>
            <p:ph idx="1"/>
            <p:extLst>
              <p:ext uri="{D42A27DB-BD31-4B8C-83A1-F6EECF244321}">
                <p14:modId xmlns:p14="http://schemas.microsoft.com/office/powerpoint/2010/main" val="2373547171"/>
              </p:ext>
            </p:extLst>
          </p:nvPr>
        </p:nvGraphicFramePr>
        <p:xfrm>
          <a:off x="1143000" y="3248297"/>
          <a:ext cx="9035143" cy="278318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Box 2">
            <a:extLst>
              <a:ext uri="{FF2B5EF4-FFF2-40B4-BE49-F238E27FC236}">
                <a16:creationId xmlns:a16="http://schemas.microsoft.com/office/drawing/2014/main" id="{4BD5877E-E991-6548-534B-2EB0B9C954D8}"/>
              </a:ext>
            </a:extLst>
          </p:cNvPr>
          <p:cNvSpPr txBox="1"/>
          <p:nvPr/>
        </p:nvSpPr>
        <p:spPr>
          <a:xfrm>
            <a:off x="1043631" y="2592571"/>
            <a:ext cx="10378440" cy="461665"/>
          </a:xfrm>
          <a:prstGeom prst="rect">
            <a:avLst/>
          </a:prstGeom>
          <a:noFill/>
        </p:spPr>
        <p:txBody>
          <a:bodyPr wrap="square" rtlCol="0">
            <a:spAutoFit/>
          </a:bodyPr>
          <a:lstStyle/>
          <a:p>
            <a:r>
              <a:rPr lang="en-US" sz="2400" dirty="0"/>
              <a:t>The Digital Experience layer includes two primary user interface (UI) components. </a:t>
            </a:r>
          </a:p>
        </p:txBody>
      </p:sp>
    </p:spTree>
    <p:extLst>
      <p:ext uri="{BB962C8B-B14F-4D97-AF65-F5344CB8AC3E}">
        <p14:creationId xmlns:p14="http://schemas.microsoft.com/office/powerpoint/2010/main" val="3080728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56E9B3E6-E277-4D68-BA48-9CB43FFBD6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0" name="Group 2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31" name="Rectangle 3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5" name="Rectangle 3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AD7928F-54E1-5CFA-7301-1BA34110A3E0}"/>
              </a:ext>
            </a:extLst>
          </p:cNvPr>
          <p:cNvSpPr txBox="1">
            <a:spLocks noGrp="1"/>
          </p:cNvSpPr>
          <p:nvPr>
            <p:ph type="title"/>
          </p:nvPr>
        </p:nvSpPr>
        <p:spPr>
          <a:xfrm>
            <a:off x="1007317" y="613954"/>
            <a:ext cx="10173010" cy="1554480"/>
          </a:xfrm>
        </p:spPr>
        <p:txBody>
          <a:bodyPr anchor="ctr">
            <a:normAutofit/>
          </a:bodyPr>
          <a:lstStyle/>
          <a:p>
            <a:pPr lvl="0"/>
            <a:r>
              <a:rPr lang="en-US" sz="4800" dirty="0"/>
              <a:t>The Service Management Layer</a:t>
            </a:r>
          </a:p>
        </p:txBody>
      </p:sp>
      <p:cxnSp>
        <p:nvCxnSpPr>
          <p:cNvPr id="37" name="Straight Connector 3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graphicFrame>
        <p:nvGraphicFramePr>
          <p:cNvPr id="23" name="Content Placeholder 2">
            <a:extLst>
              <a:ext uri="{FF2B5EF4-FFF2-40B4-BE49-F238E27FC236}">
                <a16:creationId xmlns:a16="http://schemas.microsoft.com/office/drawing/2014/main" id="{3A9ABDA0-C11F-02A7-5A59-D3F73B23A818}"/>
              </a:ext>
            </a:extLst>
          </p:cNvPr>
          <p:cNvGraphicFramePr>
            <a:graphicFrameLocks noGrp="1"/>
          </p:cNvGraphicFramePr>
          <p:nvPr>
            <p:ph idx="1"/>
            <p:extLst>
              <p:ext uri="{D42A27DB-BD31-4B8C-83A1-F6EECF244321}">
                <p14:modId xmlns:p14="http://schemas.microsoft.com/office/powerpoint/2010/main" val="1490812121"/>
              </p:ext>
            </p:extLst>
          </p:nvPr>
        </p:nvGraphicFramePr>
        <p:xfrm>
          <a:off x="731526" y="3508068"/>
          <a:ext cx="10485116" cy="281653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Box 2">
            <a:extLst>
              <a:ext uri="{FF2B5EF4-FFF2-40B4-BE49-F238E27FC236}">
                <a16:creationId xmlns:a16="http://schemas.microsoft.com/office/drawing/2014/main" id="{D6D1A747-E69C-A032-5594-A58E8E95622C}"/>
              </a:ext>
            </a:extLst>
          </p:cNvPr>
          <p:cNvSpPr txBox="1"/>
          <p:nvPr/>
        </p:nvSpPr>
        <p:spPr>
          <a:xfrm>
            <a:off x="1007317" y="2548126"/>
            <a:ext cx="10378440" cy="830997"/>
          </a:xfrm>
          <a:prstGeom prst="rect">
            <a:avLst/>
          </a:prstGeom>
          <a:noFill/>
        </p:spPr>
        <p:txBody>
          <a:bodyPr wrap="square" rtlCol="0">
            <a:spAutoFit/>
          </a:bodyPr>
          <a:lstStyle/>
          <a:p>
            <a:r>
              <a:rPr lang="en-US" sz="2400" b="0" i="0" dirty="0">
                <a:solidFill>
                  <a:srgbClr val="1E1E1E"/>
                </a:solidFill>
                <a:effectLst/>
                <a:latin typeface="Salesforce Sans"/>
              </a:rPr>
              <a:t>The Service Management layer includes data services that read, write, transform, calculate, and track data within and outside of Salesforce. </a:t>
            </a:r>
            <a:endParaRPr lang="en-US" sz="2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A760745-D607-E33C-14D6-CA8123592CD9}"/>
              </a:ext>
            </a:extLst>
          </p:cNvPr>
          <p:cNvSpPr txBox="1">
            <a:spLocks noGrp="1"/>
          </p:cNvSpPr>
          <p:nvPr>
            <p:ph type="title"/>
          </p:nvPr>
        </p:nvSpPr>
        <p:spPr>
          <a:xfrm>
            <a:off x="640080" y="325369"/>
            <a:ext cx="4368602" cy="1956841"/>
          </a:xfrm>
        </p:spPr>
        <p:txBody>
          <a:bodyPr anchor="b">
            <a:normAutofit/>
          </a:bodyPr>
          <a:lstStyle/>
          <a:p>
            <a:pPr lvl="0"/>
            <a:r>
              <a:rPr lang="en-US" sz="5400" dirty="0"/>
              <a:t>Introduction</a:t>
            </a:r>
          </a:p>
        </p:txBody>
      </p:sp>
      <p:sp>
        <p:nvSpPr>
          <p:cNvPr id="11"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72DCD27-42EC-A2B3-95EB-B1521D39B32D}"/>
              </a:ext>
            </a:extLst>
          </p:cNvPr>
          <p:cNvSpPr txBox="1">
            <a:spLocks noGrp="1"/>
          </p:cNvSpPr>
          <p:nvPr>
            <p:ph idx="1"/>
          </p:nvPr>
        </p:nvSpPr>
        <p:spPr>
          <a:xfrm>
            <a:off x="640080" y="2872899"/>
            <a:ext cx="4243589" cy="3320668"/>
          </a:xfrm>
        </p:spPr>
        <p:txBody>
          <a:bodyPr>
            <a:normAutofit/>
          </a:bodyPr>
          <a:lstStyle/>
          <a:p>
            <a:pPr lvl="1">
              <a:lnSpc>
                <a:spcPct val="100000"/>
              </a:lnSpc>
            </a:pPr>
            <a:r>
              <a:rPr lang="en-US" sz="2000" dirty="0"/>
              <a:t>Salesforce </a:t>
            </a:r>
            <a:r>
              <a:rPr lang="en-US" sz="2000" dirty="0" err="1"/>
              <a:t>Vlocity</a:t>
            </a:r>
            <a:r>
              <a:rPr lang="en-US" sz="2000" dirty="0"/>
              <a:t>, now known as Salesforce Industries, is a set of industry-specific cloud-based applications built on the Salesforce platform</a:t>
            </a:r>
          </a:p>
          <a:p>
            <a:pPr lvl="1">
              <a:lnSpc>
                <a:spcPct val="100000"/>
              </a:lnSpc>
            </a:pPr>
            <a:r>
              <a:rPr lang="en-US" sz="2000" dirty="0"/>
              <a:t>Salesforce acquired </a:t>
            </a:r>
            <a:r>
              <a:rPr lang="en-US" sz="2000" dirty="0" err="1"/>
              <a:t>Vlocity</a:t>
            </a:r>
            <a:r>
              <a:rPr lang="en-US" sz="2000" dirty="0"/>
              <a:t> on February 25, 2020.</a:t>
            </a:r>
          </a:p>
          <a:p>
            <a:pPr marL="201168" lvl="1" indent="0">
              <a:lnSpc>
                <a:spcPct val="100000"/>
              </a:lnSpc>
              <a:buNone/>
            </a:pPr>
            <a:endParaRPr lang="en-US" sz="2000" dirty="0"/>
          </a:p>
          <a:p>
            <a:pPr marL="201168" lvl="1" indent="0">
              <a:lnSpc>
                <a:spcPct val="100000"/>
              </a:lnSpc>
              <a:buNone/>
            </a:pPr>
            <a:endParaRPr lang="en-US" sz="2000" dirty="0"/>
          </a:p>
        </p:txBody>
      </p:sp>
      <p:pic>
        <p:nvPicPr>
          <p:cNvPr id="5" name="Picture 4" descr="Sphere of mesh and nodes">
            <a:extLst>
              <a:ext uri="{FF2B5EF4-FFF2-40B4-BE49-F238E27FC236}">
                <a16:creationId xmlns:a16="http://schemas.microsoft.com/office/drawing/2014/main" id="{5DD21F11-A342-E0DD-419D-73ADA99DDFD3}"/>
              </a:ext>
            </a:extLst>
          </p:cNvPr>
          <p:cNvPicPr>
            <a:picLocks noChangeAspect="1"/>
          </p:cNvPicPr>
          <p:nvPr/>
        </p:nvPicPr>
        <p:blipFill rotWithShape="1">
          <a:blip r:embed="rId2"/>
          <a:srcRect l="24773"/>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56E9B3E6-E277-4D68-BA48-9CB43FFBD6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5" name="Rectangle 14">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 name="Rectangle 18">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B0E550D-EF22-4535-4834-EFEC2321B972}"/>
              </a:ext>
            </a:extLst>
          </p:cNvPr>
          <p:cNvSpPr txBox="1">
            <a:spLocks noGrp="1"/>
          </p:cNvSpPr>
          <p:nvPr>
            <p:ph type="title"/>
          </p:nvPr>
        </p:nvSpPr>
        <p:spPr>
          <a:xfrm>
            <a:off x="1043631" y="809898"/>
            <a:ext cx="10173010" cy="1554480"/>
          </a:xfrm>
        </p:spPr>
        <p:txBody>
          <a:bodyPr anchor="ctr">
            <a:normAutofit/>
          </a:bodyPr>
          <a:lstStyle/>
          <a:p>
            <a:pPr lvl="0"/>
            <a:r>
              <a:rPr lang="en-US" sz="4800"/>
              <a:t>The Developer Experience Layer</a:t>
            </a:r>
          </a:p>
        </p:txBody>
      </p:sp>
      <p:cxnSp>
        <p:nvCxnSpPr>
          <p:cNvPr id="21" name="Straight Connector 20">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graphicFrame>
        <p:nvGraphicFramePr>
          <p:cNvPr id="7" name="Content Placeholder 2">
            <a:extLst>
              <a:ext uri="{FF2B5EF4-FFF2-40B4-BE49-F238E27FC236}">
                <a16:creationId xmlns:a16="http://schemas.microsoft.com/office/drawing/2014/main" id="{70359916-991C-A885-0813-004BD474EFCD}"/>
              </a:ext>
            </a:extLst>
          </p:cNvPr>
          <p:cNvGraphicFramePr>
            <a:graphicFrameLocks noGrp="1"/>
          </p:cNvGraphicFramePr>
          <p:nvPr>
            <p:ph idx="1"/>
            <p:extLst>
              <p:ext uri="{D42A27DB-BD31-4B8C-83A1-F6EECF244321}">
                <p14:modId xmlns:p14="http://schemas.microsoft.com/office/powerpoint/2010/main" val="2561895423"/>
              </p:ext>
            </p:extLst>
          </p:nvPr>
        </p:nvGraphicFramePr>
        <p:xfrm>
          <a:off x="767443" y="3903699"/>
          <a:ext cx="10449198" cy="279842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Box 2">
            <a:extLst>
              <a:ext uri="{FF2B5EF4-FFF2-40B4-BE49-F238E27FC236}">
                <a16:creationId xmlns:a16="http://schemas.microsoft.com/office/drawing/2014/main" id="{C6D724AE-54D5-A9AB-BF08-3C09685BC466}"/>
              </a:ext>
            </a:extLst>
          </p:cNvPr>
          <p:cNvSpPr txBox="1"/>
          <p:nvPr/>
        </p:nvSpPr>
        <p:spPr>
          <a:xfrm>
            <a:off x="1007317" y="2548126"/>
            <a:ext cx="10378440" cy="1200329"/>
          </a:xfrm>
          <a:prstGeom prst="rect">
            <a:avLst/>
          </a:prstGeom>
          <a:noFill/>
        </p:spPr>
        <p:txBody>
          <a:bodyPr wrap="square" rtlCol="0">
            <a:spAutoFit/>
          </a:bodyPr>
          <a:lstStyle/>
          <a:p>
            <a:r>
              <a:rPr lang="en-US" sz="2400" b="0" i="0" dirty="0">
                <a:solidFill>
                  <a:srgbClr val="1E1E1E"/>
                </a:solidFill>
                <a:effectLst/>
                <a:latin typeface="Salesforce Sans"/>
              </a:rPr>
              <a:t>The Developer Experience layer is an application lifecycle layer of tools for developers to manage and move </a:t>
            </a:r>
            <a:r>
              <a:rPr lang="en-US" sz="2400" b="0" i="0" dirty="0" err="1">
                <a:solidFill>
                  <a:srgbClr val="1E1E1E"/>
                </a:solidFill>
                <a:effectLst/>
                <a:latin typeface="Salesforce Sans"/>
              </a:rPr>
              <a:t>OmniStudio</a:t>
            </a:r>
            <a:r>
              <a:rPr lang="en-US" sz="2400" b="0" i="0" dirty="0">
                <a:solidFill>
                  <a:srgbClr val="1E1E1E"/>
                </a:solidFill>
                <a:effectLst/>
                <a:latin typeface="Salesforce Sans"/>
              </a:rPr>
              <a:t> component changes between environments. These developer tools are:</a:t>
            </a:r>
            <a:endParaRPr lang="en-US" sz="24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B63E2EA-589D-757B-51D6-CA0EFCC07414}"/>
              </a:ext>
            </a:extLst>
          </p:cNvPr>
          <p:cNvSpPr txBox="1">
            <a:spLocks noGrp="1"/>
          </p:cNvSpPr>
          <p:nvPr>
            <p:ph type="title"/>
          </p:nvPr>
        </p:nvSpPr>
        <p:spPr>
          <a:xfrm>
            <a:off x="1371599" y="294538"/>
            <a:ext cx="9895951" cy="1033669"/>
          </a:xfrm>
        </p:spPr>
        <p:txBody>
          <a:bodyPr>
            <a:normAutofit/>
          </a:bodyPr>
          <a:lstStyle/>
          <a:p>
            <a:pPr lvl="0"/>
            <a:r>
              <a:rPr lang="en-US" sz="4000">
                <a:solidFill>
                  <a:srgbClr val="FFFFFF"/>
                </a:solidFill>
              </a:rPr>
              <a:t>FlexCards</a:t>
            </a:r>
          </a:p>
        </p:txBody>
      </p:sp>
      <p:sp>
        <p:nvSpPr>
          <p:cNvPr id="3" name="Content Placeholder 2">
            <a:extLst>
              <a:ext uri="{FF2B5EF4-FFF2-40B4-BE49-F238E27FC236}">
                <a16:creationId xmlns:a16="http://schemas.microsoft.com/office/drawing/2014/main" id="{F1B338DC-D365-F65E-F10F-F9798CDC11A3}"/>
              </a:ext>
            </a:extLst>
          </p:cNvPr>
          <p:cNvSpPr txBox="1">
            <a:spLocks noGrp="1"/>
          </p:cNvSpPr>
          <p:nvPr>
            <p:ph idx="1"/>
          </p:nvPr>
        </p:nvSpPr>
        <p:spPr>
          <a:xfrm>
            <a:off x="1371599" y="2318197"/>
            <a:ext cx="9724031" cy="3683358"/>
          </a:xfrm>
        </p:spPr>
        <p:txBody>
          <a:bodyPr anchor="ctr">
            <a:normAutofit/>
          </a:bodyPr>
          <a:lstStyle/>
          <a:p>
            <a:pPr lvl="0"/>
            <a:r>
              <a:rPr lang="en-US" dirty="0" err="1"/>
              <a:t>Flexcards</a:t>
            </a:r>
            <a:r>
              <a:rPr lang="en-US" dirty="0"/>
              <a:t> allow us to build customer-centric, industry-specific UI components and applications on the Salesforce platform and beyond. The </a:t>
            </a:r>
            <a:r>
              <a:rPr lang="en-US" dirty="0" err="1"/>
              <a:t>FlexCard</a:t>
            </a:r>
            <a:r>
              <a:rPr lang="en-US" dirty="0"/>
              <a:t> component contains a combination of data and links to processes within a specific context based on the data source. By default, a </a:t>
            </a:r>
            <a:r>
              <a:rPr lang="en-US" dirty="0" err="1"/>
              <a:t>FlexCard</a:t>
            </a:r>
            <a:r>
              <a:rPr lang="en-US" dirty="0"/>
              <a:t> loops through records returned from its data source and displays the list of records in containers called cards. An active </a:t>
            </a:r>
            <a:r>
              <a:rPr lang="en-US" dirty="0" err="1"/>
              <a:t>FlexCard</a:t>
            </a:r>
            <a:r>
              <a:rPr lang="en-US" dirty="0"/>
              <a:t> component published on a Lightning or Community page.</a:t>
            </a:r>
          </a:p>
          <a:p>
            <a:pPr lvl="0"/>
            <a:r>
              <a:rPr lang="en-US" dirty="0"/>
              <a:t>For example, in a call center scenario, when a call center agent interacts with a customer over the phone, the agent views the customer's information and launches guided processes from the </a:t>
            </a:r>
            <a:r>
              <a:rPr lang="en-US" dirty="0" err="1"/>
              <a:t>FlexCard</a:t>
            </a:r>
            <a:r>
              <a:rPr lang="en-US" dirty="0"/>
              <a:t> during the call.</a:t>
            </a:r>
          </a:p>
          <a:p>
            <a:pPr lvl="0"/>
            <a:endParaRPr lang="en-US" dirty="0"/>
          </a:p>
          <a:p>
            <a:pPr lvl="0"/>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5ECFE9-6282-1638-51A6-1E9CEE6553CA}"/>
              </a:ext>
            </a:extLst>
          </p:cNvPr>
          <p:cNvSpPr txBox="1">
            <a:spLocks noGrp="1"/>
          </p:cNvSpPr>
          <p:nvPr>
            <p:ph type="title"/>
          </p:nvPr>
        </p:nvSpPr>
        <p:spPr>
          <a:xfrm>
            <a:off x="1371599" y="294538"/>
            <a:ext cx="9895951" cy="1033669"/>
          </a:xfrm>
        </p:spPr>
        <p:txBody>
          <a:bodyPr>
            <a:normAutofit/>
          </a:bodyPr>
          <a:lstStyle/>
          <a:p>
            <a:pPr lvl="0"/>
            <a:r>
              <a:rPr lang="en-US" sz="4000" dirty="0">
                <a:solidFill>
                  <a:srgbClr val="FFFFFF"/>
                </a:solidFill>
              </a:rPr>
              <a:t>Advantaged of </a:t>
            </a:r>
            <a:r>
              <a:rPr lang="en-US" sz="4000" dirty="0" err="1">
                <a:solidFill>
                  <a:srgbClr val="FFFFFF"/>
                </a:solidFill>
              </a:rPr>
              <a:t>FlexCards</a:t>
            </a:r>
            <a:endParaRPr lang="en-US" sz="4000" dirty="0">
              <a:solidFill>
                <a:srgbClr val="FFFFFF"/>
              </a:solidFill>
            </a:endParaRPr>
          </a:p>
        </p:txBody>
      </p:sp>
      <p:sp>
        <p:nvSpPr>
          <p:cNvPr id="3" name="Content Placeholder 2">
            <a:extLst>
              <a:ext uri="{FF2B5EF4-FFF2-40B4-BE49-F238E27FC236}">
                <a16:creationId xmlns:a16="http://schemas.microsoft.com/office/drawing/2014/main" id="{67C28FB5-B44F-B554-BE94-3A4463E9417F}"/>
              </a:ext>
            </a:extLst>
          </p:cNvPr>
          <p:cNvSpPr txBox="1">
            <a:spLocks noGrp="1"/>
          </p:cNvSpPr>
          <p:nvPr>
            <p:ph idx="1"/>
          </p:nvPr>
        </p:nvSpPr>
        <p:spPr>
          <a:xfrm>
            <a:off x="1371599" y="2318197"/>
            <a:ext cx="9724031" cy="3683358"/>
          </a:xfrm>
        </p:spPr>
        <p:txBody>
          <a:bodyPr anchor="ctr">
            <a:normAutofit/>
          </a:bodyPr>
          <a:lstStyle/>
          <a:p>
            <a:pPr lvl="0">
              <a:buFont typeface="Wingdings" pitchFamily="2"/>
              <a:buChar char="Ø"/>
            </a:pPr>
            <a:r>
              <a:rPr lang="en-US" dirty="0"/>
              <a:t>Viewable on any device.</a:t>
            </a:r>
          </a:p>
          <a:p>
            <a:pPr lvl="0">
              <a:buFont typeface="Wingdings" pitchFamily="2"/>
              <a:buChar char="Ø"/>
            </a:pPr>
            <a:r>
              <a:rPr lang="en-US" dirty="0"/>
              <a:t>Can display data from multiple data sources.</a:t>
            </a:r>
          </a:p>
          <a:p>
            <a:pPr lvl="0">
              <a:buFont typeface="Wingdings" pitchFamily="2"/>
              <a:buChar char="Ø"/>
            </a:pPr>
            <a:r>
              <a:rPr lang="en-US" dirty="0"/>
              <a:t>Built Quickly Using drag and drop elements. Embeddable in other </a:t>
            </a:r>
            <a:r>
              <a:rPr lang="en-US" dirty="0" err="1"/>
              <a:t>flexcards</a:t>
            </a:r>
            <a:endParaRPr lang="en-US" dirty="0"/>
          </a:p>
          <a:p>
            <a:pPr lvl="0">
              <a:buFont typeface="Wingdings" pitchFamily="2"/>
              <a:buChar char="Ø"/>
            </a:pPr>
            <a:r>
              <a:rPr lang="en-US" dirty="0"/>
              <a:t>Embeddable inside an LWC </a:t>
            </a:r>
            <a:r>
              <a:rPr lang="en-US" dirty="0" err="1"/>
              <a:t>Omniscript</a:t>
            </a:r>
            <a:endParaRPr lang="en-US" dirty="0"/>
          </a:p>
          <a:p>
            <a:pPr lvl="0">
              <a:buFont typeface="Wingdings" pitchFamily="2"/>
              <a:buChar char="Ø"/>
            </a:pPr>
            <a:r>
              <a:rPr lang="en-US" dirty="0"/>
              <a:t>Can display more details on demand</a:t>
            </a:r>
          </a:p>
          <a:p>
            <a:pPr lvl="0">
              <a:buFont typeface="Wingdings" pitchFamily="2"/>
              <a:buChar char="Ø"/>
            </a:pPr>
            <a:r>
              <a:rPr lang="en-US" dirty="0"/>
              <a:t>Can have Multiple States that Display based on conditions</a:t>
            </a:r>
          </a:p>
          <a:p>
            <a:pPr lvl="0">
              <a:buFont typeface="Wingdings" pitchFamily="2"/>
              <a:buChar char="Ø"/>
            </a:pP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4" name="Rectangle 53">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65AFEAA-5BB6-DEC1-0110-B0F044B81E4F}"/>
              </a:ext>
            </a:extLst>
          </p:cNvPr>
          <p:cNvSpPr txBox="1">
            <a:spLocks noGrp="1"/>
          </p:cNvSpPr>
          <p:nvPr>
            <p:ph type="title"/>
          </p:nvPr>
        </p:nvSpPr>
        <p:spPr>
          <a:xfrm>
            <a:off x="838200" y="365125"/>
            <a:ext cx="10515600" cy="1325563"/>
          </a:xfrm>
        </p:spPr>
        <p:txBody>
          <a:bodyPr>
            <a:normAutofit/>
          </a:bodyPr>
          <a:lstStyle/>
          <a:p>
            <a:pPr lvl="0"/>
            <a:r>
              <a:rPr lang="en-US" sz="5400"/>
              <a:t>OmniScripts</a:t>
            </a:r>
          </a:p>
        </p:txBody>
      </p:sp>
      <p:sp>
        <p:nvSpPr>
          <p:cNvPr id="55"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37C909E-CAE8-E6F5-7117-EF1899C6503B}"/>
              </a:ext>
            </a:extLst>
          </p:cNvPr>
          <p:cNvSpPr txBox="1">
            <a:spLocks noGrp="1"/>
          </p:cNvSpPr>
          <p:nvPr>
            <p:ph idx="1"/>
          </p:nvPr>
        </p:nvSpPr>
        <p:spPr>
          <a:xfrm>
            <a:off x="838200" y="1929384"/>
            <a:ext cx="10515600" cy="4251960"/>
          </a:xfrm>
        </p:spPr>
        <p:txBody>
          <a:bodyPr>
            <a:normAutofit fontScale="92500" lnSpcReduction="10000"/>
          </a:bodyPr>
          <a:lstStyle/>
          <a:p>
            <a:pPr lvl="0"/>
            <a:r>
              <a:rPr lang="en-US" sz="2200" dirty="0"/>
              <a:t>An </a:t>
            </a:r>
            <a:r>
              <a:rPr lang="en-US" sz="2200" dirty="0" err="1"/>
              <a:t>OmniScript</a:t>
            </a:r>
            <a:r>
              <a:rPr lang="en-US" sz="2200" dirty="0"/>
              <a:t> allow you to build a guided path for completing a business process and serves as a configurable way of creating a seamless customer experience. You can create </a:t>
            </a:r>
            <a:r>
              <a:rPr lang="en-US" sz="2200" dirty="0" err="1"/>
              <a:t>OmniScripts</a:t>
            </a:r>
            <a:r>
              <a:rPr lang="en-US" sz="2200" dirty="0"/>
              <a:t> using an intuitive drag-and-drop editor that enables you to group various elements such as actions (extract data, send email), functions (formulas), input fields, and branching logic.</a:t>
            </a:r>
          </a:p>
          <a:p>
            <a:pPr lvl="0"/>
            <a:endParaRPr lang="en-US" sz="2200" dirty="0"/>
          </a:p>
          <a:p>
            <a:pPr lvl="0"/>
            <a:r>
              <a:rPr lang="en-US" sz="2200" dirty="0"/>
              <a:t>For example, consider if a customer wants to:</a:t>
            </a:r>
          </a:p>
          <a:p>
            <a:pPr lvl="0">
              <a:buFont typeface="Wingdings" panose="05000000000000000000" pitchFamily="2" charset="2"/>
              <a:buChar char="Ø"/>
            </a:pPr>
            <a:r>
              <a:rPr lang="en-US" sz="2200" dirty="0"/>
              <a:t>View and update their contact information, which is stored in Salesforce.</a:t>
            </a:r>
          </a:p>
          <a:p>
            <a:pPr lvl="0">
              <a:buFont typeface="Wingdings" panose="05000000000000000000" pitchFamily="2" charset="2"/>
              <a:buChar char="Ø"/>
            </a:pPr>
            <a:r>
              <a:rPr lang="en-US" sz="2200" dirty="0"/>
              <a:t>View their service plan, which is stored in a database.</a:t>
            </a:r>
          </a:p>
          <a:p>
            <a:pPr lvl="0">
              <a:buFont typeface="Wingdings" panose="05000000000000000000" pitchFamily="2" charset="2"/>
              <a:buChar char="Ø"/>
            </a:pPr>
            <a:r>
              <a:rPr lang="en-US" sz="2200" dirty="0"/>
              <a:t>View their bill, which is stored in a billing system; choose to pay it; and select a specific way to pay it.</a:t>
            </a:r>
          </a:p>
          <a:p>
            <a:pPr lvl="0"/>
            <a:endParaRPr lang="en-US" sz="22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34E221-BF68-4B9E-872E-D0DCF068A61E}"/>
              </a:ext>
            </a:extLst>
          </p:cNvPr>
          <p:cNvSpPr txBox="1">
            <a:spLocks noGrp="1"/>
          </p:cNvSpPr>
          <p:nvPr>
            <p:ph type="title"/>
          </p:nvPr>
        </p:nvSpPr>
        <p:spPr/>
        <p:txBody>
          <a:bodyPr/>
          <a:lstStyle/>
          <a:p>
            <a:pPr lvl="0"/>
            <a:r>
              <a:rPr lang="en-US"/>
              <a:t>Advantages of OmniScript</a:t>
            </a:r>
          </a:p>
        </p:txBody>
      </p:sp>
      <p:graphicFrame>
        <p:nvGraphicFramePr>
          <p:cNvPr id="7" name="Content Placeholder 2">
            <a:extLst>
              <a:ext uri="{FF2B5EF4-FFF2-40B4-BE49-F238E27FC236}">
                <a16:creationId xmlns:a16="http://schemas.microsoft.com/office/drawing/2014/main" id="{728F3CFF-54F2-E820-B5C5-5EA1ADB51ADC}"/>
              </a:ext>
            </a:extLst>
          </p:cNvPr>
          <p:cNvGraphicFramePr>
            <a:graphicFrameLocks noGrp="1"/>
          </p:cNvGraphicFramePr>
          <p:nvPr>
            <p:ph idx="1"/>
            <p:extLst>
              <p:ext uri="{D42A27DB-BD31-4B8C-83A1-F6EECF244321}">
                <p14:modId xmlns:p14="http://schemas.microsoft.com/office/powerpoint/2010/main" val="1021753232"/>
              </p:ext>
            </p:extLst>
          </p:nvPr>
        </p:nvGraphicFramePr>
        <p:xfrm>
          <a:off x="1097280" y="2108204"/>
          <a:ext cx="10058400" cy="376089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Freeform: Shape 13">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2" name="Isosceles Triangle 21">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Isosceles Triangle 23">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53E44A5-9041-DA9E-28F4-4CFF6F50D3CC}"/>
              </a:ext>
            </a:extLst>
          </p:cNvPr>
          <p:cNvSpPr>
            <a:spLocks noGrp="1"/>
          </p:cNvSpPr>
          <p:nvPr>
            <p:ph type="title"/>
          </p:nvPr>
        </p:nvSpPr>
        <p:spPr/>
        <p:txBody>
          <a:bodyPr/>
          <a:lstStyle/>
          <a:p>
            <a:r>
              <a:rPr lang="en-US" sz="4400" dirty="0" err="1"/>
              <a:t>DataRaptors</a:t>
            </a:r>
            <a:endParaRPr lang="en-US" dirty="0"/>
          </a:p>
        </p:txBody>
      </p:sp>
      <p:sp>
        <p:nvSpPr>
          <p:cNvPr id="4" name="Content Placeholder 3">
            <a:extLst>
              <a:ext uri="{FF2B5EF4-FFF2-40B4-BE49-F238E27FC236}">
                <a16:creationId xmlns:a16="http://schemas.microsoft.com/office/drawing/2014/main" id="{8A78C4E8-80BE-53CD-3C14-4398D0282034}"/>
              </a:ext>
            </a:extLst>
          </p:cNvPr>
          <p:cNvSpPr>
            <a:spLocks noGrp="1"/>
          </p:cNvSpPr>
          <p:nvPr>
            <p:ph idx="1"/>
          </p:nvPr>
        </p:nvSpPr>
        <p:spPr/>
        <p:txBody>
          <a:bodyPr/>
          <a:lstStyle/>
          <a:p>
            <a:r>
              <a:rPr lang="en-US" dirty="0"/>
              <a:t>A </a:t>
            </a:r>
            <a:r>
              <a:rPr lang="en-US" dirty="0" err="1"/>
              <a:t>DataRaptor</a:t>
            </a:r>
            <a:r>
              <a:rPr lang="en-US" dirty="0"/>
              <a:t> is a mapping tool that enables you to read, transform, and write Salesforce data. There are four types of </a:t>
            </a:r>
            <a:r>
              <a:rPr lang="en-US" dirty="0" err="1"/>
              <a:t>DataRaptor</a:t>
            </a:r>
            <a:r>
              <a:rPr lang="en-US" dirty="0"/>
              <a:t>: Turbo Extract, Extract, Load, and Transform. Here are some guidelines for determining which </a:t>
            </a:r>
            <a:r>
              <a:rPr lang="en-US" dirty="0" err="1"/>
              <a:t>DataRaptor</a:t>
            </a:r>
            <a:r>
              <a:rPr lang="en-US" dirty="0"/>
              <a:t> to use. </a:t>
            </a:r>
          </a:p>
        </p:txBody>
      </p:sp>
    </p:spTree>
    <p:extLst>
      <p:ext uri="{BB962C8B-B14F-4D97-AF65-F5344CB8AC3E}">
        <p14:creationId xmlns:p14="http://schemas.microsoft.com/office/powerpoint/2010/main" val="38970813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5AA3D14-C9AC-D543-1F2F-2E488E8C8309}"/>
              </a:ext>
            </a:extLst>
          </p:cNvPr>
          <p:cNvSpPr>
            <a:spLocks noGrp="1"/>
          </p:cNvSpPr>
          <p:nvPr>
            <p:ph type="title"/>
          </p:nvPr>
        </p:nvSpPr>
        <p:spPr>
          <a:xfrm>
            <a:off x="1371599" y="278535"/>
            <a:ext cx="9895951" cy="1033669"/>
          </a:xfrm>
        </p:spPr>
        <p:txBody>
          <a:bodyPr>
            <a:normAutofit/>
          </a:bodyPr>
          <a:lstStyle/>
          <a:p>
            <a:r>
              <a:rPr lang="en-US" sz="4000">
                <a:solidFill>
                  <a:srgbClr val="FFFFFF"/>
                </a:solidFill>
              </a:rPr>
              <a:t>DataRaptors</a:t>
            </a:r>
          </a:p>
        </p:txBody>
      </p:sp>
      <p:graphicFrame>
        <p:nvGraphicFramePr>
          <p:cNvPr id="27" name="Content Placeholder 2">
            <a:extLst>
              <a:ext uri="{FF2B5EF4-FFF2-40B4-BE49-F238E27FC236}">
                <a16:creationId xmlns:a16="http://schemas.microsoft.com/office/drawing/2014/main" id="{D39BDDEC-E047-A5AB-7F90-2B6BE6ADE2F4}"/>
              </a:ext>
            </a:extLst>
          </p:cNvPr>
          <p:cNvGraphicFramePr>
            <a:graphicFrameLocks noGrp="1"/>
          </p:cNvGraphicFramePr>
          <p:nvPr>
            <p:ph idx="1"/>
            <p:extLst>
              <p:ext uri="{D42A27DB-BD31-4B8C-83A1-F6EECF244321}">
                <p14:modId xmlns:p14="http://schemas.microsoft.com/office/powerpoint/2010/main" val="2094149621"/>
              </p:ext>
            </p:extLst>
          </p:nvPr>
        </p:nvGraphicFramePr>
        <p:xfrm>
          <a:off x="1371595" y="1312203"/>
          <a:ext cx="10493834" cy="554579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103833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5AA3D14-C9AC-D543-1F2F-2E488E8C8309}"/>
              </a:ext>
            </a:extLst>
          </p:cNvPr>
          <p:cNvSpPr>
            <a:spLocks noGrp="1"/>
          </p:cNvSpPr>
          <p:nvPr>
            <p:ph type="title"/>
          </p:nvPr>
        </p:nvSpPr>
        <p:spPr>
          <a:xfrm>
            <a:off x="1371599" y="294538"/>
            <a:ext cx="9895951" cy="1033669"/>
          </a:xfrm>
        </p:spPr>
        <p:txBody>
          <a:bodyPr>
            <a:normAutofit/>
          </a:bodyPr>
          <a:lstStyle/>
          <a:p>
            <a:r>
              <a:rPr lang="en-US" sz="4000">
                <a:solidFill>
                  <a:srgbClr val="FFFFFF"/>
                </a:solidFill>
              </a:rPr>
              <a:t>DataRaptors</a:t>
            </a:r>
          </a:p>
        </p:txBody>
      </p:sp>
      <p:graphicFrame>
        <p:nvGraphicFramePr>
          <p:cNvPr id="27" name="Content Placeholder 2">
            <a:extLst>
              <a:ext uri="{FF2B5EF4-FFF2-40B4-BE49-F238E27FC236}">
                <a16:creationId xmlns:a16="http://schemas.microsoft.com/office/drawing/2014/main" id="{D39BDDEC-E047-A5AB-7F90-2B6BE6ADE2F4}"/>
              </a:ext>
            </a:extLst>
          </p:cNvPr>
          <p:cNvGraphicFramePr>
            <a:graphicFrameLocks noGrp="1"/>
          </p:cNvGraphicFramePr>
          <p:nvPr>
            <p:ph idx="1"/>
            <p:extLst>
              <p:ext uri="{D42A27DB-BD31-4B8C-83A1-F6EECF244321}">
                <p14:modId xmlns:p14="http://schemas.microsoft.com/office/powerpoint/2010/main" val="2274371255"/>
              </p:ext>
            </p:extLst>
          </p:nvPr>
        </p:nvGraphicFramePr>
        <p:xfrm>
          <a:off x="1543519" y="1741254"/>
          <a:ext cx="9724031" cy="43656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2820715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EAF1F8D-259C-79CD-7F82-7698AB2EC30B}"/>
              </a:ext>
            </a:extLst>
          </p:cNvPr>
          <p:cNvSpPr>
            <a:spLocks noGrp="1"/>
          </p:cNvSpPr>
          <p:nvPr>
            <p:ph type="title"/>
          </p:nvPr>
        </p:nvSpPr>
        <p:spPr>
          <a:xfrm>
            <a:off x="1371599" y="294538"/>
            <a:ext cx="9895951" cy="1033669"/>
          </a:xfrm>
        </p:spPr>
        <p:txBody>
          <a:bodyPr>
            <a:normAutofit/>
          </a:bodyPr>
          <a:lstStyle/>
          <a:p>
            <a:r>
              <a:rPr lang="en-US" sz="4000">
                <a:solidFill>
                  <a:srgbClr val="FFFFFF"/>
                </a:solidFill>
              </a:rPr>
              <a:t> Integration Procedures</a:t>
            </a:r>
          </a:p>
        </p:txBody>
      </p:sp>
      <p:sp>
        <p:nvSpPr>
          <p:cNvPr id="3" name="Content Placeholder 2">
            <a:extLst>
              <a:ext uri="{FF2B5EF4-FFF2-40B4-BE49-F238E27FC236}">
                <a16:creationId xmlns:a16="http://schemas.microsoft.com/office/drawing/2014/main" id="{25AF3B5E-C696-502C-8FA3-1BAFAA204B6A}"/>
              </a:ext>
            </a:extLst>
          </p:cNvPr>
          <p:cNvSpPr>
            <a:spLocks noGrp="1"/>
          </p:cNvSpPr>
          <p:nvPr>
            <p:ph idx="1"/>
          </p:nvPr>
        </p:nvSpPr>
        <p:spPr>
          <a:xfrm>
            <a:off x="1371599" y="1622745"/>
            <a:ext cx="9724031" cy="3683358"/>
          </a:xfrm>
        </p:spPr>
        <p:txBody>
          <a:bodyPr anchor="ctr">
            <a:normAutofit/>
          </a:bodyPr>
          <a:lstStyle/>
          <a:p>
            <a:r>
              <a:rPr lang="en-US" dirty="0"/>
              <a:t>Integration Procedures are a way to retrieve, save, and manipulate data behind the scenes. An Integration Procedure is also recommended when you need fast processing of complex data from multiple sources.</a:t>
            </a:r>
          </a:p>
          <a:p>
            <a:endParaRPr lang="en-US" dirty="0"/>
          </a:p>
        </p:txBody>
      </p:sp>
    </p:spTree>
    <p:extLst>
      <p:ext uri="{BB962C8B-B14F-4D97-AF65-F5344CB8AC3E}">
        <p14:creationId xmlns:p14="http://schemas.microsoft.com/office/powerpoint/2010/main" val="26891585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2" descr="A screenshot of a computer&#10;&#10;Description automatically generated">
            <a:extLst>
              <a:ext uri="{FF2B5EF4-FFF2-40B4-BE49-F238E27FC236}">
                <a16:creationId xmlns:a16="http://schemas.microsoft.com/office/drawing/2014/main" id="{D483C866-15D1-9B85-EECF-1481789357E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457200" y="940738"/>
            <a:ext cx="11277600" cy="49765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05904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useBgFill="1">
        <p:nvSpPr>
          <p:cNvPr id="1033" name="Rectangle 1032">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5" name="Rectangle 1034">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7" name="Rectangle 1036">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9" name="Rectangle 1038">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AE7620F-1E2E-7E5A-1858-D75D8632B768}"/>
              </a:ext>
            </a:extLst>
          </p:cNvPr>
          <p:cNvSpPr txBox="1">
            <a:spLocks noGrp="1"/>
          </p:cNvSpPr>
          <p:nvPr>
            <p:ph type="title"/>
          </p:nvPr>
        </p:nvSpPr>
        <p:spPr>
          <a:xfrm>
            <a:off x="699713" y="248038"/>
            <a:ext cx="7063721" cy="1159200"/>
          </a:xfrm>
        </p:spPr>
        <p:txBody>
          <a:bodyPr vert="horz" lIns="91440" tIns="45720" rIns="91440" bIns="45720" rtlCol="0" anchor="ctr">
            <a:normAutofit/>
          </a:bodyPr>
          <a:lstStyle/>
          <a:p>
            <a:pPr lvl="0">
              <a:spcBef>
                <a:spcPct val="0"/>
              </a:spcBef>
            </a:pPr>
            <a:r>
              <a:rPr lang="en-US" sz="4000" kern="1200">
                <a:solidFill>
                  <a:srgbClr val="FFFFFF"/>
                </a:solidFill>
                <a:latin typeface="+mj-lt"/>
                <a:ea typeface="+mj-ea"/>
                <a:cs typeface="+mj-cs"/>
              </a:rPr>
              <a:t>Salesforce for Various Industries</a:t>
            </a:r>
          </a:p>
        </p:txBody>
      </p:sp>
      <p:pic>
        <p:nvPicPr>
          <p:cNvPr id="1028" name="Picture 4" descr="What is Vlocity (Salesforce Industries)? | Salesforce Ben">
            <a:extLst>
              <a:ext uri="{FF2B5EF4-FFF2-40B4-BE49-F238E27FC236}">
                <a16:creationId xmlns:a16="http://schemas.microsoft.com/office/drawing/2014/main" id="{630A0965-ABE4-CE54-C92F-6B5370BABFE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432225" y="3399445"/>
            <a:ext cx="11327549" cy="158585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D8376D-58C9-7D76-34E8-9BA664A7FE4E}"/>
              </a:ext>
            </a:extLst>
          </p:cNvPr>
          <p:cNvSpPr>
            <a:spLocks noGrp="1"/>
          </p:cNvSpPr>
          <p:nvPr>
            <p:ph type="title"/>
          </p:nvPr>
        </p:nvSpPr>
        <p:spPr/>
        <p:txBody>
          <a:bodyPr/>
          <a:lstStyle/>
          <a:p>
            <a:r>
              <a:rPr lang="en-US" sz="4400"/>
              <a:t>capabilities</a:t>
            </a:r>
            <a:endParaRPr lang="en-US" dirty="0"/>
          </a:p>
        </p:txBody>
      </p:sp>
      <p:graphicFrame>
        <p:nvGraphicFramePr>
          <p:cNvPr id="12" name="Content Placeholder 2">
            <a:extLst>
              <a:ext uri="{FF2B5EF4-FFF2-40B4-BE49-F238E27FC236}">
                <a16:creationId xmlns:a16="http://schemas.microsoft.com/office/drawing/2014/main" id="{268290C3-E333-DCFC-67C4-D6D3FDD9CD60}"/>
              </a:ext>
            </a:extLst>
          </p:cNvPr>
          <p:cNvGraphicFramePr>
            <a:graphicFrameLocks noGrp="1"/>
          </p:cNvGraphicFramePr>
          <p:nvPr>
            <p:ph idx="1"/>
          </p:nvPr>
        </p:nvGraphicFramePr>
        <p:xfrm>
          <a:off x="1097280" y="2108204"/>
          <a:ext cx="10058400" cy="376089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7840871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5" name="Picture 34" descr="Aerial view of a highway near the ocean">
            <a:extLst>
              <a:ext uri="{FF2B5EF4-FFF2-40B4-BE49-F238E27FC236}">
                <a16:creationId xmlns:a16="http://schemas.microsoft.com/office/drawing/2014/main" id="{63AD513D-416B-FF83-AF4B-7DAF178B8125}"/>
              </a:ext>
            </a:extLst>
          </p:cNvPr>
          <p:cNvPicPr>
            <a:picLocks noChangeAspect="1"/>
          </p:cNvPicPr>
          <p:nvPr/>
        </p:nvPicPr>
        <p:blipFill rotWithShape="1">
          <a:blip r:embed="rId2"/>
          <a:srcRect r="5200"/>
          <a:stretch/>
        </p:blipFill>
        <p:spPr>
          <a:xfrm>
            <a:off x="3523488" y="10"/>
            <a:ext cx="8668512" cy="6857990"/>
          </a:xfrm>
          <a:prstGeom prst="rect">
            <a:avLst/>
          </a:prstGeom>
        </p:spPr>
      </p:pic>
      <p:sp>
        <p:nvSpPr>
          <p:cNvPr id="36" name="Rectangle 35">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tx1"/>
              </a:gs>
              <a:gs pos="33000">
                <a:schemeClr val="tx1">
                  <a:alpha val="64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1">
            <a:extLst>
              <a:ext uri="{FF2B5EF4-FFF2-40B4-BE49-F238E27FC236}">
                <a16:creationId xmlns:a16="http://schemas.microsoft.com/office/drawing/2014/main" id="{0FFE7A07-887B-F90C-A4C1-C3F5B61ED9F5}"/>
              </a:ext>
            </a:extLst>
          </p:cNvPr>
          <p:cNvSpPr txBox="1">
            <a:spLocks/>
          </p:cNvSpPr>
          <p:nvPr/>
        </p:nvSpPr>
        <p:spPr>
          <a:xfrm>
            <a:off x="477981" y="1122363"/>
            <a:ext cx="6554190" cy="3623808"/>
          </a:xfrm>
          <a:prstGeom prst="rect">
            <a:avLst/>
          </a:prstGeom>
        </p:spPr>
        <p:txBody>
          <a:bodyPr vert="horz" lIns="91440" tIns="45720" rIns="91440" bIns="45720" rtlCol="0" anchor="b" anchorCtr="0" compatLnSpc="1">
            <a:normAutofit/>
          </a:bodyPr>
          <a:lstStyle>
            <a:lvl1pPr marL="0" marR="0" lvl="0" indent="0" algn="l" defTabSz="914400" rtl="0" fontAlgn="auto" hangingPunct="1">
              <a:lnSpc>
                <a:spcPct val="90000"/>
              </a:lnSpc>
              <a:spcBef>
                <a:spcPts val="0"/>
              </a:spcBef>
              <a:spcAft>
                <a:spcPts val="0"/>
              </a:spcAft>
              <a:buNone/>
              <a:tabLst/>
              <a:defRPr lang="en-US" sz="4600" b="0" i="0" u="none" strike="noStrike" kern="1200" cap="none" spc="-50" baseline="0">
                <a:solidFill>
                  <a:srgbClr val="404040"/>
                </a:solidFill>
                <a:uFillTx/>
                <a:latin typeface="Georgia Pro Cond Light"/>
              </a:defRPr>
            </a:lvl1pPr>
          </a:lstStyle>
          <a:p>
            <a:pPr>
              <a:spcBef>
                <a:spcPct val="0"/>
              </a:spcBef>
              <a:spcAft>
                <a:spcPts val="600"/>
              </a:spcAft>
            </a:pPr>
            <a:r>
              <a:rPr lang="en-US" sz="5400" b="1" dirty="0">
                <a:solidFill>
                  <a:schemeClr val="bg1"/>
                </a:solidFill>
                <a:latin typeface="+mj-lt"/>
                <a:ea typeface="+mj-ea"/>
                <a:cs typeface="+mj-cs"/>
              </a:rPr>
              <a:t>Thank You</a:t>
            </a:r>
          </a:p>
        </p:txBody>
      </p:sp>
      <p:sp>
        <p:nvSpPr>
          <p:cNvPr id="32" name="Rectangle 31">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4" name="Rectangle 33">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789515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3CE59B-8BD0-F901-328D-A355FC00C4FF}"/>
              </a:ext>
            </a:extLst>
          </p:cNvPr>
          <p:cNvSpPr txBox="1">
            <a:spLocks noGrp="1"/>
          </p:cNvSpPr>
          <p:nvPr>
            <p:ph type="title"/>
          </p:nvPr>
        </p:nvSpPr>
        <p:spPr>
          <a:xfrm>
            <a:off x="1097280" y="263530"/>
            <a:ext cx="10058400" cy="1450759"/>
          </a:xfrm>
        </p:spPr>
        <p:txBody>
          <a:bodyPr/>
          <a:lstStyle/>
          <a:p>
            <a:pPr lvl="0"/>
            <a:r>
              <a:rPr lang="en-US"/>
              <a:t>Salesforce for Various Industries</a:t>
            </a:r>
          </a:p>
        </p:txBody>
      </p:sp>
      <p:pic>
        <p:nvPicPr>
          <p:cNvPr id="3" name="Content Placeholder 4">
            <a:extLst>
              <a:ext uri="{FF2B5EF4-FFF2-40B4-BE49-F238E27FC236}">
                <a16:creationId xmlns:a16="http://schemas.microsoft.com/office/drawing/2014/main" id="{94E9DED4-5E23-44F0-B140-425E612ED8E2}"/>
              </a:ext>
            </a:extLst>
          </p:cNvPr>
          <p:cNvPicPr>
            <a:picLocks noGrp="1" noChangeAspect="1"/>
          </p:cNvPicPr>
          <p:nvPr>
            <p:ph idx="1"/>
          </p:nvPr>
        </p:nvPicPr>
        <p:blipFill>
          <a:blip r:embed="rId2"/>
          <a:stretch>
            <a:fillRect/>
          </a:stretch>
        </p:blipFill>
        <p:spPr>
          <a:xfrm>
            <a:off x="1240685" y="2108204"/>
            <a:ext cx="9204899" cy="3760790"/>
          </a:xfr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F13D55-BFEA-AAA8-D1A6-F8BD11ADCA1A}"/>
              </a:ext>
            </a:extLst>
          </p:cNvPr>
          <p:cNvSpPr txBox="1">
            <a:spLocks noGrp="1"/>
          </p:cNvSpPr>
          <p:nvPr>
            <p:ph type="title"/>
          </p:nvPr>
        </p:nvSpPr>
        <p:spPr>
          <a:xfrm>
            <a:off x="1097280" y="263530"/>
            <a:ext cx="10058400" cy="1450759"/>
          </a:xfrm>
        </p:spPr>
        <p:txBody>
          <a:bodyPr/>
          <a:lstStyle/>
          <a:p>
            <a:pPr lvl="0"/>
            <a:r>
              <a:rPr lang="en-US"/>
              <a:t>              Retail</a:t>
            </a:r>
          </a:p>
        </p:txBody>
      </p:sp>
      <p:pic>
        <p:nvPicPr>
          <p:cNvPr id="3" name="Picture 2">
            <a:extLst>
              <a:ext uri="{FF2B5EF4-FFF2-40B4-BE49-F238E27FC236}">
                <a16:creationId xmlns:a16="http://schemas.microsoft.com/office/drawing/2014/main" id="{3A3198C3-D494-F5C2-B894-B0605D6363B0}"/>
              </a:ext>
            </a:extLst>
          </p:cNvPr>
          <p:cNvPicPr>
            <a:picLocks noChangeAspect="1"/>
          </p:cNvPicPr>
          <p:nvPr/>
        </p:nvPicPr>
        <p:blipFill>
          <a:blip r:embed="rId3"/>
          <a:stretch>
            <a:fillRect/>
          </a:stretch>
        </p:blipFill>
        <p:spPr>
          <a:xfrm>
            <a:off x="1721303" y="857039"/>
            <a:ext cx="933446" cy="933446"/>
          </a:xfrm>
          <a:prstGeom prst="rect">
            <a:avLst/>
          </a:prstGeom>
          <a:noFill/>
          <a:ln cap="flat">
            <a:noFill/>
          </a:ln>
        </p:spPr>
      </p:pic>
      <p:sp>
        <p:nvSpPr>
          <p:cNvPr id="4" name="Content Placeholder 5">
            <a:extLst>
              <a:ext uri="{FF2B5EF4-FFF2-40B4-BE49-F238E27FC236}">
                <a16:creationId xmlns:a16="http://schemas.microsoft.com/office/drawing/2014/main" id="{AE38A09E-5BB2-1A50-5983-23C7B3C09C8A}"/>
              </a:ext>
            </a:extLst>
          </p:cNvPr>
          <p:cNvSpPr txBox="1">
            <a:spLocks noGrp="1"/>
          </p:cNvSpPr>
          <p:nvPr>
            <p:ph idx="1"/>
          </p:nvPr>
        </p:nvSpPr>
        <p:spPr/>
        <p:txBody>
          <a:bodyPr/>
          <a:lstStyle/>
          <a:p>
            <a:pPr lvl="0"/>
            <a:r>
              <a:rPr lang="en-US" dirty="0"/>
              <a:t>Salesforce Retail and ecommerce CRM helps modern-day sellers to identify consumer needs and preferences. It has features for every team—sales, marketing, and customer service—helping them respond in real-time with an informed message. Salesforce ecommerce B2B or B2C streamlines business processes by connecting everyone with the information they need to build and provide the right products or services. By using Salesforce Ecommerce Cloud/Salesforce Retail Cloud, businesses will be able to reach customers faster.</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D0C08-8C18-90DA-C81C-886633ACBBAD}"/>
              </a:ext>
            </a:extLst>
          </p:cNvPr>
          <p:cNvSpPr txBox="1">
            <a:spLocks noGrp="1"/>
          </p:cNvSpPr>
          <p:nvPr>
            <p:ph type="title"/>
          </p:nvPr>
        </p:nvSpPr>
        <p:spPr>
          <a:xfrm>
            <a:off x="1097280" y="263530"/>
            <a:ext cx="10058400" cy="1450759"/>
          </a:xfrm>
        </p:spPr>
        <p:txBody>
          <a:bodyPr/>
          <a:lstStyle/>
          <a:p>
            <a:pPr lvl="0"/>
            <a:r>
              <a:rPr lang="en-US"/>
              <a:t>              Consumer Goods</a:t>
            </a:r>
          </a:p>
        </p:txBody>
      </p:sp>
      <p:sp>
        <p:nvSpPr>
          <p:cNvPr id="3" name="Content Placeholder 5">
            <a:extLst>
              <a:ext uri="{FF2B5EF4-FFF2-40B4-BE49-F238E27FC236}">
                <a16:creationId xmlns:a16="http://schemas.microsoft.com/office/drawing/2014/main" id="{3CC4C074-BB08-F719-06F7-3D2415F1C6EC}"/>
              </a:ext>
            </a:extLst>
          </p:cNvPr>
          <p:cNvSpPr txBox="1">
            <a:spLocks noGrp="1"/>
          </p:cNvSpPr>
          <p:nvPr>
            <p:ph idx="1"/>
          </p:nvPr>
        </p:nvSpPr>
        <p:spPr/>
        <p:txBody>
          <a:bodyPr/>
          <a:lstStyle/>
          <a:p>
            <a:pPr lvl="0"/>
            <a:r>
              <a:rPr lang="en-US" dirty="0"/>
              <a:t>This unique service offered by Salesforce helps businesses operating in the consumer goods industry to boost their growth rate and return on investment using industry-specific tools and features. Consumer Goods Cloud is currently being used by various enterprises related to food, personal care, beauty, and many other related sectors. Businesses use Consumer Goods Cloud to effectively manage their trade promotions and funds using impactful insights generated by the platform.</a:t>
            </a:r>
          </a:p>
        </p:txBody>
      </p:sp>
      <p:pic>
        <p:nvPicPr>
          <p:cNvPr id="4" name="Picture 3">
            <a:extLst>
              <a:ext uri="{FF2B5EF4-FFF2-40B4-BE49-F238E27FC236}">
                <a16:creationId xmlns:a16="http://schemas.microsoft.com/office/drawing/2014/main" id="{CBCFE22D-C242-69E8-1210-58CB3CB89659}"/>
              </a:ext>
            </a:extLst>
          </p:cNvPr>
          <p:cNvPicPr>
            <a:picLocks noChangeAspect="1"/>
          </p:cNvPicPr>
          <p:nvPr/>
        </p:nvPicPr>
        <p:blipFill>
          <a:blip r:embed="rId2"/>
          <a:stretch>
            <a:fillRect/>
          </a:stretch>
        </p:blipFill>
        <p:spPr>
          <a:xfrm>
            <a:off x="1535039" y="842326"/>
            <a:ext cx="933446" cy="933446"/>
          </a:xfrm>
          <a:prstGeom prst="rect">
            <a:avLst/>
          </a:prstGeom>
          <a:noFill/>
          <a:ln cap="flat">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F13D55-BFEA-AAA8-D1A6-F8BD11ADCA1A}"/>
              </a:ext>
            </a:extLst>
          </p:cNvPr>
          <p:cNvSpPr txBox="1">
            <a:spLocks noGrp="1"/>
          </p:cNvSpPr>
          <p:nvPr>
            <p:ph type="title"/>
          </p:nvPr>
        </p:nvSpPr>
        <p:spPr>
          <a:xfrm>
            <a:off x="1097280" y="263530"/>
            <a:ext cx="10058400" cy="1450759"/>
          </a:xfrm>
        </p:spPr>
        <p:txBody>
          <a:bodyPr/>
          <a:lstStyle/>
          <a:p>
            <a:pPr lvl="0"/>
            <a:r>
              <a:rPr lang="en-US"/>
              <a:t>              Retail</a:t>
            </a:r>
          </a:p>
        </p:txBody>
      </p:sp>
      <p:pic>
        <p:nvPicPr>
          <p:cNvPr id="3" name="Picture 2">
            <a:extLst>
              <a:ext uri="{FF2B5EF4-FFF2-40B4-BE49-F238E27FC236}">
                <a16:creationId xmlns:a16="http://schemas.microsoft.com/office/drawing/2014/main" id="{3A3198C3-D494-F5C2-B894-B0605D6363B0}"/>
              </a:ext>
            </a:extLst>
          </p:cNvPr>
          <p:cNvPicPr>
            <a:picLocks noChangeAspect="1"/>
          </p:cNvPicPr>
          <p:nvPr/>
        </p:nvPicPr>
        <p:blipFill>
          <a:blip r:embed="rId2"/>
          <a:stretch>
            <a:fillRect/>
          </a:stretch>
        </p:blipFill>
        <p:spPr>
          <a:xfrm>
            <a:off x="1721303" y="857039"/>
            <a:ext cx="933446" cy="933446"/>
          </a:xfrm>
          <a:prstGeom prst="rect">
            <a:avLst/>
          </a:prstGeom>
          <a:noFill/>
          <a:ln cap="flat">
            <a:noFill/>
          </a:ln>
        </p:spPr>
      </p:pic>
      <p:sp>
        <p:nvSpPr>
          <p:cNvPr id="4" name="Content Placeholder 5">
            <a:extLst>
              <a:ext uri="{FF2B5EF4-FFF2-40B4-BE49-F238E27FC236}">
                <a16:creationId xmlns:a16="http://schemas.microsoft.com/office/drawing/2014/main" id="{AE38A09E-5BB2-1A50-5983-23C7B3C09C8A}"/>
              </a:ext>
            </a:extLst>
          </p:cNvPr>
          <p:cNvSpPr txBox="1">
            <a:spLocks noGrp="1"/>
          </p:cNvSpPr>
          <p:nvPr>
            <p:ph idx="1"/>
          </p:nvPr>
        </p:nvSpPr>
        <p:spPr/>
        <p:txBody>
          <a:bodyPr/>
          <a:lstStyle/>
          <a:p>
            <a:pPr lvl="0"/>
            <a:r>
              <a:rPr lang="en-US" dirty="0"/>
              <a:t>Salesforce Retail and ecommerce CRM helps modern-day sellers to identify consumer needs and preferences. It has features for every team—sales, marketing, and customer service—helping them respond in real-time with an informed message. Salesforce ecommerce B2B or B2C streamlines business processes by connecting everyone with the information they need to build and provide the right products or services. By using Salesforce Ecommerce Cloud/Salesforce Retail Cloud, businesses will be able to reach customers faster — offering seamless omnichannel experiences both online and in the store.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B3ABC5-D4C0-4EAE-D7D7-50A683454925}"/>
              </a:ext>
            </a:extLst>
          </p:cNvPr>
          <p:cNvSpPr txBox="1">
            <a:spLocks noGrp="1"/>
          </p:cNvSpPr>
          <p:nvPr>
            <p:ph type="title"/>
          </p:nvPr>
        </p:nvSpPr>
        <p:spPr>
          <a:xfrm>
            <a:off x="1097280" y="263530"/>
            <a:ext cx="10058400" cy="1450759"/>
          </a:xfrm>
        </p:spPr>
        <p:txBody>
          <a:bodyPr/>
          <a:lstStyle/>
          <a:p>
            <a:pPr lvl="0"/>
            <a:r>
              <a:rPr lang="en-US"/>
              <a:t>              Manufacturing</a:t>
            </a:r>
          </a:p>
        </p:txBody>
      </p:sp>
      <p:sp>
        <p:nvSpPr>
          <p:cNvPr id="3" name="Content Placeholder 5">
            <a:extLst>
              <a:ext uri="{FF2B5EF4-FFF2-40B4-BE49-F238E27FC236}">
                <a16:creationId xmlns:a16="http://schemas.microsoft.com/office/drawing/2014/main" id="{78070592-5B8A-2587-DEE8-94368B27BC3E}"/>
              </a:ext>
            </a:extLst>
          </p:cNvPr>
          <p:cNvSpPr txBox="1">
            <a:spLocks noGrp="1"/>
          </p:cNvSpPr>
          <p:nvPr>
            <p:ph idx="1"/>
          </p:nvPr>
        </p:nvSpPr>
        <p:spPr/>
        <p:txBody>
          <a:bodyPr/>
          <a:lstStyle/>
          <a:p>
            <a:pPr lvl="0"/>
            <a:r>
              <a:rPr lang="en-US"/>
              <a:t>Salesforce Manufacturing Cloud is a cloud-based platform that enables companies to manage their manufacturing processes and data in one place. It's designed to help you improve processes and increase productivity by simplifying the way you do business.</a:t>
            </a:r>
          </a:p>
          <a:p>
            <a:pPr lvl="0"/>
            <a:r>
              <a:rPr lang="en-US"/>
              <a:t>The Salesforce Manufacturing Cloud brings together all of your company's manufacturing data, including customer orders and product inventory, into one central location. This means that rather than having to manage multiple systems for each step of your process, you can see everything in one place—and it helps you make better decisions about how to run your business.</a:t>
            </a:r>
          </a:p>
          <a:p>
            <a:pPr lvl="0"/>
            <a:endParaRPr lang="en-US"/>
          </a:p>
          <a:p>
            <a:pPr lvl="0"/>
            <a:endParaRPr lang="en-US"/>
          </a:p>
        </p:txBody>
      </p:sp>
      <p:pic>
        <p:nvPicPr>
          <p:cNvPr id="4" name="Picture 2" descr="Icons for all of 8 of the Salesforce Industries">
            <a:extLst>
              <a:ext uri="{FF2B5EF4-FFF2-40B4-BE49-F238E27FC236}">
                <a16:creationId xmlns:a16="http://schemas.microsoft.com/office/drawing/2014/main" id="{1BB77D2E-4A59-E529-C830-D61BFB11C003}"/>
              </a:ext>
            </a:extLst>
          </p:cNvPr>
          <p:cNvPicPr>
            <a:picLocks noChangeAspect="1"/>
          </p:cNvPicPr>
          <p:nvPr/>
        </p:nvPicPr>
        <p:blipFill>
          <a:blip r:embed="rId2"/>
          <a:srcRect/>
          <a:stretch>
            <a:fillRect/>
          </a:stretch>
        </p:blipFill>
        <p:spPr>
          <a:xfrm>
            <a:off x="1548344" y="887946"/>
            <a:ext cx="933446" cy="933446"/>
          </a:xfrm>
          <a:prstGeom prst="rect">
            <a:avLst/>
          </a:prstGeom>
          <a:noFill/>
          <a:ln cap="flat">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BDBBC-8731-81F7-D7AF-80E9F25447A0}"/>
              </a:ext>
            </a:extLst>
          </p:cNvPr>
          <p:cNvSpPr txBox="1">
            <a:spLocks noGrp="1"/>
          </p:cNvSpPr>
          <p:nvPr>
            <p:ph type="title"/>
          </p:nvPr>
        </p:nvSpPr>
        <p:spPr/>
        <p:txBody>
          <a:bodyPr/>
          <a:lstStyle/>
          <a:p>
            <a:pPr lvl="0"/>
            <a:r>
              <a:rPr lang="en-US"/>
              <a:t>         Travel and Hospitality</a:t>
            </a:r>
          </a:p>
        </p:txBody>
      </p:sp>
      <p:sp>
        <p:nvSpPr>
          <p:cNvPr id="3" name="Content Placeholder 2">
            <a:extLst>
              <a:ext uri="{FF2B5EF4-FFF2-40B4-BE49-F238E27FC236}">
                <a16:creationId xmlns:a16="http://schemas.microsoft.com/office/drawing/2014/main" id="{BDA9742B-C2CB-8DFF-88A4-D72E5B2B2F87}"/>
              </a:ext>
            </a:extLst>
          </p:cNvPr>
          <p:cNvSpPr txBox="1">
            <a:spLocks noGrp="1"/>
          </p:cNvSpPr>
          <p:nvPr>
            <p:ph idx="1"/>
          </p:nvPr>
        </p:nvSpPr>
        <p:spPr/>
        <p:txBody>
          <a:bodyPr/>
          <a:lstStyle/>
          <a:p>
            <a:pPr lvl="0"/>
            <a:r>
              <a:rPr lang="en-US"/>
              <a:t>Salesforce has developed this service specifically for the tourism industry to enable businesses to provide personalized services to their customers to increase their loyalty and satisfaction. The Salesforce CRM of tourism displays all the details of customers, including travel history, in a single dashboard, allowing users to make impactful conversations with customers. The platform displays a unified view of customer interests and preferences that helps users to bring in new customers. It comes with a loyalty management feature that lets businesses build impactful B2B and B2C programs that are configurable and can be deployed quickly. </a:t>
            </a:r>
          </a:p>
        </p:txBody>
      </p:sp>
      <p:pic>
        <p:nvPicPr>
          <p:cNvPr id="4" name="Picture 3">
            <a:extLst>
              <a:ext uri="{FF2B5EF4-FFF2-40B4-BE49-F238E27FC236}">
                <a16:creationId xmlns:a16="http://schemas.microsoft.com/office/drawing/2014/main" id="{996D1BB5-D5E3-60B0-AD7D-8B9B560D23AC}"/>
              </a:ext>
            </a:extLst>
          </p:cNvPr>
          <p:cNvPicPr>
            <a:picLocks noChangeAspect="1"/>
          </p:cNvPicPr>
          <p:nvPr/>
        </p:nvPicPr>
        <p:blipFill>
          <a:blip r:embed="rId2"/>
          <a:stretch>
            <a:fillRect/>
          </a:stretch>
        </p:blipFill>
        <p:spPr>
          <a:xfrm>
            <a:off x="1097280" y="912095"/>
            <a:ext cx="933446" cy="933446"/>
          </a:xfrm>
          <a:prstGeom prst="rect">
            <a:avLst/>
          </a:prstGeom>
          <a:noFill/>
          <a:ln cap="flat">
            <a:noFill/>
          </a:ln>
        </p:spPr>
      </p:pic>
    </p:spTree>
  </p:cSld>
  <p:clrMapOvr>
    <a:masterClrMapping/>
  </p:clrMapOvr>
</p:sld>
</file>

<file path=ppt/theme/theme1.xml><?xml version="1.0" encoding="utf-8"?>
<a:theme xmlns:a="http://schemas.openxmlformats.org/drawingml/2006/main" name="RetrospectVTI">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623</TotalTime>
  <Words>1768</Words>
  <Application>Microsoft Office PowerPoint</Application>
  <PresentationFormat>Widescreen</PresentationFormat>
  <Paragraphs>101</Paragraphs>
  <Slides>31</Slides>
  <Notes>2</Notes>
  <HiddenSlides>2</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31</vt:i4>
      </vt:variant>
    </vt:vector>
  </HeadingPairs>
  <TitlesOfParts>
    <vt:vector size="39" baseType="lpstr">
      <vt:lpstr>Arial</vt:lpstr>
      <vt:lpstr>Calibri</vt:lpstr>
      <vt:lpstr>Calibri Light</vt:lpstr>
      <vt:lpstr>Georgia Pro Cond Light</vt:lpstr>
      <vt:lpstr>Salesforce Sans</vt:lpstr>
      <vt:lpstr>Speak Pro</vt:lpstr>
      <vt:lpstr>Wingdings</vt:lpstr>
      <vt:lpstr>RetrospectVTI</vt:lpstr>
      <vt:lpstr>Salesforce Industries</vt:lpstr>
      <vt:lpstr>Introduction</vt:lpstr>
      <vt:lpstr>Salesforce for Various Industries</vt:lpstr>
      <vt:lpstr>Salesforce for Various Industries</vt:lpstr>
      <vt:lpstr>              Retail</vt:lpstr>
      <vt:lpstr>              Consumer Goods</vt:lpstr>
      <vt:lpstr>              Retail</vt:lpstr>
      <vt:lpstr>              Manufacturing</vt:lpstr>
      <vt:lpstr>         Travel and Hospitality</vt:lpstr>
      <vt:lpstr>         Communications</vt:lpstr>
      <vt:lpstr>           Media</vt:lpstr>
      <vt:lpstr>           Financial Services</vt:lpstr>
      <vt:lpstr>           Healthcare and Life Sciences</vt:lpstr>
      <vt:lpstr> Salesforce vs Salesforce Industries </vt:lpstr>
      <vt:lpstr>Benefits of Salesforce Industries(Vlocity)</vt:lpstr>
      <vt:lpstr>OmniStudio</vt:lpstr>
      <vt:lpstr>Layers of Components of OmniStudio</vt:lpstr>
      <vt:lpstr>Digital Experience</vt:lpstr>
      <vt:lpstr>The Service Management Layer</vt:lpstr>
      <vt:lpstr>The Developer Experience Layer</vt:lpstr>
      <vt:lpstr>FlexCards</vt:lpstr>
      <vt:lpstr>Advantaged of FlexCards</vt:lpstr>
      <vt:lpstr>OmniScripts</vt:lpstr>
      <vt:lpstr>Advantages of OmniScript</vt:lpstr>
      <vt:lpstr>DataRaptors</vt:lpstr>
      <vt:lpstr>DataRaptors</vt:lpstr>
      <vt:lpstr>DataRaptors</vt:lpstr>
      <vt:lpstr> Integration Procedures</vt:lpstr>
      <vt:lpstr>PowerPoint Presentation</vt:lpstr>
      <vt:lpstr>capabilities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Salesforce Vlocity</dc:title>
  <dc:creator>Chetan B Patil</dc:creator>
  <cp:lastModifiedBy>Chetan B Patil</cp:lastModifiedBy>
  <cp:revision>42</cp:revision>
  <dcterms:created xsi:type="dcterms:W3CDTF">2023-11-23T12:03:44Z</dcterms:created>
  <dcterms:modified xsi:type="dcterms:W3CDTF">2023-11-25T08:47:42Z</dcterms:modified>
</cp:coreProperties>
</file>