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600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C4920-2DF3-4445-B9F6-846AFB7E37C8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53030-FB1C-4C0C-9AF9-ACBE1D6D2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745AF-16F7-440F-B5C6-4019ABAACA51}" type="datetime1">
              <a:rPr lang="en-US" smtClean="0"/>
              <a:pPr/>
              <a:t>8/24/2024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7A992-3A19-4A25-A410-261C18BEAC1B}" type="datetime1">
              <a:rPr lang="en-US" smtClean="0"/>
              <a:pPr/>
              <a:t>8/24/2024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F8396-63C1-4FB8-89AA-0E07764BA3E5}" type="datetime1">
              <a:rPr lang="en-US" smtClean="0"/>
              <a:pPr/>
              <a:t>8/24/2024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369C-C7BD-4E73-8813-164B653300D3}" type="datetime1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F11D1-0104-4860-9AC5-4077E2892C67}" type="datetime1">
              <a:rPr lang="en-US" smtClean="0"/>
              <a:pPr/>
              <a:t>8/24/2024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247" y="781938"/>
            <a:ext cx="999553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795845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E890-E7C6-4725-81BC-CF3E698D19E8}" type="datetime1">
              <a:rPr lang="en-US" smtClean="0"/>
              <a:pPr/>
              <a:t>8/24/2024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mbarishYadav000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latin typeface="Arial"/>
                <a:cs typeface="Arial"/>
              </a:rPr>
              <a:t>CREDIT</a:t>
            </a:r>
            <a:r>
              <a:rPr sz="9600" b="1" spc="-390" dirty="0">
                <a:latin typeface="Arial"/>
                <a:cs typeface="Arial"/>
              </a:rPr>
              <a:t> </a:t>
            </a:r>
            <a:r>
              <a:rPr sz="9600" b="1" spc="-20" dirty="0">
                <a:latin typeface="Arial"/>
                <a:cs typeface="Arial"/>
              </a:rPr>
              <a:t>CARD</a:t>
            </a:r>
            <a:endParaRPr sz="9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90" dirty="0">
                <a:solidFill>
                  <a:srgbClr val="FFC000"/>
                </a:solidFill>
                <a:latin typeface="Arial MT"/>
                <a:cs typeface="Arial MT"/>
              </a:rPr>
              <a:t>WEEKLY</a:t>
            </a:r>
            <a:endParaRPr sz="5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819" dirty="0">
                <a:solidFill>
                  <a:srgbClr val="FFC000"/>
                </a:solidFill>
                <a:latin typeface="Arial MT"/>
                <a:cs typeface="Arial MT"/>
              </a:rPr>
              <a:t>STATUS</a:t>
            </a:r>
            <a:r>
              <a:rPr sz="5700" spc="-26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5700" spc="-745" dirty="0">
                <a:solidFill>
                  <a:srgbClr val="FFC000"/>
                </a:solidFill>
                <a:latin typeface="Arial MT"/>
                <a:cs typeface="Arial MT"/>
              </a:rPr>
              <a:t>REPORT</a:t>
            </a:r>
            <a:endParaRPr sz="5700">
              <a:latin typeface="Arial MT"/>
              <a:cs typeface="Arial M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1</a:t>
            </a:fld>
            <a:endParaRPr lang="en-US"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14600"/>
            <a:ext cx="10363200" cy="1107996"/>
          </a:xfrm>
        </p:spPr>
        <p:txBody>
          <a:bodyPr/>
          <a:lstStyle/>
          <a:p>
            <a:pPr algn="ctr"/>
            <a:r>
              <a:rPr lang="en-US" sz="7200" b="1" u="sng" dirty="0" smtClean="0"/>
              <a:t>Thank You</a:t>
            </a:r>
            <a:endParaRPr lang="en-US" sz="72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6781800" y="6324600"/>
            <a:ext cx="76200" cy="111443"/>
          </a:xfrm>
        </p:spPr>
        <p:txBody>
          <a:bodyPr/>
          <a:lstStyle/>
          <a:p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10</a:t>
            </a:fld>
            <a:endParaRPr lang="en-US"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465226"/>
            <a:ext cx="7979409" cy="4823460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590"/>
              </a:spcBef>
            </a:pPr>
            <a:r>
              <a:rPr sz="4000" smtClean="0">
                <a:solidFill>
                  <a:srgbClr val="FFC000"/>
                </a:solidFill>
                <a:latin typeface="Arial Black"/>
                <a:cs typeface="Arial Black"/>
              </a:rPr>
              <a:t>Content</a:t>
            </a:r>
            <a:endParaRPr sz="4000">
              <a:latin typeface="Arial Black"/>
              <a:cs typeface="Arial Black"/>
            </a:endParaRPr>
          </a:p>
          <a:p>
            <a:pPr marL="777875" indent="-743585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40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endParaRPr sz="400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4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DAX</a:t>
            </a:r>
            <a:endParaRPr sz="400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400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Export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sz="4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688" y="2275332"/>
            <a:ext cx="4401311" cy="38160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217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1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comprehensive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weekly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enabling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monitor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40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operations effectively.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Download</a:t>
            </a:r>
            <a:r>
              <a:rPr spc="-145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905000"/>
            <a:ext cx="8741410" cy="18678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2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GitHub: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2760"/>
              </a:lnSpc>
            </a:pPr>
            <a:r>
              <a:rPr lang="en-US" sz="2400" spc="-10" dirty="0" smtClean="0">
                <a:solidFill>
                  <a:srgbClr val="FFC000"/>
                </a:solidFill>
                <a:latin typeface="Calibri"/>
                <a:cs typeface="Calibri"/>
                <a:hlinkClick r:id="rId2" tooltip="https://github.com/AmbarishYadav0001"/>
              </a:rPr>
              <a:t>https://github.com/AmbarishYadav0001</a:t>
            </a: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28959" y="1662683"/>
            <a:ext cx="1194816" cy="134569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Import</a:t>
            </a:r>
            <a:r>
              <a:rPr spc="-35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SQL</a:t>
            </a:r>
            <a:r>
              <a:rPr spc="-20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637563"/>
            <a:ext cx="5506085" cy="2052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Prepare</a:t>
            </a:r>
            <a:r>
              <a:rPr sz="40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90894" y="4258817"/>
            <a:ext cx="3529965" cy="1160145"/>
            <a:chOff x="6390894" y="4258817"/>
            <a:chExt cx="3529965" cy="1160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944" y="4277867"/>
              <a:ext cx="3491484" cy="11216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00419" y="4268342"/>
              <a:ext cx="3510915" cy="1141095"/>
            </a:xfrm>
            <a:custGeom>
              <a:avLst/>
              <a:gdLst/>
              <a:ahLst/>
              <a:cxnLst/>
              <a:rect l="l" t="t" r="r" b="b"/>
              <a:pathLst>
                <a:path w="3510915" h="1141095">
                  <a:moveTo>
                    <a:pt x="0" y="1140713"/>
                  </a:moveTo>
                  <a:lnTo>
                    <a:pt x="3510534" y="1140713"/>
                  </a:lnTo>
                  <a:lnTo>
                    <a:pt x="3510534" y="0"/>
                  </a:lnTo>
                  <a:lnTo>
                    <a:pt x="0" y="0"/>
                  </a:lnTo>
                  <a:lnTo>
                    <a:pt x="0" y="1140713"/>
                  </a:lnTo>
                  <a:close/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2200" y="4216908"/>
            <a:ext cx="899922" cy="758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752" y="1546860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44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spc="-25" dirty="0" smtClean="0"/>
              <a:t>5</a:t>
            </a:r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"20-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30",</a:t>
            </a:r>
            <a:endParaRPr sz="160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40,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"30-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50,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"40-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60,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"50-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600">
              <a:latin typeface="Calibri"/>
              <a:cs typeface="Calibri"/>
            </a:endParaRPr>
          </a:p>
          <a:p>
            <a:pPr marL="242570" marR="5881370" indent="-230504">
              <a:lnSpc>
                <a:spcPct val="11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TRUE(),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35000,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444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spc="-25" dirty="0" smtClean="0"/>
              <a:t>6</a:t>
            </a:r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cc_detail'[interest_earned]</a:t>
            </a:r>
            <a:endParaRPr sz="160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190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>
              <a:latin typeface="Calibri"/>
              <a:cs typeface="Calibri"/>
            </a:endParaRPr>
          </a:p>
          <a:p>
            <a:pPr marL="196850" marR="6037580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1))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Insights-</a:t>
            </a:r>
            <a:r>
              <a:rPr spc="-25" dirty="0"/>
              <a:t> </a:t>
            </a:r>
            <a:r>
              <a:rPr dirty="0"/>
              <a:t>Week</a:t>
            </a:r>
            <a:r>
              <a:rPr spc="-45" dirty="0"/>
              <a:t> </a:t>
            </a:r>
            <a:r>
              <a:rPr dirty="0"/>
              <a:t>53</a:t>
            </a:r>
            <a:r>
              <a:rPr spc="-40" dirty="0"/>
              <a:t> </a:t>
            </a:r>
            <a:r>
              <a:rPr spc="-10" dirty="0"/>
              <a:t>(31</a:t>
            </a:r>
            <a:r>
              <a:rPr sz="3975" spc="-15" baseline="25157" dirty="0"/>
              <a:t>st</a:t>
            </a:r>
            <a:r>
              <a:rPr sz="3975" baseline="25157" dirty="0"/>
              <a:t>	</a:t>
            </a:r>
            <a:r>
              <a:rPr sz="4000" spc="-20" dirty="0"/>
              <a:t>Dec)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47480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28.8%,</a:t>
            </a:r>
            <a:endParaRPr sz="200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57M</a:t>
            </a:r>
            <a:endParaRPr sz="200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46M</a:t>
            </a:r>
            <a:endParaRPr sz="200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31M,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26M</a:t>
            </a:r>
            <a:endParaRPr sz="2000">
              <a:latin typeface="Calibri"/>
              <a:cs typeface="Calibri"/>
            </a:endParaRPr>
          </a:p>
          <a:p>
            <a:pPr marL="454659" marR="3836035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transactions</a:t>
            </a:r>
            <a:endParaRPr sz="200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>
              <a:latin typeface="Calibri"/>
              <a:cs typeface="Calibri"/>
            </a:endParaRPr>
          </a:p>
          <a:p>
            <a:pPr marL="454025" indent="-359410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FFFFFF"/>
                </a:solidFill>
                <a:latin typeface="Calibri"/>
                <a:cs typeface="Calibri"/>
              </a:rPr>
              <a:t>6.06</a:t>
            </a:r>
            <a:r>
              <a:rPr sz="2000" spc="-10" smtClean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Add</a:t>
            </a:r>
            <a:r>
              <a:rPr spc="-2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spc="-10" dirty="0"/>
              <a:t>resume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dirty="0"/>
              <a:t>Credit</a:t>
            </a:r>
            <a:r>
              <a:rPr spc="-70" dirty="0"/>
              <a:t> </a:t>
            </a:r>
            <a:r>
              <a:rPr dirty="0"/>
              <a:t>card</a:t>
            </a:r>
            <a:r>
              <a:rPr spc="-80" dirty="0"/>
              <a:t> </a:t>
            </a:r>
            <a:r>
              <a:rPr dirty="0"/>
              <a:t>financial</a:t>
            </a:r>
            <a:r>
              <a:rPr spc="-100" dirty="0"/>
              <a:t> </a:t>
            </a:r>
            <a:r>
              <a:rPr dirty="0"/>
              <a:t>dashboard</a:t>
            </a:r>
            <a:r>
              <a:rPr spc="-105" dirty="0"/>
              <a:t> </a:t>
            </a:r>
            <a:r>
              <a:rPr dirty="0"/>
              <a:t>using</a:t>
            </a:r>
            <a:r>
              <a:rPr spc="-85" dirty="0"/>
              <a:t> </a:t>
            </a:r>
            <a:r>
              <a:rPr dirty="0"/>
              <a:t>Power</a:t>
            </a:r>
            <a:r>
              <a:rPr spc="-70" dirty="0"/>
              <a:t> </a:t>
            </a:r>
            <a:r>
              <a:rPr spc="-25" dirty="0"/>
              <a:t>BI:</a:t>
            </a:r>
          </a:p>
          <a:p>
            <a:pPr marL="372110" marR="21590" indent="-360045">
              <a:lnSpc>
                <a:spcPts val="3020"/>
              </a:lnSpc>
              <a:spcBef>
                <a:spcPts val="1075"/>
              </a:spcBef>
              <a:buFont typeface="Arial MT"/>
              <a:buChar char="•"/>
              <a:tabLst>
                <a:tab pos="372110" algn="l"/>
              </a:tabLst>
            </a:pPr>
            <a:r>
              <a:rPr sz="2800" b="0" dirty="0">
                <a:latin typeface="Calibri"/>
                <a:cs typeface="Calibri"/>
              </a:rPr>
              <a:t>Developed</a:t>
            </a:r>
            <a:r>
              <a:rPr sz="2800" b="0" spc="-11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an</a:t>
            </a:r>
            <a:r>
              <a:rPr sz="2800" b="0" spc="-10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interactive</a:t>
            </a:r>
            <a:r>
              <a:rPr sz="2800" b="0" spc="-11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dashboard</a:t>
            </a:r>
            <a:r>
              <a:rPr sz="2800" b="0" spc="-8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using transaction</a:t>
            </a:r>
            <a:r>
              <a:rPr sz="2800" b="0" spc="-6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and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customer</a:t>
            </a:r>
            <a:r>
              <a:rPr sz="2800" b="0" spc="-5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data</a:t>
            </a:r>
            <a:r>
              <a:rPr sz="2800" b="0" spc="-7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from</a:t>
            </a:r>
            <a:r>
              <a:rPr sz="2800" b="0" spc="-6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SQL</a:t>
            </a:r>
            <a:r>
              <a:rPr sz="2800" b="0" spc="-6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database, </a:t>
            </a:r>
            <a:r>
              <a:rPr sz="2800" b="0" dirty="0">
                <a:latin typeface="Calibri"/>
                <a:cs typeface="Calibri"/>
              </a:rPr>
              <a:t>to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provide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spc="-20" dirty="0">
                <a:latin typeface="Calibri"/>
                <a:cs typeface="Calibri"/>
              </a:rPr>
              <a:t>real-</a:t>
            </a:r>
            <a:r>
              <a:rPr sz="2800" b="0" dirty="0">
                <a:latin typeface="Calibri"/>
                <a:cs typeface="Calibri"/>
              </a:rPr>
              <a:t>time</a:t>
            </a:r>
            <a:r>
              <a:rPr sz="2800" b="0" spc="-6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insights.</a:t>
            </a:r>
            <a:endParaRPr sz="2800">
              <a:latin typeface="Calibri"/>
              <a:cs typeface="Calibri"/>
            </a:endParaRPr>
          </a:p>
          <a:p>
            <a:pPr marL="372110" marR="338455" indent="-360045">
              <a:lnSpc>
                <a:spcPts val="3030"/>
              </a:lnSpc>
              <a:spcBef>
                <a:spcPts val="1000"/>
              </a:spcBef>
              <a:buFont typeface="Arial MT"/>
              <a:buChar char="•"/>
              <a:tabLst>
                <a:tab pos="372110" algn="l"/>
              </a:tabLst>
            </a:pPr>
            <a:r>
              <a:rPr sz="2800" b="0" dirty="0">
                <a:latin typeface="Calibri"/>
                <a:cs typeface="Calibri"/>
              </a:rPr>
              <a:t>Streamlined</a:t>
            </a:r>
            <a:r>
              <a:rPr sz="2800" b="0" spc="-8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data</a:t>
            </a:r>
            <a:r>
              <a:rPr sz="2800" b="0" spc="-9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processing</a:t>
            </a:r>
            <a:r>
              <a:rPr sz="2800" b="0" spc="-5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&amp;</a:t>
            </a:r>
            <a:r>
              <a:rPr sz="2800" b="0" spc="-9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analysis</a:t>
            </a:r>
            <a:r>
              <a:rPr sz="2800" b="0" spc="-6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to</a:t>
            </a:r>
            <a:r>
              <a:rPr sz="2800" b="0" spc="-9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monitor </a:t>
            </a:r>
            <a:r>
              <a:rPr sz="2800" b="0" dirty="0">
                <a:latin typeface="Calibri"/>
                <a:cs typeface="Calibri"/>
              </a:rPr>
              <a:t>key</a:t>
            </a:r>
            <a:r>
              <a:rPr sz="2800" b="0" spc="-9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performance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metrics</a:t>
            </a:r>
            <a:r>
              <a:rPr sz="2800" b="0" spc="-6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and</a:t>
            </a:r>
            <a:r>
              <a:rPr sz="2800" b="0" spc="-6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trends.</a:t>
            </a:r>
            <a:endParaRPr sz="2800">
              <a:latin typeface="Calibri"/>
              <a:cs typeface="Calibri"/>
            </a:endParaRPr>
          </a:p>
          <a:p>
            <a:pPr marL="370205" marR="240665" indent="-358140" algn="just">
              <a:lnSpc>
                <a:spcPts val="3020"/>
              </a:lnSpc>
              <a:spcBef>
                <a:spcPts val="994"/>
              </a:spcBef>
              <a:buFont typeface="Arial MT"/>
              <a:buChar char="•"/>
              <a:tabLst>
                <a:tab pos="372110" algn="l"/>
              </a:tabLst>
            </a:pPr>
            <a:r>
              <a:rPr sz="2800" b="0" dirty="0">
                <a:latin typeface="Calibri"/>
                <a:cs typeface="Calibri"/>
              </a:rPr>
              <a:t>Shared</a:t>
            </a:r>
            <a:r>
              <a:rPr sz="2800" b="0" spc="-10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actionable</a:t>
            </a:r>
            <a:r>
              <a:rPr sz="2800" b="0" spc="-10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insights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with</a:t>
            </a:r>
            <a:r>
              <a:rPr sz="2800" b="0" spc="-105" dirty="0">
                <a:latin typeface="Calibri"/>
                <a:cs typeface="Calibri"/>
              </a:rPr>
              <a:t> </a:t>
            </a:r>
            <a:r>
              <a:rPr sz="2800" b="0" spc="-20" dirty="0">
                <a:latin typeface="Calibri"/>
                <a:cs typeface="Calibri"/>
              </a:rPr>
              <a:t>stakeholders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based 	</a:t>
            </a:r>
            <a:r>
              <a:rPr sz="2800" b="0" dirty="0">
                <a:latin typeface="Calibri"/>
                <a:cs typeface="Calibri"/>
              </a:rPr>
              <a:t>on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dashboard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findings</a:t>
            </a:r>
            <a:r>
              <a:rPr sz="2800" b="0" spc="-5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to</a:t>
            </a:r>
            <a:r>
              <a:rPr sz="2800" b="0" spc="-8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support</a:t>
            </a:r>
            <a:r>
              <a:rPr sz="2800" b="0" spc="-45" dirty="0">
                <a:latin typeface="Calibri"/>
                <a:cs typeface="Calibri"/>
              </a:rPr>
              <a:t> </a:t>
            </a:r>
            <a:r>
              <a:rPr sz="2800" b="0" spc="-20" dirty="0">
                <a:latin typeface="Calibri"/>
                <a:cs typeface="Calibri"/>
              </a:rPr>
              <a:t>decision-</a:t>
            </a:r>
            <a:r>
              <a:rPr sz="2800" b="0" spc="-10" dirty="0">
                <a:latin typeface="Calibri"/>
                <a:cs typeface="Calibri"/>
              </a:rPr>
              <a:t>making 	processes.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3134867"/>
            <a:ext cx="3128772" cy="31287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471</Words>
  <Application>Microsoft Office PowerPoint</Application>
  <PresentationFormat>Custom</PresentationFormat>
  <Paragraphs>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CREDIT CARD</vt:lpstr>
      <vt:lpstr>Slide 2</vt:lpstr>
      <vt:lpstr>Slide 3</vt:lpstr>
      <vt:lpstr>Download Data</vt:lpstr>
      <vt:lpstr>Import data to SQL database</vt:lpstr>
      <vt:lpstr>DAX Queries</vt:lpstr>
      <vt:lpstr>DAX Queries</vt:lpstr>
      <vt:lpstr>Project Insights- Week 53 (31st Dec)</vt:lpstr>
      <vt:lpstr>Add to resume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dell</cp:lastModifiedBy>
  <cp:revision>3</cp:revision>
  <dcterms:created xsi:type="dcterms:W3CDTF">2024-08-16T10:24:39Z</dcterms:created>
  <dcterms:modified xsi:type="dcterms:W3CDTF">2024-08-24T10:27:52Z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2024-08-16T00:00:00Z</vt:filetime>
  </property>
  <property fmtid="{D5CDD505-2E9C-101B-9397-08002B2CF9AE}" pid="5" name="Producer">
    <vt:lpwstr>Microsoft® PowerPoint® 2021</vt:lpwstr>
  </property>
</Properties>
</file>