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3" r:id="rId7"/>
    <p:sldId id="270" r:id="rId8"/>
    <p:sldId id="266" r:id="rId9"/>
    <p:sldId id="264" r:id="rId10"/>
    <p:sldId id="265" r:id="rId11"/>
    <p:sldId id="268" r:id="rId12"/>
    <p:sldId id="269" r:id="rId13"/>
    <p:sldId id="260" r:id="rId14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2" autoAdjust="0"/>
  </p:normalViewPr>
  <p:slideViewPr>
    <p:cSldViewPr>
      <p:cViewPr varScale="1">
        <p:scale>
          <a:sx n="95" d="100"/>
          <a:sy n="95" d="100"/>
        </p:scale>
        <p:origin x="1788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24DEBD-3F7B-CEE7-C59A-7DC181313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AC5D0495-498A-0E8A-B9E6-C87FD0558EC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563D8B6A-3074-0930-07DD-1A99B6DDFC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D22B8BF-2E63-67A1-94A7-C5BFB158B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819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Employee Performance management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		    Tushar Zaware    -    23107089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			   Aditya Sharma     -    23107111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	       </a:t>
            </a:r>
            <a:r>
              <a:rPr lang="en-IN" altLang="en-US" sz="3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Dhanshri</a:t>
            </a: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Shinde   -    23107107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		        Konika Yadav       -    22107006</a:t>
            </a: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Aavani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Nair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3CE51F-3A0D-E00E-C6A7-3F283196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625" cy="19524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23A14-7278-3354-E161-D171FBDE3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784" y="1125972"/>
            <a:ext cx="7784121" cy="487001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C4AA0-AE79-4966-E2B6-97673C6E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06" y="899517"/>
            <a:ext cx="4007906" cy="2160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13CF0E-2C6D-9943-0880-C914D5218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569" y="920799"/>
            <a:ext cx="3423137" cy="2203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965642-D1EB-DBED-74EA-8594B8B93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61" y="3827183"/>
            <a:ext cx="4028951" cy="2243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DEF80-202E-92CC-7393-1C1C92FA7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569" y="3856236"/>
            <a:ext cx="3423137" cy="2214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CA8CA-80EF-E73C-0B1B-EA854E5791CE}"/>
              </a:ext>
            </a:extLst>
          </p:cNvPr>
          <p:cNvSpPr txBox="1"/>
          <p:nvPr/>
        </p:nvSpPr>
        <p:spPr>
          <a:xfrm>
            <a:off x="3501689" y="167763"/>
            <a:ext cx="5059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55123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D279EAF-2410-3B47-50BF-1284AD2F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44" y="752538"/>
            <a:ext cx="7353740" cy="288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C09175-EC3F-1152-C6C8-64DF2262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3962"/>
          <a:stretch/>
        </p:blipFill>
        <p:spPr>
          <a:xfrm>
            <a:off x="1583928" y="3779837"/>
            <a:ext cx="6609172" cy="2664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F5BC9-D16E-0C60-2515-B282E5F6DFC4}"/>
              </a:ext>
            </a:extLst>
          </p:cNvPr>
          <p:cNvSpPr txBox="1"/>
          <p:nvPr/>
        </p:nvSpPr>
        <p:spPr>
          <a:xfrm>
            <a:off x="3501689" y="167763"/>
            <a:ext cx="5059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382122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403573"/>
            <a:ext cx="9070975" cy="535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: 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today's fast-paced world, tracking the performance of individuals in a company or organization while managing multiple tasks is challenging and often inefficient due to scattered and unorganized data.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 :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propose an application that functions as a comprehensive performance management tool. 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consolidates and tracks the complete data of all registered individuals, providing a centralized and organized view of performance metrics, making data access and evaluation seamless and efficient.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403574"/>
            <a:ext cx="9070975" cy="4824536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user-friendly graphical interface using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be achieved by implementing simple, intuitive navigation, layout designs, and input forms for data collection using widgets like text fields, buttons, and drop-down menus.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data visualization capabilities using Matplotlib, which can be achieved by creating graphs and charts for easy performance analysis.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automate event notifications and alerts, which can be achieved by setting timers and conditions within the system.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TkCalendar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scheduling and managing upcoming events, achievable by providing an interactive calendar view and event reminder system.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applied in educational institutions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automating performance evaluations and progress monitoring of students and faculty.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useful for event management teams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scheduling, calendar integration, and notification systems.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benefit project managers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offering data tracking, visualization, and benchmarking capabilities for various tasks and milestones.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applied in small to medium businesses (SMBs)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performance reviews, data-driven decision-making, and operational analysis.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extended to integrate advanced libraries and features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like AI recommendations and database systems for scalability.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provide valuable insights to teachers and mentors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visualizing learner progress and patterns in performance data.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help organizations in scheduling and managing events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efficiently, including setting reminders and event alerts.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403573"/>
            <a:ext cx="9070975" cy="535441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50924" lvl="2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and intuitive graphical user interface (GUI) built using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facilitate easy navigation and interaction for users without technical expertise.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</a:p>
          <a:p>
            <a:pPr marL="1050924" lvl="2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Matplotlib to generate charts and graphs, enabling clear and meaningful insights from performance data.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Notifications:</a:t>
            </a:r>
          </a:p>
          <a:p>
            <a:pPr marL="1050924" lvl="2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alerts and notifications for deadlines, events, and performance benchmarks to keep users informed and on track.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Generation:</a:t>
            </a:r>
          </a:p>
          <a:p>
            <a:pPr marL="1050924" lvl="2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report creation in formats such as PDF and CSV, allowing users to document and analyze historical performance data.</a:t>
            </a:r>
          </a:p>
          <a:p>
            <a:pPr marL="593724" lvl="2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C2122A-527C-D38B-B54B-FE9CAAF0F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F36A83BF-F5E5-9B0F-0A8D-F04AB2D19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09EF05F-74AB-403C-BE34-05811DC82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9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 through a user-friendly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graphical interface.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data visualization using Matplotlib for real-time charts and graphs.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data collection and tracking through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forms.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event notifications and alerts for timely reminders.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scheduling and event management with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TkCalendar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4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9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 startAt="6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management capabilities for creating or joining teams.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 startAt="6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user authentication with login and signup features.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 startAt="6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time and resource efficiency through automation.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 startAt="6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planning and scheduling with event reminders and calendar integration.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 startAt="6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 for performance benchmarking and growth tracking.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(GUI)            –     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(Python GUI Library)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(Database)     –      MySQL 8.0 CE (SQL)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638</Words>
  <Application>Microsoft Office PowerPoint</Application>
  <PresentationFormat>Custom</PresentationFormat>
  <Paragraphs>78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Tushar Zaware</cp:lastModifiedBy>
  <cp:revision>24</cp:revision>
  <cp:lastPrinted>2022-08-20T08:09:49Z</cp:lastPrinted>
  <dcterms:created xsi:type="dcterms:W3CDTF">2017-10-25T08:22:14Z</dcterms:created>
  <dcterms:modified xsi:type="dcterms:W3CDTF">2025-02-11T06:07:45Z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