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94E9-8BC7-4C2B-B3AB-3038987C229D}" type="datetimeFigureOut">
              <a:rPr lang="en-US" smtClean="0"/>
              <a:t>04/03/2025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CD33-1D2F-45D0-AA07-A4198B92C8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alpython.com/python-gui-tkinter/" TargetMode="External"/><Relationship Id="rId5" Type="http://schemas.openxmlformats.org/officeDocument/2006/relationships/hyperlink" Target="https://itxperts.co.in/blog/hospital-management-system-using-python/" TargetMode="External"/><Relationship Id="rId4" Type="http://schemas.openxmlformats.org/officeDocument/2006/relationships/hyperlink" Target="https://www.practo.com/providers/clinics/r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357166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57166"/>
            <a:ext cx="4140668" cy="2135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600" b="1" dirty="0">
              <a:solidFill>
                <a:schemeClr val="tx1"/>
              </a:solidFill>
              <a:latin typeface="Century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entury" pitchFamily="18" charset="0"/>
              </a:rPr>
              <a:t>Problem statement </a:t>
            </a:r>
            <a:r>
              <a:rPr lang="en-US" sz="1600" dirty="0">
                <a:solidFill>
                  <a:schemeClr val="tx1"/>
                </a:solidFill>
                <a:latin typeface="Century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1200" u="sng" dirty="0">
                <a:solidFill>
                  <a:schemeClr val="tx1"/>
                </a:solidFill>
                <a:latin typeface="Century" pitchFamily="18" charset="0"/>
              </a:rPr>
              <a:t>Manual Record-Keeping &amp; Data Loss </a:t>
            </a:r>
            <a:r>
              <a:rPr lang="en-US" sz="1200" dirty="0">
                <a:solidFill>
                  <a:schemeClr val="tx1"/>
                </a:solidFill>
                <a:latin typeface="Century" pitchFamily="18" charset="0"/>
              </a:rPr>
              <a:t>: Clinics often rely on paper records, which can be misplaced or damaged.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1200" u="sng" dirty="0">
                <a:solidFill>
                  <a:schemeClr val="tx1"/>
                </a:solidFill>
                <a:latin typeface="Century" pitchFamily="18" charset="0"/>
              </a:rPr>
              <a:t>Inefficient Appointment Scheduling </a:t>
            </a:r>
            <a:r>
              <a:rPr lang="en-US" sz="1200" dirty="0">
                <a:solidFill>
                  <a:schemeClr val="tx1"/>
                </a:solidFill>
                <a:latin typeface="Century" pitchFamily="18" charset="0"/>
              </a:rPr>
              <a:t>: Overlapping appointments and long wait times cause inconvenience.</a:t>
            </a:r>
          </a:p>
          <a:p>
            <a:pPr>
              <a:buFont typeface="Arial" pitchFamily="34" charset="0"/>
              <a:buChar char="•"/>
            </a:pPr>
            <a:r>
              <a:rPr lang="en-US" sz="1200" u="sng" dirty="0">
                <a:solidFill>
                  <a:schemeClr val="tx1"/>
                </a:solidFill>
                <a:latin typeface="Century" pitchFamily="18" charset="0"/>
              </a:rPr>
              <a:t> Lack of Communication Between Patients &amp; Clinic </a:t>
            </a:r>
            <a:r>
              <a:rPr lang="en-US" sz="1200" dirty="0">
                <a:solidFill>
                  <a:schemeClr val="tx1"/>
                </a:solidFill>
                <a:latin typeface="Century" pitchFamily="18" charset="0"/>
              </a:rPr>
              <a:t>: Patients struggle to reach the clinic for queries or updates. </a:t>
            </a:r>
            <a:endParaRPr lang="en-US" sz="16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40669" y="357166"/>
            <a:ext cx="3638558" cy="1857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entury" pitchFamily="18" charset="0"/>
              </a:rPr>
              <a:t>Objectives 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entury" pitchFamily="18" charset="0"/>
              </a:rPr>
              <a:t>To automate appointment scheduling, registration and report generation.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entury" pitchFamily="18" charset="0"/>
              </a:rPr>
              <a:t>To provide feedback system for doctors and patients.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entury" pitchFamily="18" charset="0"/>
              </a:rPr>
              <a:t>To build remainder and notification system.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entury" pitchFamily="18" charset="0"/>
              </a:rPr>
              <a:t>To provide patients with quick answers through chat support.</a:t>
            </a: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85580" y="5214950"/>
            <a:ext cx="4406420" cy="1643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entury" pitchFamily="18" charset="0"/>
              </a:rPr>
              <a:t>Conclusion :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entury" pitchFamily="18" charset="0"/>
              </a:rPr>
              <a:t>CarePlus</a:t>
            </a:r>
            <a:r>
              <a:rPr lang="en-US" sz="1200" dirty="0">
                <a:solidFill>
                  <a:schemeClr val="tx1"/>
                </a:solidFill>
                <a:latin typeface="Century" pitchFamily="18" charset="0"/>
              </a:rPr>
              <a:t> allows patients to book appointments online from anywhere and can consult through messages. It reduces manual work and improves efficiency. This system ensures better patient care and smooth clinic operations.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026" name="AutoShape 2" descr="blob:https://web.whatsapp.com/dbe26c96-17e7-4429-8efe-273ef3e35c0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dbe26c96-17e7-4429-8efe-273ef3e35c0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blob:https://web.whatsapp.com/dbe26c96-17e7-4429-8efe-273ef3e35c0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48610" y="2214554"/>
            <a:ext cx="3632204" cy="4643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entury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entury" pitchFamily="18" charset="0"/>
              </a:rPr>
              <a:t>Results:-</a:t>
            </a: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</p:txBody>
      </p:sp>
      <p:pic>
        <p:nvPicPr>
          <p:cNvPr id="18" name="Picture 17" descr="pie chart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2571744"/>
            <a:ext cx="3478665" cy="2000264"/>
          </a:xfrm>
          <a:prstGeom prst="rect">
            <a:avLst/>
          </a:prstGeom>
        </p:spPr>
      </p:pic>
      <p:pic>
        <p:nvPicPr>
          <p:cNvPr id="20" name="Picture 19" descr="bar grag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26" y="4561424"/>
            <a:ext cx="3486386" cy="22965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0"/>
            <a:ext cx="12192000" cy="356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Century" pitchFamily="18" charset="0"/>
              </a:rPr>
              <a:t>CarePlus</a:t>
            </a:r>
            <a:r>
              <a:rPr lang="en-US" sz="1600" b="1" dirty="0">
                <a:solidFill>
                  <a:schemeClr val="tx1"/>
                </a:solidFill>
                <a:latin typeface="Century" pitchFamily="18" charset="0"/>
              </a:rPr>
              <a:t>  : A </a:t>
            </a:r>
            <a:r>
              <a:rPr lang="en-US" sz="1600" b="1" dirty="0" err="1">
                <a:solidFill>
                  <a:schemeClr val="tx1"/>
                </a:solidFill>
                <a:latin typeface="Century" pitchFamily="18" charset="0"/>
              </a:rPr>
              <a:t>SmartCare</a:t>
            </a:r>
            <a:r>
              <a:rPr lang="en-US" sz="1600" b="1" dirty="0">
                <a:solidFill>
                  <a:schemeClr val="tx1"/>
                </a:solidFill>
                <a:latin typeface="Century" pitchFamily="18" charset="0"/>
              </a:rPr>
              <a:t> Clinic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97D92-EF4A-DF67-B17D-CFA9712DD032}"/>
              </a:ext>
            </a:extLst>
          </p:cNvPr>
          <p:cNvSpPr txBox="1"/>
          <p:nvPr/>
        </p:nvSpPr>
        <p:spPr>
          <a:xfrm>
            <a:off x="7785580" y="356372"/>
            <a:ext cx="4406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entury" pitchFamily="18" charset="0"/>
              </a:rPr>
              <a:t>W</a:t>
            </a:r>
            <a:r>
              <a:rPr lang="en-US" sz="1400" b="1" dirty="0">
                <a:latin typeface="Century" pitchFamily="18" charset="0"/>
              </a:rPr>
              <a:t>orkflow </a:t>
            </a:r>
            <a:r>
              <a:rPr lang="en-US" sz="1800" dirty="0">
                <a:solidFill>
                  <a:schemeClr val="tx1"/>
                </a:solidFill>
                <a:latin typeface="Century" pitchFamily="18" charset="0"/>
              </a:rPr>
              <a:t>:</a:t>
            </a:r>
          </a:p>
          <a:p>
            <a:endParaRPr lang="en-US" dirty="0">
              <a:latin typeface="Century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889C2C-7486-DE33-56E8-37B86F78784B}"/>
              </a:ext>
            </a:extLst>
          </p:cNvPr>
          <p:cNvSpPr/>
          <p:nvPr/>
        </p:nvSpPr>
        <p:spPr>
          <a:xfrm>
            <a:off x="7785579" y="3778354"/>
            <a:ext cx="4406419" cy="1432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entury" pitchFamily="18" charset="0"/>
              </a:rPr>
              <a:t>Key References:</a:t>
            </a:r>
          </a:p>
          <a:p>
            <a:r>
              <a:rPr lang="en-US" sz="1100" dirty="0">
                <a:solidFill>
                  <a:schemeClr val="tx1"/>
                </a:solidFill>
                <a:latin typeface="Century" pitchFamily="18" charset="0"/>
                <a:hlinkClick r:id="rId4"/>
              </a:rPr>
              <a:t>https://www.practo.com/providers/clinics/ray</a:t>
            </a:r>
            <a:r>
              <a:rPr lang="en-US" sz="1400" b="1" dirty="0">
                <a:solidFill>
                  <a:schemeClr val="tx1"/>
                </a:solidFill>
                <a:latin typeface="Century" pitchFamily="18" charset="0"/>
              </a:rPr>
              <a:t> </a:t>
            </a:r>
          </a:p>
          <a:p>
            <a:r>
              <a:rPr lang="en-US" sz="1100" dirty="0">
                <a:solidFill>
                  <a:schemeClr val="tx1"/>
                </a:solidFill>
                <a:latin typeface="Century" pitchFamily="18" charset="0"/>
                <a:hlinkClick r:id="rId5"/>
              </a:rPr>
              <a:t>https://itxperts.co.in/blog/hospital-management-system-using-python/</a:t>
            </a:r>
            <a:r>
              <a:rPr lang="en-US" sz="1400" b="1" dirty="0">
                <a:solidFill>
                  <a:schemeClr val="tx1"/>
                </a:solidFill>
                <a:latin typeface="Century" pitchFamily="18" charset="0"/>
              </a:rPr>
              <a:t> </a:t>
            </a:r>
          </a:p>
          <a:p>
            <a:r>
              <a:rPr lang="en-US" sz="1100" dirty="0">
                <a:solidFill>
                  <a:schemeClr val="tx1"/>
                </a:solidFill>
                <a:latin typeface="Century" pitchFamily="18" charset="0"/>
                <a:hlinkClick r:id="rId6"/>
              </a:rPr>
              <a:t>https://realpython.com/python-gui-tkinter/</a:t>
            </a:r>
            <a:r>
              <a:rPr lang="en-US" sz="1400" b="1" dirty="0">
                <a:solidFill>
                  <a:schemeClr val="tx1"/>
                </a:solidFill>
                <a:latin typeface="Century" pitchFamily="18" charset="0"/>
              </a:rPr>
              <a:t> </a:t>
            </a:r>
            <a:endParaRPr lang="en-US" sz="1100" dirty="0">
              <a:solidFill>
                <a:schemeClr val="tx1"/>
              </a:solidFill>
              <a:latin typeface="Century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C6F2EE7-1DF9-7DC7-9362-5EF73EBED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9" r="13671"/>
          <a:stretch/>
        </p:blipFill>
        <p:spPr>
          <a:xfrm>
            <a:off x="7968208" y="712744"/>
            <a:ext cx="3958040" cy="29527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D234F86-2AA8-E881-80DB-BF587D9FCB13}"/>
              </a:ext>
            </a:extLst>
          </p:cNvPr>
          <p:cNvSpPr txBox="1"/>
          <p:nvPr/>
        </p:nvSpPr>
        <p:spPr>
          <a:xfrm>
            <a:off x="0" y="2492896"/>
            <a:ext cx="41406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Century" pitchFamily="18" charset="0"/>
              </a:rPr>
              <a:t>BlockDiagram</a:t>
            </a:r>
            <a:r>
              <a:rPr lang="en-US" sz="1400" b="1" dirty="0">
                <a:solidFill>
                  <a:schemeClr val="tx1"/>
                </a:solidFill>
                <a:latin typeface="Century" pitchFamily="18" charset="0"/>
              </a:rPr>
              <a:t>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F7D63A9-BE4A-3291-85BA-CC8C73E8452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9256"/>
          <a:stretch/>
        </p:blipFill>
        <p:spPr>
          <a:xfrm>
            <a:off x="119336" y="2852936"/>
            <a:ext cx="3763523" cy="3816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178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Pravin Shelar</cp:lastModifiedBy>
  <cp:revision>8</cp:revision>
  <dcterms:created xsi:type="dcterms:W3CDTF">2025-04-02T02:56:29Z</dcterms:created>
  <dcterms:modified xsi:type="dcterms:W3CDTF">2025-04-03T05:35:56Z</dcterms:modified>
</cp:coreProperties>
</file>