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7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92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83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3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37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0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0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3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5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5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1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6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16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atichan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atichandu/Applied-Data-Science-Capstone/blob/main/data%20science%20capstone/w1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atichandu/Applied-Data-Science-Capstone/blob/main/data%20science%20capstone/w2/EDA%20with%20SQL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atichandu/Applied-Data-Science-Capstone/blob/main/data%20science%20capstone/w2/EDA%20with%20Visualization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atichandu/Applied-Data-Science-Capstone/blob/main/data%20science%20capstone/w3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atichandu/Applied-Data-Science-Capstone/blob/main/data%20science%20capstone/w3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batichandu/Applied-Data-Science-Capstone/blob/main/data%20science%20capstone/w4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mbatichandu/Applied-Data-Science-Capstone/tree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hyperlink" Target="https://github.com/Ambatichandu/Applied-Data-Science-Capstone/blob/main/data%20science%20capstone/w1/Data%20Collection%20Api%20.ipynb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hyperlink" Target="https://github.com/Ambatichandu/Applied-Data-Science-Capstone/blob/main/data%20science%20capstone/w1/Data%20Collection%20with%20Web%20Scraping.ipynb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Ambati Chandra </a:t>
            </a:r>
            <a:r>
              <a:rPr lang="en-US" sz="2400" spc="-175" dirty="0" err="1" smtClean="0">
                <a:solidFill>
                  <a:srgbClr val="616E52"/>
                </a:solidFill>
                <a:latin typeface="Arial"/>
                <a:cs typeface="Arial"/>
              </a:rPr>
              <a:t>mouli</a:t>
            </a: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github.com/Ambatichandu</a:t>
            </a:r>
            <a:endParaRPr lang="en-IN" sz="2400" spc="7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13497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://</a:t>
            </a: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github.com/Ambatichandu/Applied-Data-Science-Capstone/blob/main/data%20science%20capstone/w1/Data%20wrangling%20.ipynb</a:t>
            </a:r>
            <a:r>
              <a:rPr lang="en-IN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7229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github.com/Ambatichandu/Applied-Data-Science-Capstone/blob/main/data%20science%20capstone/w2/EDA%20with%20SQL.ipynb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4313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github.com/Ambatichandu/Applied-Data-Science-Capstone/blob/main/data%20science%20capstone/w2/EDA%20with%20Visualization.ipynb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21049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github.com/Ambatichandu/Applied-Data-Science-Capstone/blob/main/data%20science%20capstone/w3/Interactive%20Visual%20Analytics%20with%20Folium.ipynb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github.com/Ambatichandu/Applied-Data-Science-Capstone/blob/main/data%20science%20capstone/w3/spacex_dash_app.py</a:t>
            </a:r>
            <a:r>
              <a:rPr lang="en-IN" sz="2000" u="heavy" spc="-10" dirty="0" smtClean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github.com/Ambatichandu/Applied-Data-Science-Capstone/blob/main/data%20science%20capstone/w4/Machine%20Learning%20Prediction.ipynb</a:t>
            </a:r>
            <a:r>
              <a:rPr lang="en-US" sz="2000" u="heavy" spc="-5" dirty="0" smtClean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u="heavy" spc="-5" dirty="0" smtClean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85966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github.com/Ambatichandu/Applied-Data-Science-Capstone/tree/main</a:t>
            </a:r>
            <a:r>
              <a:rPr lang="en-IN" sz="2000" u="heavy" spc="-10" dirty="0" smtClean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</a:t>
            </a:r>
            <a:r>
              <a:rPr lang="en-IN" sz="1500" dirty="0" smtClean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github.com/Ambatichandu/Applied-Data-Science-Capstone/blob/main/data%20science%20capstone/w1/Data%20Collection%20Api%20.ipynb</a:t>
            </a:r>
            <a:r>
              <a:rPr lang="en-IN" sz="1500" dirty="0" smtClean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</a:t>
            </a:r>
            <a:r>
              <a:rPr lang="en-IN" sz="1500" dirty="0" smtClean="0">
                <a:latin typeface="Carlito"/>
                <a:cs typeface="Carlito"/>
                <a:hlinkClick r:id="rId17"/>
              </a:rPr>
              <a:t>github.com/Ambatichandu/Applied-Data-Science-Capstone/blob/main/data%20science%20capstone/w1/Data%20Collection%20with%20Web%20Scraping.ipynb</a:t>
            </a:r>
            <a:r>
              <a:rPr lang="en-IN" sz="1500" dirty="0" smtClean="0">
                <a:latin typeface="Carlito"/>
                <a:cs typeface="Carlito"/>
              </a:rPr>
              <a:t> 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2567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Garamond</vt:lpstr>
      <vt:lpstr>Organic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USER</cp:lastModifiedBy>
  <cp:revision>3</cp:revision>
  <dcterms:created xsi:type="dcterms:W3CDTF">2021-08-26T16:53:12Z</dcterms:created>
  <dcterms:modified xsi:type="dcterms:W3CDTF">2024-03-10T16:46:38Z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