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Montserrat"/>
      <p:regular r:id="rId30"/>
      <p:bold r:id="rId31"/>
      <p:italic r:id="rId32"/>
      <p:boldItalic r:id="rId33"/>
    </p:embeddedFont>
    <p:embeddedFont>
      <p:font typeface="Barlow Semi Condensed Medium"/>
      <p:regular r:id="rId34"/>
      <p:bold r:id="rId35"/>
      <p:italic r:id="rId36"/>
      <p:boldItalic r:id="rId37"/>
    </p:embeddedFont>
    <p:embeddedFont>
      <p:font typeface="Montserrat ExtraBold"/>
      <p:bold r:id="rId38"/>
      <p:boldItalic r:id="rId39"/>
    </p:embeddedFont>
    <p:embeddedFont>
      <p:font typeface="Barlow Semi Condense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regular.fntdata"/><Relationship Id="rId20" Type="http://schemas.openxmlformats.org/officeDocument/2006/relationships/slide" Target="slides/slide16.xml"/><Relationship Id="rId42" Type="http://schemas.openxmlformats.org/officeDocument/2006/relationships/font" Target="fonts/BarlowSemiCondensed-italic.fntdata"/><Relationship Id="rId41" Type="http://schemas.openxmlformats.org/officeDocument/2006/relationships/font" Target="fonts/BarlowSemiCondensed-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BarlowSemiCondense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BarlowSemiCondensedMedium-bold.fntdata"/><Relationship Id="rId12" Type="http://schemas.openxmlformats.org/officeDocument/2006/relationships/slide" Target="slides/slide8.xml"/><Relationship Id="rId34" Type="http://schemas.openxmlformats.org/officeDocument/2006/relationships/font" Target="fonts/BarlowSemiCondensedMedium-regular.fntdata"/><Relationship Id="rId15" Type="http://schemas.openxmlformats.org/officeDocument/2006/relationships/slide" Target="slides/slide11.xml"/><Relationship Id="rId37" Type="http://schemas.openxmlformats.org/officeDocument/2006/relationships/font" Target="fonts/BarlowSemiCondensedMedium-boldItalic.fntdata"/><Relationship Id="rId14" Type="http://schemas.openxmlformats.org/officeDocument/2006/relationships/slide" Target="slides/slide10.xml"/><Relationship Id="rId36" Type="http://schemas.openxmlformats.org/officeDocument/2006/relationships/font" Target="fonts/BarlowSemiCondensedMedium-italic.fntdata"/><Relationship Id="rId17" Type="http://schemas.openxmlformats.org/officeDocument/2006/relationships/slide" Target="slides/slide13.xml"/><Relationship Id="rId39" Type="http://schemas.openxmlformats.org/officeDocument/2006/relationships/font" Target="fonts/MontserratExtraBold-boldItalic.fntdata"/><Relationship Id="rId16" Type="http://schemas.openxmlformats.org/officeDocument/2006/relationships/slide" Target="slides/slide12.xml"/><Relationship Id="rId38" Type="http://schemas.openxmlformats.org/officeDocument/2006/relationships/font" Target="fonts/MontserratExtraBol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05c8a80e8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05c8a80e8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53747815d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53747815d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3747815d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3747815d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53747815d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53747815d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53747815d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53747815d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53747815d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53747815d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3747815d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3747815d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3747815d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3747815d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3747815d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53747815d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3747815d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53747815d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53747815db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53747815db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f5de3b70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f5de3b70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53747815d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53747815d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53747815d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53747815d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53747815d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53747815d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53747815d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53747815d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53747815d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53747815d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3747815d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3747815d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06694f9de_1_18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06694f9de_1_18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f5de3b7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f5de3b7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06694f9de_1_18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06694f9de_1_18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53747815d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53747815d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3747815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3747815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53747815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53747815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53747815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53747815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14000" y="902256"/>
            <a:ext cx="4086600" cy="1910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000" y="3493644"/>
            <a:ext cx="3858000" cy="442800"/>
          </a:xfrm>
          <a:prstGeom prst="rect">
            <a:avLst/>
          </a:prstGeom>
          <a:solidFill>
            <a:schemeClr val="accent6"/>
          </a:solid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txBox="1"/>
          <p:nvPr>
            <p:ph idx="2" type="ctrTitle"/>
          </p:nvPr>
        </p:nvSpPr>
        <p:spPr>
          <a:xfrm>
            <a:off x="714000" y="2895493"/>
            <a:ext cx="1358400" cy="3633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b="1" sz="2000">
                <a:solidFill>
                  <a:schemeClr val="lt1"/>
                </a:solidFill>
                <a:latin typeface="Barlow Semi Condensed"/>
                <a:ea typeface="Barlow Semi Condensed"/>
                <a:cs typeface="Barlow Semi Condensed"/>
                <a:sym typeface="Barlow Semi Condense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p:nvPr/>
        </p:nvSpPr>
        <p:spPr>
          <a:xfrm>
            <a:off x="-651375" y="43358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958950" y="1668045"/>
            <a:ext cx="7226100" cy="122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9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70" name="Google Shape;70;p1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11"/>
          <p:cNvSpPr txBox="1"/>
          <p:nvPr>
            <p:ph idx="1" type="subTitle"/>
          </p:nvPr>
        </p:nvSpPr>
        <p:spPr>
          <a:xfrm>
            <a:off x="2219725" y="3196175"/>
            <a:ext cx="47034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2" name="Google Shape;72;p11"/>
          <p:cNvSpPr/>
          <p:nvPr/>
        </p:nvSpPr>
        <p:spPr>
          <a:xfrm>
            <a:off x="8510800" y="30950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5523250" y="4455674"/>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149850"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325750" y="4039825"/>
            <a:ext cx="1557000" cy="1557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4068525" y="-937150"/>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8" name="Shape 78"/>
        <p:cNvGrpSpPr/>
        <p:nvPr/>
      </p:nvGrpSpPr>
      <p:grpSpPr>
        <a:xfrm>
          <a:off x="0" y="0"/>
          <a:ext cx="0" cy="0"/>
          <a:chOff x="0" y="0"/>
          <a:chExt cx="0" cy="0"/>
        </a:xfrm>
      </p:grpSpPr>
      <p:sp>
        <p:nvSpPr>
          <p:cNvPr id="79" name="Google Shape;79;p1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80" name="Google Shape;80;p13"/>
          <p:cNvSpPr txBox="1"/>
          <p:nvPr>
            <p:ph type="title"/>
          </p:nvPr>
        </p:nvSpPr>
        <p:spPr>
          <a:xfrm>
            <a:off x="714000"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3"/>
          <p:cNvSpPr txBox="1"/>
          <p:nvPr>
            <p:ph idx="1" type="subTitle"/>
          </p:nvPr>
        </p:nvSpPr>
        <p:spPr>
          <a:xfrm>
            <a:off x="714000"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hasCustomPrompt="1" idx="2" type="title"/>
          </p:nvPr>
        </p:nvSpPr>
        <p:spPr>
          <a:xfrm>
            <a:off x="819723"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5"/>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3" name="Google Shape;83;p13"/>
          <p:cNvSpPr txBox="1"/>
          <p:nvPr>
            <p:ph idx="3"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4" type="title"/>
          </p:nvPr>
        </p:nvSpPr>
        <p:spPr>
          <a:xfrm>
            <a:off x="2683575"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3"/>
          <p:cNvSpPr txBox="1"/>
          <p:nvPr>
            <p:ph idx="5" type="subTitle"/>
          </p:nvPr>
        </p:nvSpPr>
        <p:spPr>
          <a:xfrm>
            <a:off x="2683575"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3"/>
          <p:cNvSpPr txBox="1"/>
          <p:nvPr>
            <p:ph hasCustomPrompt="1" idx="6" type="title"/>
          </p:nvPr>
        </p:nvSpPr>
        <p:spPr>
          <a:xfrm>
            <a:off x="2787792" y="1974435"/>
            <a:ext cx="6639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3"/>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7" name="Google Shape;87;p13"/>
          <p:cNvSpPr txBox="1"/>
          <p:nvPr>
            <p:ph idx="7" type="title"/>
          </p:nvPr>
        </p:nvSpPr>
        <p:spPr>
          <a:xfrm>
            <a:off x="4653150"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8" type="subTitle"/>
          </p:nvPr>
        </p:nvSpPr>
        <p:spPr>
          <a:xfrm>
            <a:off x="4653150"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hasCustomPrompt="1" idx="9" type="title"/>
          </p:nvPr>
        </p:nvSpPr>
        <p:spPr>
          <a:xfrm>
            <a:off x="4756709"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4"/>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0" name="Google Shape;90;p13"/>
          <p:cNvSpPr txBox="1"/>
          <p:nvPr>
            <p:ph idx="13" type="title"/>
          </p:nvPr>
        </p:nvSpPr>
        <p:spPr>
          <a:xfrm>
            <a:off x="6622725" y="2688931"/>
            <a:ext cx="1801800" cy="544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1" name="Google Shape;91;p13"/>
          <p:cNvSpPr txBox="1"/>
          <p:nvPr>
            <p:ph idx="14" type="subTitle"/>
          </p:nvPr>
        </p:nvSpPr>
        <p:spPr>
          <a:xfrm>
            <a:off x="6622725" y="3330854"/>
            <a:ext cx="1801800" cy="54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hasCustomPrompt="1" idx="15" type="title"/>
          </p:nvPr>
        </p:nvSpPr>
        <p:spPr>
          <a:xfrm>
            <a:off x="6731004" y="1974285"/>
            <a:ext cx="6639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b="1" sz="2400">
                <a:solidFill>
                  <a:schemeClr val="accent2"/>
                </a:solidFill>
                <a:latin typeface="Barlow Semi Condensed"/>
                <a:ea typeface="Barlow Semi Condensed"/>
                <a:cs typeface="Barlow Semi Condensed"/>
                <a:sym typeface="Barlow Semi Condensed"/>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854175" y="4150275"/>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1">
    <p:spTree>
      <p:nvGrpSpPr>
        <p:cNvPr id="96" name="Shape 96"/>
        <p:cNvGrpSpPr/>
        <p:nvPr/>
      </p:nvGrpSpPr>
      <p:grpSpPr>
        <a:xfrm>
          <a:off x="0" y="0"/>
          <a:ext cx="0" cy="0"/>
          <a:chOff x="0" y="0"/>
          <a:chExt cx="0" cy="0"/>
        </a:xfrm>
      </p:grpSpPr>
      <p:sp>
        <p:nvSpPr>
          <p:cNvPr id="97" name="Google Shape;97;p1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98" name="Google Shape;98;p14"/>
          <p:cNvSpPr txBox="1"/>
          <p:nvPr>
            <p:ph type="title"/>
          </p:nvPr>
        </p:nvSpPr>
        <p:spPr>
          <a:xfrm>
            <a:off x="2312700" y="2316938"/>
            <a:ext cx="4518600" cy="130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9" name="Google Shape;99;p14"/>
          <p:cNvSpPr txBox="1"/>
          <p:nvPr>
            <p:ph idx="1" type="subTitle"/>
          </p:nvPr>
        </p:nvSpPr>
        <p:spPr>
          <a:xfrm>
            <a:off x="2312150" y="3780749"/>
            <a:ext cx="45186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14"/>
          <p:cNvSpPr txBox="1"/>
          <p:nvPr>
            <p:ph hasCustomPrompt="1" idx="2" type="title"/>
          </p:nvPr>
        </p:nvSpPr>
        <p:spPr>
          <a:xfrm>
            <a:off x="3987499" y="1106278"/>
            <a:ext cx="1167900" cy="7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4800">
                <a:solidFill>
                  <a:schemeClr val="accent5"/>
                </a:solidFill>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8550650" y="2534599"/>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
    <p:spTree>
      <p:nvGrpSpPr>
        <p:cNvPr id="105" name="Shape 105"/>
        <p:cNvGrpSpPr/>
        <p:nvPr/>
      </p:nvGrpSpPr>
      <p:grpSpPr>
        <a:xfrm>
          <a:off x="0" y="0"/>
          <a:ext cx="0" cy="0"/>
          <a:chOff x="0" y="0"/>
          <a:chExt cx="0" cy="0"/>
        </a:xfrm>
      </p:grpSpPr>
      <p:sp>
        <p:nvSpPr>
          <p:cNvPr id="106" name="Google Shape;106;p15"/>
          <p:cNvSpPr/>
          <p:nvPr/>
        </p:nvSpPr>
        <p:spPr>
          <a:xfrm>
            <a:off x="-346750" y="-368850"/>
            <a:ext cx="1507200" cy="1507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775226" y="4075123"/>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261025" y="-569250"/>
            <a:ext cx="2475900" cy="24759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34025" y="43590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1" name="Google Shape;111;p15"/>
          <p:cNvSpPr txBox="1"/>
          <p:nvPr>
            <p:ph type="title"/>
          </p:nvPr>
        </p:nvSpPr>
        <p:spPr>
          <a:xfrm>
            <a:off x="2348625" y="3341925"/>
            <a:ext cx="4446900" cy="457500"/>
          </a:xfrm>
          <a:prstGeom prst="rect">
            <a:avLst/>
          </a:prstGeom>
          <a:solidFill>
            <a:srgbClr val="5CFFA6">
              <a:alpha val="43560"/>
            </a:srgbClr>
          </a:solidFill>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5"/>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2" name="Google Shape;112;p15"/>
          <p:cNvSpPr txBox="1"/>
          <p:nvPr>
            <p:ph idx="1" type="subTitle"/>
          </p:nvPr>
        </p:nvSpPr>
        <p:spPr>
          <a:xfrm>
            <a:off x="2348625" y="1314553"/>
            <a:ext cx="4446900" cy="182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None/>
              <a:defRPr sz="2600">
                <a:solidFill>
                  <a:schemeClr val="lt1"/>
                </a:solidFill>
              </a:defRPr>
            </a:lvl1pPr>
            <a:lvl2pPr lvl="1" rtl="0" algn="ctr">
              <a:lnSpc>
                <a:spcPct val="100000"/>
              </a:lnSpc>
              <a:spcBef>
                <a:spcPts val="0"/>
              </a:spcBef>
              <a:spcAft>
                <a:spcPts val="0"/>
              </a:spcAft>
              <a:buSzPts val="2200"/>
              <a:buNone/>
              <a:defRPr sz="2200"/>
            </a:lvl2pPr>
            <a:lvl3pPr lvl="2" rtl="0" algn="ctr">
              <a:lnSpc>
                <a:spcPct val="100000"/>
              </a:lnSpc>
              <a:spcBef>
                <a:spcPts val="0"/>
              </a:spcBef>
              <a:spcAft>
                <a:spcPts val="0"/>
              </a:spcAft>
              <a:buSzPts val="2200"/>
              <a:buNone/>
              <a:defRPr sz="2200"/>
            </a:lvl3pPr>
            <a:lvl4pPr lvl="3" rtl="0" algn="ctr">
              <a:lnSpc>
                <a:spcPct val="100000"/>
              </a:lnSpc>
              <a:spcBef>
                <a:spcPts val="0"/>
              </a:spcBef>
              <a:spcAft>
                <a:spcPts val="0"/>
              </a:spcAft>
              <a:buSzPts val="2200"/>
              <a:buNone/>
              <a:defRPr sz="2200"/>
            </a:lvl4pPr>
            <a:lvl5pPr lvl="4" rtl="0" algn="ctr">
              <a:lnSpc>
                <a:spcPct val="100000"/>
              </a:lnSpc>
              <a:spcBef>
                <a:spcPts val="0"/>
              </a:spcBef>
              <a:spcAft>
                <a:spcPts val="0"/>
              </a:spcAft>
              <a:buSzPts val="2200"/>
              <a:buNone/>
              <a:defRPr sz="2200"/>
            </a:lvl5pPr>
            <a:lvl6pPr lvl="5" rtl="0" algn="ctr">
              <a:lnSpc>
                <a:spcPct val="100000"/>
              </a:lnSpc>
              <a:spcBef>
                <a:spcPts val="0"/>
              </a:spcBef>
              <a:spcAft>
                <a:spcPts val="0"/>
              </a:spcAft>
              <a:buSzPts val="2200"/>
              <a:buNone/>
              <a:defRPr sz="2200"/>
            </a:lvl6pPr>
            <a:lvl7pPr lvl="6" rtl="0" algn="ctr">
              <a:lnSpc>
                <a:spcPct val="100000"/>
              </a:lnSpc>
              <a:spcBef>
                <a:spcPts val="0"/>
              </a:spcBef>
              <a:spcAft>
                <a:spcPts val="0"/>
              </a:spcAft>
              <a:buSzPts val="2200"/>
              <a:buNone/>
              <a:defRPr sz="2200"/>
            </a:lvl7pPr>
            <a:lvl8pPr lvl="7" rtl="0" algn="ctr">
              <a:lnSpc>
                <a:spcPct val="100000"/>
              </a:lnSpc>
              <a:spcBef>
                <a:spcPts val="0"/>
              </a:spcBef>
              <a:spcAft>
                <a:spcPts val="0"/>
              </a:spcAft>
              <a:buSzPts val="2200"/>
              <a:buNone/>
              <a:defRPr sz="2200"/>
            </a:lvl8pPr>
            <a:lvl9pPr lvl="8" rtl="0" algn="ctr">
              <a:lnSpc>
                <a:spcPct val="100000"/>
              </a:lnSpc>
              <a:spcBef>
                <a:spcPts val="0"/>
              </a:spcBef>
              <a:spcAft>
                <a:spcPts val="0"/>
              </a:spcAft>
              <a:buSzPts val="2200"/>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6">
    <p:spTree>
      <p:nvGrpSpPr>
        <p:cNvPr id="113" name="Shape 113"/>
        <p:cNvGrpSpPr/>
        <p:nvPr/>
      </p:nvGrpSpPr>
      <p:grpSpPr>
        <a:xfrm>
          <a:off x="0" y="0"/>
          <a:ext cx="0" cy="0"/>
          <a:chOff x="0" y="0"/>
          <a:chExt cx="0" cy="0"/>
        </a:xfrm>
      </p:grpSpPr>
      <p:sp>
        <p:nvSpPr>
          <p:cNvPr id="114" name="Google Shape;114;p16"/>
          <p:cNvSpPr/>
          <p:nvPr/>
        </p:nvSpPr>
        <p:spPr>
          <a:xfrm>
            <a:off x="8265500" y="-5415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026650" y="-738901"/>
            <a:ext cx="1128300" cy="1128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238925" y="441997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19" name="Google Shape;119;p16"/>
          <p:cNvSpPr txBox="1"/>
          <p:nvPr>
            <p:ph type="title"/>
          </p:nvPr>
        </p:nvSpPr>
        <p:spPr>
          <a:xfrm>
            <a:off x="714000" y="648300"/>
            <a:ext cx="38580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0" name="Google Shape;120;p16"/>
          <p:cNvSpPr txBox="1"/>
          <p:nvPr>
            <p:ph idx="2" type="title"/>
          </p:nvPr>
        </p:nvSpPr>
        <p:spPr>
          <a:xfrm>
            <a:off x="1843028" y="1660198"/>
            <a:ext cx="27663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1" name="Google Shape;121;p16"/>
          <p:cNvSpPr txBox="1"/>
          <p:nvPr>
            <p:ph idx="1" type="subTitle"/>
          </p:nvPr>
        </p:nvSpPr>
        <p:spPr>
          <a:xfrm>
            <a:off x="1843021" y="2117699"/>
            <a:ext cx="2766300" cy="5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ph idx="3" type="title"/>
          </p:nvPr>
        </p:nvSpPr>
        <p:spPr>
          <a:xfrm>
            <a:off x="1843028" y="2989293"/>
            <a:ext cx="27663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16"/>
          <p:cNvSpPr txBox="1"/>
          <p:nvPr>
            <p:ph idx="4" type="subTitle"/>
          </p:nvPr>
        </p:nvSpPr>
        <p:spPr>
          <a:xfrm>
            <a:off x="1843021" y="3446794"/>
            <a:ext cx="2766300" cy="56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3">
    <p:spTree>
      <p:nvGrpSpPr>
        <p:cNvPr id="124" name="Shape 124"/>
        <p:cNvGrpSpPr/>
        <p:nvPr/>
      </p:nvGrpSpPr>
      <p:grpSpPr>
        <a:xfrm>
          <a:off x="0" y="0"/>
          <a:ext cx="0" cy="0"/>
          <a:chOff x="0" y="0"/>
          <a:chExt cx="0" cy="0"/>
        </a:xfrm>
      </p:grpSpPr>
      <p:sp>
        <p:nvSpPr>
          <p:cNvPr id="125" name="Google Shape;125;p17"/>
          <p:cNvSpPr/>
          <p:nvPr/>
        </p:nvSpPr>
        <p:spPr>
          <a:xfrm>
            <a:off x="8510800" y="30950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2417925" y="4375800"/>
            <a:ext cx="1431900" cy="143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765325" y="-1092124"/>
            <a:ext cx="1799700" cy="1799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1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17"/>
          <p:cNvSpPr txBox="1"/>
          <p:nvPr>
            <p:ph idx="2" type="title"/>
          </p:nvPr>
        </p:nvSpPr>
        <p:spPr>
          <a:xfrm>
            <a:off x="784426"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17"/>
          <p:cNvSpPr txBox="1"/>
          <p:nvPr>
            <p:ph idx="1" type="subTitle"/>
          </p:nvPr>
        </p:nvSpPr>
        <p:spPr>
          <a:xfrm>
            <a:off x="784426"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7"/>
          <p:cNvSpPr txBox="1"/>
          <p:nvPr>
            <p:ph idx="3" type="title"/>
          </p:nvPr>
        </p:nvSpPr>
        <p:spPr>
          <a:xfrm>
            <a:off x="3474600"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3" name="Google Shape;133;p17"/>
          <p:cNvSpPr txBox="1"/>
          <p:nvPr>
            <p:ph idx="4" type="subTitle"/>
          </p:nvPr>
        </p:nvSpPr>
        <p:spPr>
          <a:xfrm>
            <a:off x="3474600"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17"/>
          <p:cNvSpPr txBox="1"/>
          <p:nvPr>
            <p:ph idx="5" type="title"/>
          </p:nvPr>
        </p:nvSpPr>
        <p:spPr>
          <a:xfrm>
            <a:off x="6164774" y="3207498"/>
            <a:ext cx="2194800" cy="45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7"/>
          <p:cNvSpPr txBox="1"/>
          <p:nvPr>
            <p:ph idx="6" type="subTitle"/>
          </p:nvPr>
        </p:nvSpPr>
        <p:spPr>
          <a:xfrm>
            <a:off x="6164774" y="3681704"/>
            <a:ext cx="2194800" cy="55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8">
    <p:spTree>
      <p:nvGrpSpPr>
        <p:cNvPr id="136" name="Shape 136"/>
        <p:cNvGrpSpPr/>
        <p:nvPr/>
      </p:nvGrpSpPr>
      <p:grpSpPr>
        <a:xfrm>
          <a:off x="0" y="0"/>
          <a:ext cx="0" cy="0"/>
          <a:chOff x="0" y="0"/>
          <a:chExt cx="0" cy="0"/>
        </a:xfrm>
      </p:grpSpPr>
      <p:sp>
        <p:nvSpPr>
          <p:cNvPr id="137" name="Google Shape;137;p18"/>
          <p:cNvSpPr/>
          <p:nvPr/>
        </p:nvSpPr>
        <p:spPr>
          <a:xfrm>
            <a:off x="6818375" y="-817150"/>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217125" y="4455224"/>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881425" y="445522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41" name="Google Shape;141;p1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8"/>
          <p:cNvSpPr txBox="1"/>
          <p:nvPr>
            <p:ph idx="2" type="title"/>
          </p:nvPr>
        </p:nvSpPr>
        <p:spPr>
          <a:xfrm>
            <a:off x="780806"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3" name="Google Shape;143;p18"/>
          <p:cNvSpPr txBox="1"/>
          <p:nvPr>
            <p:ph idx="1" type="subTitle"/>
          </p:nvPr>
        </p:nvSpPr>
        <p:spPr>
          <a:xfrm>
            <a:off x="780800"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8"/>
          <p:cNvSpPr txBox="1"/>
          <p:nvPr>
            <p:ph idx="3" type="title"/>
          </p:nvPr>
        </p:nvSpPr>
        <p:spPr>
          <a:xfrm>
            <a:off x="3470978"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18"/>
          <p:cNvSpPr txBox="1"/>
          <p:nvPr>
            <p:ph idx="4" type="subTitle"/>
          </p:nvPr>
        </p:nvSpPr>
        <p:spPr>
          <a:xfrm>
            <a:off x="3470977"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8"/>
          <p:cNvSpPr txBox="1"/>
          <p:nvPr>
            <p:ph idx="5" type="title"/>
          </p:nvPr>
        </p:nvSpPr>
        <p:spPr>
          <a:xfrm>
            <a:off x="6161153" y="2803534"/>
            <a:ext cx="21948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18"/>
          <p:cNvSpPr txBox="1"/>
          <p:nvPr>
            <p:ph idx="6" type="subTitle"/>
          </p:nvPr>
        </p:nvSpPr>
        <p:spPr>
          <a:xfrm>
            <a:off x="6161150" y="3277735"/>
            <a:ext cx="2194800" cy="66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5">
    <p:spTree>
      <p:nvGrpSpPr>
        <p:cNvPr id="148" name="Shape 148"/>
        <p:cNvGrpSpPr/>
        <p:nvPr/>
      </p:nvGrpSpPr>
      <p:grpSpPr>
        <a:xfrm>
          <a:off x="0" y="0"/>
          <a:ext cx="0" cy="0"/>
          <a:chOff x="0" y="0"/>
          <a:chExt cx="0" cy="0"/>
        </a:xfrm>
      </p:grpSpPr>
      <p:sp>
        <p:nvSpPr>
          <p:cNvPr id="149" name="Google Shape;149;p1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50" name="Google Shape;150;p19"/>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9"/>
          <p:cNvSpPr txBox="1"/>
          <p:nvPr>
            <p:ph idx="2" type="title"/>
          </p:nvPr>
        </p:nvSpPr>
        <p:spPr>
          <a:xfrm>
            <a:off x="2253661" y="1549950"/>
            <a:ext cx="2000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2" name="Google Shape;152;p19"/>
          <p:cNvSpPr txBox="1"/>
          <p:nvPr>
            <p:ph idx="1" type="subTitle"/>
          </p:nvPr>
        </p:nvSpPr>
        <p:spPr>
          <a:xfrm>
            <a:off x="2253656" y="2007457"/>
            <a:ext cx="2000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9"/>
          <p:cNvSpPr txBox="1"/>
          <p:nvPr>
            <p:ph idx="3" type="title"/>
          </p:nvPr>
        </p:nvSpPr>
        <p:spPr>
          <a:xfrm>
            <a:off x="6042986" y="1549940"/>
            <a:ext cx="1886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4" name="Google Shape;154;p19"/>
          <p:cNvSpPr txBox="1"/>
          <p:nvPr>
            <p:ph idx="4" type="subTitle"/>
          </p:nvPr>
        </p:nvSpPr>
        <p:spPr>
          <a:xfrm>
            <a:off x="6042981" y="2007449"/>
            <a:ext cx="1886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9"/>
          <p:cNvSpPr txBox="1"/>
          <p:nvPr>
            <p:ph idx="5" type="title"/>
          </p:nvPr>
        </p:nvSpPr>
        <p:spPr>
          <a:xfrm>
            <a:off x="2253661" y="3144250"/>
            <a:ext cx="2000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6" name="Google Shape;156;p19"/>
          <p:cNvSpPr txBox="1"/>
          <p:nvPr>
            <p:ph idx="6" type="subTitle"/>
          </p:nvPr>
        </p:nvSpPr>
        <p:spPr>
          <a:xfrm>
            <a:off x="2253656" y="3601749"/>
            <a:ext cx="2000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9"/>
          <p:cNvSpPr txBox="1"/>
          <p:nvPr>
            <p:ph idx="7" type="title"/>
          </p:nvPr>
        </p:nvSpPr>
        <p:spPr>
          <a:xfrm>
            <a:off x="6042986" y="3144246"/>
            <a:ext cx="18861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8" name="Google Shape;158;p19"/>
          <p:cNvSpPr txBox="1"/>
          <p:nvPr>
            <p:ph idx="8" type="subTitle"/>
          </p:nvPr>
        </p:nvSpPr>
        <p:spPr>
          <a:xfrm>
            <a:off x="6042981" y="3601746"/>
            <a:ext cx="1886100" cy="76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9"/>
          <p:cNvSpPr/>
          <p:nvPr/>
        </p:nvSpPr>
        <p:spPr>
          <a:xfrm>
            <a:off x="-910125" y="2721125"/>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2037100" y="-715151"/>
            <a:ext cx="1128300" cy="11283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4762275" y="4663224"/>
            <a:ext cx="1128300" cy="11283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4">
    <p:spTree>
      <p:nvGrpSpPr>
        <p:cNvPr id="163" name="Shape 163"/>
        <p:cNvGrpSpPr/>
        <p:nvPr/>
      </p:nvGrpSpPr>
      <p:grpSpPr>
        <a:xfrm>
          <a:off x="0" y="0"/>
          <a:ext cx="0" cy="0"/>
          <a:chOff x="0" y="0"/>
          <a:chExt cx="0" cy="0"/>
        </a:xfrm>
      </p:grpSpPr>
      <p:sp>
        <p:nvSpPr>
          <p:cNvPr id="164" name="Google Shape;164;p2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65" name="Google Shape;165;p20"/>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0"/>
          <p:cNvSpPr txBox="1"/>
          <p:nvPr>
            <p:ph idx="2" type="title"/>
          </p:nvPr>
        </p:nvSpPr>
        <p:spPr>
          <a:xfrm>
            <a:off x="2253658" y="1375845"/>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7" name="Google Shape;167;p20"/>
          <p:cNvSpPr txBox="1"/>
          <p:nvPr>
            <p:ph idx="1" type="subTitle"/>
          </p:nvPr>
        </p:nvSpPr>
        <p:spPr>
          <a:xfrm>
            <a:off x="2253658" y="1760046"/>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0"/>
          <p:cNvSpPr txBox="1"/>
          <p:nvPr>
            <p:ph idx="3" type="title"/>
          </p:nvPr>
        </p:nvSpPr>
        <p:spPr>
          <a:xfrm>
            <a:off x="5981409" y="1375845"/>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9" name="Google Shape;169;p20"/>
          <p:cNvSpPr txBox="1"/>
          <p:nvPr>
            <p:ph idx="4" type="subTitle"/>
          </p:nvPr>
        </p:nvSpPr>
        <p:spPr>
          <a:xfrm>
            <a:off x="5981409" y="1760046"/>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0"/>
          <p:cNvSpPr txBox="1"/>
          <p:nvPr>
            <p:ph idx="5" type="title"/>
          </p:nvPr>
        </p:nvSpPr>
        <p:spPr>
          <a:xfrm>
            <a:off x="5981409" y="364830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1" name="Google Shape;171;p20"/>
          <p:cNvSpPr txBox="1"/>
          <p:nvPr>
            <p:ph idx="6" type="subTitle"/>
          </p:nvPr>
        </p:nvSpPr>
        <p:spPr>
          <a:xfrm>
            <a:off x="5981409" y="403260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0"/>
          <p:cNvSpPr txBox="1"/>
          <p:nvPr>
            <p:ph idx="7" type="title"/>
          </p:nvPr>
        </p:nvSpPr>
        <p:spPr>
          <a:xfrm>
            <a:off x="2253658" y="252539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0"/>
          <p:cNvSpPr txBox="1"/>
          <p:nvPr>
            <p:ph idx="8" type="subTitle"/>
          </p:nvPr>
        </p:nvSpPr>
        <p:spPr>
          <a:xfrm>
            <a:off x="2253658" y="290969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0"/>
          <p:cNvSpPr txBox="1"/>
          <p:nvPr>
            <p:ph idx="9" type="title"/>
          </p:nvPr>
        </p:nvSpPr>
        <p:spPr>
          <a:xfrm>
            <a:off x="5981409" y="252539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0"/>
          <p:cNvSpPr txBox="1"/>
          <p:nvPr>
            <p:ph idx="13" type="subTitle"/>
          </p:nvPr>
        </p:nvSpPr>
        <p:spPr>
          <a:xfrm>
            <a:off x="5981409" y="290969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0"/>
          <p:cNvSpPr txBox="1"/>
          <p:nvPr>
            <p:ph idx="14" type="title"/>
          </p:nvPr>
        </p:nvSpPr>
        <p:spPr>
          <a:xfrm>
            <a:off x="2253658" y="3648303"/>
            <a:ext cx="1908000" cy="384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7" name="Google Shape;177;p20"/>
          <p:cNvSpPr txBox="1"/>
          <p:nvPr>
            <p:ph idx="15" type="subTitle"/>
          </p:nvPr>
        </p:nvSpPr>
        <p:spPr>
          <a:xfrm>
            <a:off x="2253658" y="4032603"/>
            <a:ext cx="1908000" cy="46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0"/>
          <p:cNvSpPr/>
          <p:nvPr/>
        </p:nvSpPr>
        <p:spPr>
          <a:xfrm>
            <a:off x="-551600" y="1582599"/>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2312425" y="3780749"/>
            <a:ext cx="4518600" cy="381600"/>
          </a:xfrm>
          <a:prstGeom prst="rect">
            <a:avLst/>
          </a:prstGeom>
          <a:solidFill>
            <a:schemeClr val="accent6"/>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 name="Google Shape;18;p3"/>
          <p:cNvSpPr txBox="1"/>
          <p:nvPr>
            <p:ph hasCustomPrompt="1" idx="2" type="title"/>
          </p:nvPr>
        </p:nvSpPr>
        <p:spPr>
          <a:xfrm>
            <a:off x="3987775" y="1106278"/>
            <a:ext cx="1167900" cy="7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b="1" sz="5000">
                <a:solidFill>
                  <a:schemeClr val="accent5"/>
                </a:solidFill>
                <a:latin typeface="Barlow Semi Condensed"/>
                <a:ea typeface="Barlow Semi Condensed"/>
                <a:cs typeface="Barlow Semi Condensed"/>
                <a:sym typeface="Barlow Semi Condense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2">
    <p:spTree>
      <p:nvGrpSpPr>
        <p:cNvPr id="180" name="Shape 180"/>
        <p:cNvGrpSpPr/>
        <p:nvPr/>
      </p:nvGrpSpPr>
      <p:grpSpPr>
        <a:xfrm>
          <a:off x="0" y="0"/>
          <a:ext cx="0" cy="0"/>
          <a:chOff x="0" y="0"/>
          <a:chExt cx="0" cy="0"/>
        </a:xfrm>
      </p:grpSpPr>
      <p:sp>
        <p:nvSpPr>
          <p:cNvPr id="181" name="Google Shape;181;p2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21"/>
          <p:cNvSpPr txBox="1"/>
          <p:nvPr>
            <p:ph hasCustomPrompt="1" type="title"/>
          </p:nvPr>
        </p:nvSpPr>
        <p:spPr>
          <a:xfrm>
            <a:off x="2515650" y="1047922"/>
            <a:ext cx="4112700" cy="1264800"/>
          </a:xfrm>
          <a:prstGeom prst="rect">
            <a:avLst/>
          </a:prstGeom>
          <a:solidFill>
            <a:srgbClr val="5CFFA6">
              <a:alpha val="4356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5"/>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3" name="Google Shape;183;p21"/>
          <p:cNvSpPr txBox="1"/>
          <p:nvPr>
            <p:ph idx="1" type="subTitle"/>
          </p:nvPr>
        </p:nvSpPr>
        <p:spPr>
          <a:xfrm>
            <a:off x="2515650" y="1854879"/>
            <a:ext cx="4112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4" name="Google Shape;184;p21"/>
          <p:cNvSpPr txBox="1"/>
          <p:nvPr>
            <p:ph hasCustomPrompt="1" idx="2" type="title"/>
          </p:nvPr>
        </p:nvSpPr>
        <p:spPr>
          <a:xfrm>
            <a:off x="833003" y="2858188"/>
            <a:ext cx="3539700" cy="1264800"/>
          </a:xfrm>
          <a:prstGeom prst="rect">
            <a:avLst/>
          </a:prstGeom>
          <a:solidFill>
            <a:srgbClr val="FDFF5C">
              <a:alpha val="4598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3"/>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5" name="Google Shape;185;p21"/>
          <p:cNvSpPr txBox="1"/>
          <p:nvPr>
            <p:ph idx="3" type="subTitle"/>
          </p:nvPr>
        </p:nvSpPr>
        <p:spPr>
          <a:xfrm>
            <a:off x="833000" y="3661459"/>
            <a:ext cx="3539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6" name="Google Shape;186;p21"/>
          <p:cNvSpPr txBox="1"/>
          <p:nvPr>
            <p:ph hasCustomPrompt="1" idx="4" type="title"/>
          </p:nvPr>
        </p:nvSpPr>
        <p:spPr>
          <a:xfrm>
            <a:off x="4778003" y="2858188"/>
            <a:ext cx="3539700" cy="1264800"/>
          </a:xfrm>
          <a:prstGeom prst="rect">
            <a:avLst/>
          </a:prstGeom>
          <a:solidFill>
            <a:srgbClr val="955CFF">
              <a:alpha val="23660"/>
            </a:srgbClr>
          </a:solidFill>
        </p:spPr>
        <p:txBody>
          <a:bodyPr anchorCtr="0" anchor="t" bIns="91425" lIns="91425" spcFirstLastPara="1" rIns="91425" wrap="square" tIns="91425">
            <a:noAutofit/>
          </a:bodyPr>
          <a:lstStyle>
            <a:lvl1pPr lvl="0" rtl="0" algn="ctr">
              <a:spcBef>
                <a:spcPts val="0"/>
              </a:spcBef>
              <a:spcAft>
                <a:spcPts val="0"/>
              </a:spcAft>
              <a:buSzPts val="5000"/>
              <a:buNone/>
              <a:defRPr sz="4500">
                <a:solidFill>
                  <a:schemeClr val="accent2"/>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7" name="Google Shape;187;p21"/>
          <p:cNvSpPr txBox="1"/>
          <p:nvPr>
            <p:ph idx="5" type="subTitle"/>
          </p:nvPr>
        </p:nvSpPr>
        <p:spPr>
          <a:xfrm>
            <a:off x="4778000" y="3661459"/>
            <a:ext cx="3539700" cy="3816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8" name="Google Shape;188;p21"/>
          <p:cNvSpPr/>
          <p:nvPr/>
        </p:nvSpPr>
        <p:spPr>
          <a:xfrm>
            <a:off x="8510800" y="309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413350" y="43874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5719750" y="4867449"/>
            <a:ext cx="1128300" cy="11283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3">
    <p:spTree>
      <p:nvGrpSpPr>
        <p:cNvPr id="191" name="Shape 191"/>
        <p:cNvGrpSpPr/>
        <p:nvPr/>
      </p:nvGrpSpPr>
      <p:grpSpPr>
        <a:xfrm>
          <a:off x="0" y="0"/>
          <a:ext cx="0" cy="0"/>
          <a:chOff x="0" y="0"/>
          <a:chExt cx="0" cy="0"/>
        </a:xfrm>
      </p:grpSpPr>
      <p:sp>
        <p:nvSpPr>
          <p:cNvPr id="192" name="Google Shape;192;p22"/>
          <p:cNvSpPr/>
          <p:nvPr/>
        </p:nvSpPr>
        <p:spPr>
          <a:xfrm>
            <a:off x="1411300" y="-713850"/>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8542300" y="155549"/>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918650" y="3294825"/>
            <a:ext cx="1557000" cy="15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3376775" y="4394774"/>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97" name="Google Shape;197;p22"/>
          <p:cNvSpPr txBox="1"/>
          <p:nvPr>
            <p:ph type="title"/>
          </p:nvPr>
        </p:nvSpPr>
        <p:spPr>
          <a:xfrm>
            <a:off x="1109475" y="1552625"/>
            <a:ext cx="2572500" cy="814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2"/>
          <p:cNvSpPr txBox="1"/>
          <p:nvPr>
            <p:ph idx="1" type="subTitle"/>
          </p:nvPr>
        </p:nvSpPr>
        <p:spPr>
          <a:xfrm>
            <a:off x="1109475" y="2556825"/>
            <a:ext cx="25725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4">
    <p:spTree>
      <p:nvGrpSpPr>
        <p:cNvPr id="199" name="Shape 199"/>
        <p:cNvGrpSpPr/>
        <p:nvPr/>
      </p:nvGrpSpPr>
      <p:grpSpPr>
        <a:xfrm>
          <a:off x="0" y="0"/>
          <a:ext cx="0" cy="0"/>
          <a:chOff x="0" y="0"/>
          <a:chExt cx="0" cy="0"/>
        </a:xfrm>
      </p:grpSpPr>
      <p:sp>
        <p:nvSpPr>
          <p:cNvPr id="200" name="Google Shape;200;p2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01" name="Google Shape;201;p23"/>
          <p:cNvSpPr txBox="1"/>
          <p:nvPr>
            <p:ph type="title"/>
          </p:nvPr>
        </p:nvSpPr>
        <p:spPr>
          <a:xfrm>
            <a:off x="5043426" y="1750600"/>
            <a:ext cx="27159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3"/>
          <p:cNvSpPr txBox="1"/>
          <p:nvPr>
            <p:ph idx="1" type="subTitle"/>
          </p:nvPr>
        </p:nvSpPr>
        <p:spPr>
          <a:xfrm>
            <a:off x="5043426" y="2354900"/>
            <a:ext cx="2715900" cy="103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 name="Google Shape;203;p23"/>
          <p:cNvSpPr/>
          <p:nvPr/>
        </p:nvSpPr>
        <p:spPr>
          <a:xfrm>
            <a:off x="7355275" y="-733650"/>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026675"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5">
    <p:spTree>
      <p:nvGrpSpPr>
        <p:cNvPr id="206" name="Shape 206"/>
        <p:cNvGrpSpPr/>
        <p:nvPr/>
      </p:nvGrpSpPr>
      <p:grpSpPr>
        <a:xfrm>
          <a:off x="0" y="0"/>
          <a:ext cx="0" cy="0"/>
          <a:chOff x="0" y="0"/>
          <a:chExt cx="0" cy="0"/>
        </a:xfrm>
      </p:grpSpPr>
      <p:sp>
        <p:nvSpPr>
          <p:cNvPr id="207" name="Google Shape;207;p24"/>
          <p:cNvSpPr/>
          <p:nvPr/>
        </p:nvSpPr>
        <p:spPr>
          <a:xfrm>
            <a:off x="2705700" y="4264275"/>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8070100" y="-58860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108600" y="-39750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1" name="Google Shape;211;p24"/>
          <p:cNvSpPr txBox="1"/>
          <p:nvPr>
            <p:ph type="title"/>
          </p:nvPr>
        </p:nvSpPr>
        <p:spPr>
          <a:xfrm>
            <a:off x="1188203" y="1742250"/>
            <a:ext cx="25029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2" name="Google Shape;212;p24"/>
          <p:cNvSpPr txBox="1"/>
          <p:nvPr>
            <p:ph idx="1" type="subTitle"/>
          </p:nvPr>
        </p:nvSpPr>
        <p:spPr>
          <a:xfrm>
            <a:off x="1188201" y="2354900"/>
            <a:ext cx="2502900" cy="103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7">
    <p:spTree>
      <p:nvGrpSpPr>
        <p:cNvPr id="213" name="Shape 213"/>
        <p:cNvGrpSpPr/>
        <p:nvPr/>
      </p:nvGrpSpPr>
      <p:grpSpPr>
        <a:xfrm>
          <a:off x="0" y="0"/>
          <a:ext cx="0" cy="0"/>
          <a:chOff x="0" y="0"/>
          <a:chExt cx="0" cy="0"/>
        </a:xfrm>
      </p:grpSpPr>
      <p:sp>
        <p:nvSpPr>
          <p:cNvPr id="214" name="Google Shape;214;p25"/>
          <p:cNvSpPr/>
          <p:nvPr/>
        </p:nvSpPr>
        <p:spPr>
          <a:xfrm>
            <a:off x="1391025" y="-898825"/>
            <a:ext cx="1239900" cy="123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7314725" y="-745449"/>
            <a:ext cx="2489100" cy="2489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425925" y="417032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5502625" y="4663224"/>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5"/>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25"/>
          <p:cNvSpPr txBox="1"/>
          <p:nvPr>
            <p:ph idx="1" type="subTitle"/>
          </p:nvPr>
        </p:nvSpPr>
        <p:spPr>
          <a:xfrm>
            <a:off x="714000" y="1419625"/>
            <a:ext cx="7713300" cy="287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sz="1400">
                <a:solidFill>
                  <a:schemeClr val="lt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19">
    <p:bg>
      <p:bgPr>
        <a:solidFill>
          <a:schemeClr val="dk1"/>
        </a:solidFill>
      </p:bgPr>
    </p:bg>
    <p:spTree>
      <p:nvGrpSpPr>
        <p:cNvPr id="221" name="Shape 221"/>
        <p:cNvGrpSpPr/>
        <p:nvPr/>
      </p:nvGrpSpPr>
      <p:grpSpPr>
        <a:xfrm>
          <a:off x="0" y="0"/>
          <a:ext cx="0" cy="0"/>
          <a:chOff x="0" y="0"/>
          <a:chExt cx="0" cy="0"/>
        </a:xfrm>
      </p:grpSpPr>
      <p:sp>
        <p:nvSpPr>
          <p:cNvPr id="222" name="Google Shape;222;p26"/>
          <p:cNvSpPr txBox="1"/>
          <p:nvPr>
            <p:ph type="title"/>
          </p:nvPr>
        </p:nvSpPr>
        <p:spPr>
          <a:xfrm>
            <a:off x="714000" y="1460947"/>
            <a:ext cx="3578400" cy="126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26"/>
          <p:cNvSpPr txBox="1"/>
          <p:nvPr>
            <p:ph idx="1" type="subTitle"/>
          </p:nvPr>
        </p:nvSpPr>
        <p:spPr>
          <a:xfrm>
            <a:off x="714000" y="2892653"/>
            <a:ext cx="3327600" cy="76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6"/>
          <p:cNvSpPr/>
          <p:nvPr/>
        </p:nvSpPr>
        <p:spPr>
          <a:xfrm>
            <a:off x="4994150" y="-792625"/>
            <a:ext cx="1239900" cy="123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2342750" y="4303100"/>
            <a:ext cx="1557000" cy="155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0">
    <p:spTree>
      <p:nvGrpSpPr>
        <p:cNvPr id="227" name="Shape 227"/>
        <p:cNvGrpSpPr/>
        <p:nvPr/>
      </p:nvGrpSpPr>
      <p:grpSpPr>
        <a:xfrm>
          <a:off x="0" y="0"/>
          <a:ext cx="0" cy="0"/>
          <a:chOff x="0" y="0"/>
          <a:chExt cx="0" cy="0"/>
        </a:xfrm>
      </p:grpSpPr>
      <p:sp>
        <p:nvSpPr>
          <p:cNvPr id="228" name="Google Shape;228;p27"/>
          <p:cNvSpPr/>
          <p:nvPr/>
        </p:nvSpPr>
        <p:spPr>
          <a:xfrm>
            <a:off x="7367275" y="-849625"/>
            <a:ext cx="1431900" cy="1431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0" name="Google Shape;230;p2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1" name="Google Shape;231;p27"/>
          <p:cNvSpPr/>
          <p:nvPr/>
        </p:nvSpPr>
        <p:spPr>
          <a:xfrm>
            <a:off x="341425" y="4663224"/>
            <a:ext cx="1617600" cy="161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9">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34" name="Google Shape;234;p2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28"/>
          <p:cNvSpPr/>
          <p:nvPr/>
        </p:nvSpPr>
        <p:spPr>
          <a:xfrm>
            <a:off x="-557425" y="4120225"/>
            <a:ext cx="1557000" cy="15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7424775" y="-58860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1769063" y="-120242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6">
    <p:spTree>
      <p:nvGrpSpPr>
        <p:cNvPr id="238" name="Shape 238"/>
        <p:cNvGrpSpPr/>
        <p:nvPr/>
      </p:nvGrpSpPr>
      <p:grpSpPr>
        <a:xfrm>
          <a:off x="0" y="0"/>
          <a:ext cx="0" cy="0"/>
          <a:chOff x="0" y="0"/>
          <a:chExt cx="0" cy="0"/>
        </a:xfrm>
      </p:grpSpPr>
      <p:sp>
        <p:nvSpPr>
          <p:cNvPr id="239" name="Google Shape;239;p29"/>
          <p:cNvSpPr/>
          <p:nvPr/>
        </p:nvSpPr>
        <p:spPr>
          <a:xfrm>
            <a:off x="8347175" y="-376025"/>
            <a:ext cx="1507200" cy="1507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7775226" y="4059898"/>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542325" y="-6303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72075" y="440475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44" name="Google Shape;244;p29"/>
          <p:cNvSpPr txBox="1"/>
          <p:nvPr>
            <p:ph type="title"/>
          </p:nvPr>
        </p:nvSpPr>
        <p:spPr>
          <a:xfrm>
            <a:off x="4572000" y="932925"/>
            <a:ext cx="3855300" cy="61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5" name="Google Shape;245;p29"/>
          <p:cNvSpPr txBox="1"/>
          <p:nvPr>
            <p:ph idx="1" type="subTitle"/>
          </p:nvPr>
        </p:nvSpPr>
        <p:spPr>
          <a:xfrm>
            <a:off x="4572000" y="1677450"/>
            <a:ext cx="3855300" cy="106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9"/>
          <p:cNvSpPr txBox="1"/>
          <p:nvPr/>
        </p:nvSpPr>
        <p:spPr>
          <a:xfrm>
            <a:off x="4572000" y="3373675"/>
            <a:ext cx="3623700" cy="63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Barlow Semi Condensed"/>
                <a:ea typeface="Barlow Semi Condensed"/>
                <a:cs typeface="Barlow Semi Condensed"/>
                <a:sym typeface="Barlow Semi Condensed"/>
              </a:rPr>
              <a:t>Credits: </a:t>
            </a:r>
            <a:r>
              <a:rPr lang="en" sz="1200">
                <a:solidFill>
                  <a:schemeClr val="lt1"/>
                </a:solidFill>
                <a:latin typeface="Barlow Semi Condensed Medium"/>
                <a:ea typeface="Barlow Semi Condensed Medium"/>
                <a:cs typeface="Barlow Semi Condensed Medium"/>
                <a:sym typeface="Barlow Semi Condensed Medium"/>
              </a:rPr>
              <a:t>This presentation template was created by </a:t>
            </a:r>
            <a:r>
              <a:rPr b="1" lang="en" sz="1200">
                <a:solidFill>
                  <a:schemeClr val="lt1"/>
                </a:solidFill>
                <a:uFill>
                  <a:noFill/>
                </a:uFill>
                <a:latin typeface="Barlow Semi Condensed"/>
                <a:ea typeface="Barlow Semi Condensed"/>
                <a:cs typeface="Barlow Semi Condensed"/>
                <a:sym typeface="Barlow Semi Condensed"/>
                <a:hlinkClick r:id="rId2">
                  <a:extLst>
                    <a:ext uri="{A12FA001-AC4F-418D-AE19-62706E023703}">
                      <ahyp:hlinkClr val="tx"/>
                    </a:ext>
                  </a:extLst>
                </a:hlinkClick>
              </a:rPr>
              <a:t>Slidesgo</a:t>
            </a:r>
            <a:r>
              <a:rPr lang="en" sz="1200">
                <a:solidFill>
                  <a:schemeClr val="lt1"/>
                </a:solidFill>
                <a:latin typeface="Barlow Semi Condensed Medium"/>
                <a:ea typeface="Barlow Semi Condensed Medium"/>
                <a:cs typeface="Barlow Semi Condensed Medium"/>
                <a:sym typeface="Barlow Semi Condensed Medium"/>
              </a:rPr>
              <a:t>, including icons by </a:t>
            </a:r>
            <a:r>
              <a:rPr b="1" lang="en" sz="1200">
                <a:solidFill>
                  <a:schemeClr val="lt1"/>
                </a:solidFill>
                <a:uFill>
                  <a:noFill/>
                </a:uFill>
                <a:latin typeface="Barlow Semi Condensed"/>
                <a:ea typeface="Barlow Semi Condensed"/>
                <a:cs typeface="Barlow Semi Condensed"/>
                <a:sym typeface="Barlow Semi Condensed"/>
                <a:hlinkClick r:id="rId3">
                  <a:extLst>
                    <a:ext uri="{A12FA001-AC4F-418D-AE19-62706E023703}">
                      <ahyp:hlinkClr val="tx"/>
                    </a:ext>
                  </a:extLst>
                </a:hlinkClick>
              </a:rPr>
              <a:t>Flaticon</a:t>
            </a:r>
            <a:r>
              <a:rPr lang="en" sz="1200">
                <a:solidFill>
                  <a:schemeClr val="lt1"/>
                </a:solidFill>
                <a:latin typeface="Barlow Semi Condensed Medium"/>
                <a:ea typeface="Barlow Semi Condensed Medium"/>
                <a:cs typeface="Barlow Semi Condensed Medium"/>
                <a:sym typeface="Barlow Semi Condensed Medium"/>
              </a:rPr>
              <a:t>, infographics &amp; images by </a:t>
            </a:r>
            <a:r>
              <a:rPr b="1" lang="en" sz="1200">
                <a:solidFill>
                  <a:schemeClr val="lt1"/>
                </a:solidFill>
                <a:uFill>
                  <a:noFill/>
                </a:uFill>
                <a:latin typeface="Barlow Semi Condensed"/>
                <a:ea typeface="Barlow Semi Condensed"/>
                <a:cs typeface="Barlow Semi Condensed"/>
                <a:sym typeface="Barlow Semi Condensed"/>
                <a:hlinkClick r:id="rId4">
                  <a:extLst>
                    <a:ext uri="{A12FA001-AC4F-418D-AE19-62706E023703}">
                      <ahyp:hlinkClr val="tx"/>
                    </a:ext>
                  </a:extLst>
                </a:hlinkClick>
              </a:rPr>
              <a:t>Freepik</a:t>
            </a:r>
            <a:endParaRPr sz="1200">
              <a:solidFill>
                <a:schemeClr val="lt1"/>
              </a:solidFill>
              <a:latin typeface="Barlow Semi Condensed Medium"/>
              <a:ea typeface="Barlow Semi Condensed Medium"/>
              <a:cs typeface="Barlow Semi Condensed Medium"/>
              <a:sym typeface="Barlow Semi Condensed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8">
    <p:spTree>
      <p:nvGrpSpPr>
        <p:cNvPr id="247"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93400" y="1073349"/>
            <a:ext cx="1128300" cy="11283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4"/>
              </a:buClr>
              <a:buSzPts val="1200"/>
              <a:buFont typeface="Barlow Semi Condensed"/>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27" name="Google Shape;27;p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b="1">
                <a:solidFill>
                  <a:schemeClr val="lt1"/>
                </a:solidFill>
                <a:latin typeface="Barlow Semi Condensed"/>
                <a:ea typeface="Barlow Semi Condensed"/>
                <a:cs typeface="Barlow Semi Condensed"/>
                <a:sym typeface="Barlow Semi Condensed"/>
              </a:defRPr>
            </a:lvl1pPr>
            <a:lvl2pPr lvl="1">
              <a:buNone/>
              <a:defRPr b="1">
                <a:solidFill>
                  <a:schemeClr val="lt1"/>
                </a:solidFill>
                <a:latin typeface="Barlow Semi Condensed"/>
                <a:ea typeface="Barlow Semi Condensed"/>
                <a:cs typeface="Barlow Semi Condensed"/>
                <a:sym typeface="Barlow Semi Condensed"/>
              </a:defRPr>
            </a:lvl2pPr>
            <a:lvl3pPr lvl="2">
              <a:buNone/>
              <a:defRPr b="1">
                <a:solidFill>
                  <a:schemeClr val="lt1"/>
                </a:solidFill>
                <a:latin typeface="Barlow Semi Condensed"/>
                <a:ea typeface="Barlow Semi Condensed"/>
                <a:cs typeface="Barlow Semi Condensed"/>
                <a:sym typeface="Barlow Semi Condensed"/>
              </a:defRPr>
            </a:lvl3pPr>
            <a:lvl4pPr lvl="3">
              <a:buNone/>
              <a:defRPr b="1">
                <a:solidFill>
                  <a:schemeClr val="lt1"/>
                </a:solidFill>
                <a:latin typeface="Barlow Semi Condensed"/>
                <a:ea typeface="Barlow Semi Condensed"/>
                <a:cs typeface="Barlow Semi Condensed"/>
                <a:sym typeface="Barlow Semi Condensed"/>
              </a:defRPr>
            </a:lvl4pPr>
            <a:lvl5pPr lvl="4">
              <a:buNone/>
              <a:defRPr b="1">
                <a:solidFill>
                  <a:schemeClr val="lt1"/>
                </a:solidFill>
                <a:latin typeface="Barlow Semi Condensed"/>
                <a:ea typeface="Barlow Semi Condensed"/>
                <a:cs typeface="Barlow Semi Condensed"/>
                <a:sym typeface="Barlow Semi Condensed"/>
              </a:defRPr>
            </a:lvl5pPr>
            <a:lvl6pPr lvl="5">
              <a:buNone/>
              <a:defRPr b="1">
                <a:solidFill>
                  <a:schemeClr val="lt1"/>
                </a:solidFill>
                <a:latin typeface="Barlow Semi Condensed"/>
                <a:ea typeface="Barlow Semi Condensed"/>
                <a:cs typeface="Barlow Semi Condensed"/>
                <a:sym typeface="Barlow Semi Condensed"/>
              </a:defRPr>
            </a:lvl6pPr>
            <a:lvl7pPr lvl="6">
              <a:buNone/>
              <a:defRPr b="1">
                <a:solidFill>
                  <a:schemeClr val="lt1"/>
                </a:solidFill>
                <a:latin typeface="Barlow Semi Condensed"/>
                <a:ea typeface="Barlow Semi Condensed"/>
                <a:cs typeface="Barlow Semi Condensed"/>
                <a:sym typeface="Barlow Semi Condensed"/>
              </a:defRPr>
            </a:lvl7pPr>
            <a:lvl8pPr lvl="7">
              <a:buNone/>
              <a:defRPr b="1">
                <a:solidFill>
                  <a:schemeClr val="lt1"/>
                </a:solidFill>
                <a:latin typeface="Barlow Semi Condensed"/>
                <a:ea typeface="Barlow Semi Condensed"/>
                <a:cs typeface="Barlow Semi Condensed"/>
                <a:sym typeface="Barlow Semi Condensed"/>
              </a:defRPr>
            </a:lvl8pPr>
            <a:lvl9pPr lvl="8">
              <a:buNone/>
              <a:defRPr b="1">
                <a:solidFill>
                  <a:schemeClr val="lt1"/>
                </a:solidFill>
                <a:latin typeface="Barlow Semi Condensed"/>
                <a:ea typeface="Barlow Semi Condensed"/>
                <a:cs typeface="Barlow Semi Condensed"/>
                <a:sym typeface="Barlow Semi Condensed"/>
              </a:defRPr>
            </a:lvl9pPr>
          </a:lstStyle>
          <a:p>
            <a:pPr indent="0" lvl="0" marL="0" rtl="0" algn="ctr">
              <a:spcBef>
                <a:spcPts val="0"/>
              </a:spcBef>
              <a:spcAft>
                <a:spcPts val="0"/>
              </a:spcAft>
              <a:buNone/>
            </a:pPr>
            <a:fld id="{00000000-1234-1234-1234-123412341234}" type="slidenum">
              <a:rPr lang="en"/>
              <a:t>‹#›</a:t>
            </a:fld>
            <a:endParaRPr/>
          </a:p>
        </p:txBody>
      </p:sp>
      <p:sp>
        <p:nvSpPr>
          <p:cNvPr id="28" name="Google Shape;28;p4"/>
          <p:cNvSpPr/>
          <p:nvPr/>
        </p:nvSpPr>
        <p:spPr>
          <a:xfrm>
            <a:off x="7231800"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7">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1098075" y="3794976"/>
            <a:ext cx="2489100" cy="24891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6983075" y="4827724"/>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p:nvPr/>
        </p:nvSpPr>
        <p:spPr>
          <a:xfrm>
            <a:off x="7513950" y="-7754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7775226" y="4075123"/>
            <a:ext cx="2246700" cy="22467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149850" y="-680451"/>
            <a:ext cx="1128300" cy="11283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225" y="4370750"/>
            <a:ext cx="1557000" cy="155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36" name="Google Shape;36;p5"/>
          <p:cNvSpPr txBox="1"/>
          <p:nvPr>
            <p:ph idx="2" type="title"/>
          </p:nvPr>
        </p:nvSpPr>
        <p:spPr>
          <a:xfrm>
            <a:off x="1386782" y="2749250"/>
            <a:ext cx="29640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7" name="Google Shape;37;p5"/>
          <p:cNvSpPr txBox="1"/>
          <p:nvPr>
            <p:ph idx="1" type="subTitle"/>
          </p:nvPr>
        </p:nvSpPr>
        <p:spPr>
          <a:xfrm>
            <a:off x="1386775" y="3206750"/>
            <a:ext cx="2964000" cy="8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5"/>
          <p:cNvSpPr txBox="1"/>
          <p:nvPr>
            <p:ph idx="3" type="title"/>
          </p:nvPr>
        </p:nvSpPr>
        <p:spPr>
          <a:xfrm>
            <a:off x="4920332" y="2749250"/>
            <a:ext cx="2964000" cy="4575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9" name="Google Shape;39;p5"/>
          <p:cNvSpPr txBox="1"/>
          <p:nvPr>
            <p:ph idx="4" type="subTitle"/>
          </p:nvPr>
        </p:nvSpPr>
        <p:spPr>
          <a:xfrm>
            <a:off x="4920325" y="3206750"/>
            <a:ext cx="2964000" cy="85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6455175"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4" name="Google Shape;44;p6"/>
          <p:cNvSpPr/>
          <p:nvPr/>
        </p:nvSpPr>
        <p:spPr>
          <a:xfrm>
            <a:off x="-920725" y="3156025"/>
            <a:ext cx="1507200" cy="1507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5710250" y="4742899"/>
            <a:ext cx="1617600" cy="161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7"/>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0" name="Google Shape;50;p7"/>
          <p:cNvSpPr/>
          <p:nvPr/>
        </p:nvSpPr>
        <p:spPr>
          <a:xfrm>
            <a:off x="1060650" y="-783600"/>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3544650" y="4231426"/>
            <a:ext cx="1799700" cy="17997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p:nvPr/>
        </p:nvSpPr>
        <p:spPr>
          <a:xfrm>
            <a:off x="7273125" y="-775375"/>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450975" y="4120225"/>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7775226" y="4075123"/>
            <a:ext cx="2246700" cy="22467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58599" y="-991252"/>
            <a:ext cx="2246700" cy="2246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txBox="1"/>
          <p:nvPr>
            <p:ph type="title"/>
          </p:nvPr>
        </p:nvSpPr>
        <p:spPr>
          <a:xfrm>
            <a:off x="1388100" y="1530999"/>
            <a:ext cx="6367800" cy="2200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txBox="1"/>
          <p:nvPr>
            <p:ph idx="1" type="subTitle"/>
          </p:nvPr>
        </p:nvSpPr>
        <p:spPr>
          <a:xfrm>
            <a:off x="2275813" y="2350825"/>
            <a:ext cx="4711500" cy="116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2" name="Google Shape;62;p9"/>
          <p:cNvSpPr txBox="1"/>
          <p:nvPr>
            <p:ph type="title"/>
          </p:nvPr>
        </p:nvSpPr>
        <p:spPr>
          <a:xfrm>
            <a:off x="2275813" y="1635263"/>
            <a:ext cx="4711500" cy="464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idx="1" type="body"/>
          </p:nvPr>
        </p:nvSpPr>
        <p:spPr>
          <a:xfrm>
            <a:off x="714000" y="3982308"/>
            <a:ext cx="7713300" cy="605100"/>
          </a:xfrm>
          <a:prstGeom prst="rect">
            <a:avLst/>
          </a:prstGeom>
          <a:solidFill>
            <a:schemeClr val="dk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2200">
                <a:latin typeface="Montserrat ExtraBold"/>
                <a:ea typeface="Montserrat ExtraBold"/>
                <a:cs typeface="Montserrat ExtraBold"/>
                <a:sym typeface="Montserrat ExtraBold"/>
              </a:defRPr>
            </a:lvl1pPr>
          </a:lstStyle>
          <a:p/>
        </p:txBody>
      </p:sp>
      <p:sp>
        <p:nvSpPr>
          <p:cNvPr id="65" name="Google Shape;65;p1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0"/>
          <p:cNvSpPr/>
          <p:nvPr/>
        </p:nvSpPr>
        <p:spPr>
          <a:xfrm>
            <a:off x="8302075" y="406613"/>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a:off x="-390525" y="-542375"/>
            <a:ext cx="1431900" cy="1431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000" y="648300"/>
            <a:ext cx="7713300" cy="464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714000" y="1187700"/>
            <a:ext cx="77133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indent="-317500" lvl="1" marL="9144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indent="-317500" lvl="2" marL="13716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indent="-317500" lvl="3" marL="18288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indent="-317500" lvl="4" marL="22860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indent="-317500" lvl="5" marL="27432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indent="-317500" lvl="6" marL="32004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indent="-317500" lvl="7" marL="36576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indent="-317500" lvl="8" marL="41148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p:txBody>
      </p:sp>
      <p:sp>
        <p:nvSpPr>
          <p:cNvPr id="8" name="Google Shape;8;p1"/>
          <p:cNvSpPr txBox="1"/>
          <p:nvPr>
            <p:ph idx="12" type="sldNum"/>
          </p:nvPr>
        </p:nvSpPr>
        <p:spPr>
          <a:xfrm>
            <a:off x="8472450" y="4663223"/>
            <a:ext cx="548700" cy="310200"/>
          </a:xfrm>
          <a:prstGeom prst="rect">
            <a:avLst/>
          </a:prstGeom>
          <a:noFill/>
          <a:ln>
            <a:noFill/>
          </a:ln>
        </p:spPr>
        <p:txBody>
          <a:bodyPr anchorCtr="0" anchor="ctr" bIns="91425" lIns="91425" spcFirstLastPara="1" rIns="91425" wrap="square" tIns="91425">
            <a:normAutofit lnSpcReduction="20000"/>
          </a:bodyPr>
          <a:lstStyle>
            <a:lvl1pPr lvl="0" algn="ctr">
              <a:buNone/>
              <a:defRPr b="1" sz="1000">
                <a:solidFill>
                  <a:schemeClr val="lt1"/>
                </a:solidFill>
                <a:latin typeface="Barlow Semi Condensed"/>
                <a:ea typeface="Barlow Semi Condensed"/>
                <a:cs typeface="Barlow Semi Condensed"/>
                <a:sym typeface="Barlow Semi Condensed"/>
              </a:defRPr>
            </a:lvl1pPr>
            <a:lvl2pPr lvl="1" algn="ctr">
              <a:buNone/>
              <a:defRPr b="1" sz="1000">
                <a:solidFill>
                  <a:schemeClr val="lt1"/>
                </a:solidFill>
                <a:latin typeface="Barlow Semi Condensed"/>
                <a:ea typeface="Barlow Semi Condensed"/>
                <a:cs typeface="Barlow Semi Condensed"/>
                <a:sym typeface="Barlow Semi Condensed"/>
              </a:defRPr>
            </a:lvl2pPr>
            <a:lvl3pPr lvl="2" algn="ctr">
              <a:buNone/>
              <a:defRPr b="1" sz="1000">
                <a:solidFill>
                  <a:schemeClr val="lt1"/>
                </a:solidFill>
                <a:latin typeface="Barlow Semi Condensed"/>
                <a:ea typeface="Barlow Semi Condensed"/>
                <a:cs typeface="Barlow Semi Condensed"/>
                <a:sym typeface="Barlow Semi Condensed"/>
              </a:defRPr>
            </a:lvl3pPr>
            <a:lvl4pPr lvl="3" algn="ctr">
              <a:buNone/>
              <a:defRPr b="1" sz="1000">
                <a:solidFill>
                  <a:schemeClr val="lt1"/>
                </a:solidFill>
                <a:latin typeface="Barlow Semi Condensed"/>
                <a:ea typeface="Barlow Semi Condensed"/>
                <a:cs typeface="Barlow Semi Condensed"/>
                <a:sym typeface="Barlow Semi Condensed"/>
              </a:defRPr>
            </a:lvl4pPr>
            <a:lvl5pPr lvl="4" algn="ctr">
              <a:buNone/>
              <a:defRPr b="1" sz="1000">
                <a:solidFill>
                  <a:schemeClr val="lt1"/>
                </a:solidFill>
                <a:latin typeface="Barlow Semi Condensed"/>
                <a:ea typeface="Barlow Semi Condensed"/>
                <a:cs typeface="Barlow Semi Condensed"/>
                <a:sym typeface="Barlow Semi Condensed"/>
              </a:defRPr>
            </a:lvl5pPr>
            <a:lvl6pPr lvl="5" algn="ctr">
              <a:buNone/>
              <a:defRPr b="1" sz="1000">
                <a:solidFill>
                  <a:schemeClr val="lt1"/>
                </a:solidFill>
                <a:latin typeface="Barlow Semi Condensed"/>
                <a:ea typeface="Barlow Semi Condensed"/>
                <a:cs typeface="Barlow Semi Condensed"/>
                <a:sym typeface="Barlow Semi Condensed"/>
              </a:defRPr>
            </a:lvl6pPr>
            <a:lvl7pPr lvl="6" algn="ctr">
              <a:buNone/>
              <a:defRPr b="1" sz="1000">
                <a:solidFill>
                  <a:schemeClr val="lt1"/>
                </a:solidFill>
                <a:latin typeface="Barlow Semi Condensed"/>
                <a:ea typeface="Barlow Semi Condensed"/>
                <a:cs typeface="Barlow Semi Condensed"/>
                <a:sym typeface="Barlow Semi Condensed"/>
              </a:defRPr>
            </a:lvl7pPr>
            <a:lvl8pPr lvl="7" algn="ctr">
              <a:buNone/>
              <a:defRPr b="1" sz="1000">
                <a:solidFill>
                  <a:schemeClr val="lt1"/>
                </a:solidFill>
                <a:latin typeface="Barlow Semi Condensed"/>
                <a:ea typeface="Barlow Semi Condensed"/>
                <a:cs typeface="Barlow Semi Condensed"/>
                <a:sym typeface="Barlow Semi Condensed"/>
              </a:defRPr>
            </a:lvl8pPr>
            <a:lvl9pPr lvl="8" algn="ctr">
              <a:buNone/>
              <a:defRPr b="1" sz="1000">
                <a:solidFill>
                  <a:schemeClr val="lt1"/>
                </a:solidFill>
                <a:latin typeface="Barlow Semi Condensed"/>
                <a:ea typeface="Barlow Semi Condensed"/>
                <a:cs typeface="Barlow Semi Condensed"/>
                <a:sym typeface="Barlow Semi Condense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1E"/>
        </a:solidFill>
      </p:bgPr>
    </p:bg>
    <p:spTree>
      <p:nvGrpSpPr>
        <p:cNvPr id="261" name="Shape 261"/>
        <p:cNvGrpSpPr/>
        <p:nvPr/>
      </p:nvGrpSpPr>
      <p:grpSpPr>
        <a:xfrm>
          <a:off x="0" y="0"/>
          <a:ext cx="0" cy="0"/>
          <a:chOff x="0" y="0"/>
          <a:chExt cx="0" cy="0"/>
        </a:xfrm>
      </p:grpSpPr>
      <p:sp>
        <p:nvSpPr>
          <p:cNvPr id="262" name="Google Shape;262;p32"/>
          <p:cNvSpPr/>
          <p:nvPr/>
        </p:nvSpPr>
        <p:spPr>
          <a:xfrm>
            <a:off x="636773" y="928806"/>
            <a:ext cx="724500" cy="7245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txBox="1"/>
          <p:nvPr>
            <p:ph type="ctrTitle"/>
          </p:nvPr>
        </p:nvSpPr>
        <p:spPr>
          <a:xfrm>
            <a:off x="599700" y="335856"/>
            <a:ext cx="4086600" cy="19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CEF 440: INTERNET PROGRAMMING (J2EE) AND MOBILE PROGRAMMING</a:t>
            </a:r>
            <a:endParaRPr b="1" sz="1800">
              <a:latin typeface="Montserrat"/>
              <a:ea typeface="Montserrat"/>
              <a:cs typeface="Montserrat"/>
              <a:sym typeface="Montserrat"/>
            </a:endParaRPr>
          </a:p>
          <a:p>
            <a:pPr indent="0" lvl="0" marL="0" rtl="0" algn="l">
              <a:spcBef>
                <a:spcPts val="0"/>
              </a:spcBef>
              <a:spcAft>
                <a:spcPts val="0"/>
              </a:spcAft>
              <a:buNone/>
            </a:pPr>
            <a:r>
              <a:t/>
            </a:r>
            <a:endParaRPr b="1" sz="1800">
              <a:latin typeface="Montserrat"/>
              <a:ea typeface="Montserrat"/>
              <a:cs typeface="Montserrat"/>
              <a:sym typeface="Montserrat"/>
            </a:endParaRPr>
          </a:p>
          <a:p>
            <a:pPr indent="0" lvl="0" marL="0" rtl="0" algn="l">
              <a:spcBef>
                <a:spcPts val="0"/>
              </a:spcBef>
              <a:spcAft>
                <a:spcPts val="0"/>
              </a:spcAft>
              <a:buNone/>
            </a:pPr>
            <a:r>
              <a:rPr b="1" lang="en" sz="1800">
                <a:latin typeface="Montserrat"/>
                <a:ea typeface="Montserrat"/>
                <a:cs typeface="Montserrat"/>
                <a:sym typeface="Montserrat"/>
              </a:rPr>
              <a:t>FINAL PRESENTATION</a:t>
            </a:r>
            <a:endParaRPr>
              <a:solidFill>
                <a:srgbClr val="5CFFA6"/>
              </a:solidFill>
            </a:endParaRPr>
          </a:p>
        </p:txBody>
      </p:sp>
      <p:cxnSp>
        <p:nvCxnSpPr>
          <p:cNvPr id="264" name="Google Shape;264;p32"/>
          <p:cNvCxnSpPr>
            <a:stCxn id="265" idx="3"/>
          </p:cNvCxnSpPr>
          <p:nvPr/>
        </p:nvCxnSpPr>
        <p:spPr>
          <a:xfrm>
            <a:off x="4686300" y="3333650"/>
            <a:ext cx="2499600" cy="0"/>
          </a:xfrm>
          <a:prstGeom prst="straightConnector1">
            <a:avLst/>
          </a:prstGeom>
          <a:noFill/>
          <a:ln cap="flat" cmpd="sng" w="19050">
            <a:solidFill>
              <a:srgbClr val="5CFFF8"/>
            </a:solidFill>
            <a:prstDash val="solid"/>
            <a:round/>
            <a:headEnd len="med" w="med" type="none"/>
            <a:tailEnd len="med" w="med" type="none"/>
          </a:ln>
        </p:spPr>
      </p:cxnSp>
      <p:sp>
        <p:nvSpPr>
          <p:cNvPr id="266" name="Google Shape;266;p32"/>
          <p:cNvSpPr/>
          <p:nvPr/>
        </p:nvSpPr>
        <p:spPr>
          <a:xfrm>
            <a:off x="5396925" y="1021200"/>
            <a:ext cx="3030300" cy="31011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2"/>
          <p:cNvGrpSpPr/>
          <p:nvPr/>
        </p:nvGrpSpPr>
        <p:grpSpPr>
          <a:xfrm>
            <a:off x="6227925" y="1285968"/>
            <a:ext cx="1722947" cy="2378352"/>
            <a:chOff x="6227925" y="1285968"/>
            <a:chExt cx="1722947" cy="2378352"/>
          </a:xfrm>
        </p:grpSpPr>
        <p:sp>
          <p:nvSpPr>
            <p:cNvPr id="268" name="Google Shape;268;p32"/>
            <p:cNvSpPr/>
            <p:nvPr/>
          </p:nvSpPr>
          <p:spPr>
            <a:xfrm>
              <a:off x="6227925" y="3491550"/>
              <a:ext cx="1722947" cy="172770"/>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6531013" y="1285968"/>
              <a:ext cx="1116708" cy="2264133"/>
            </a:xfrm>
            <a:custGeom>
              <a:rect b="b" l="l" r="r" t="t"/>
              <a:pathLst>
                <a:path extrusionOk="0" h="139460" w="68784">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7600862" y="1499824"/>
              <a:ext cx="22908" cy="96046"/>
            </a:xfrm>
            <a:custGeom>
              <a:rect b="b" l="l" r="r" t="t"/>
              <a:pathLst>
                <a:path extrusionOk="0" h="5916" w="1411">
                  <a:moveTo>
                    <a:pt x="722" y="0"/>
                  </a:moveTo>
                  <a:cubicBezTo>
                    <a:pt x="310" y="0"/>
                    <a:pt x="0" y="310"/>
                    <a:pt x="0" y="723"/>
                  </a:cubicBezTo>
                  <a:lnTo>
                    <a:pt x="0" y="5228"/>
                  </a:lnTo>
                  <a:cubicBezTo>
                    <a:pt x="0" y="5606"/>
                    <a:pt x="310" y="5916"/>
                    <a:pt x="722" y="5916"/>
                  </a:cubicBezTo>
                  <a:lnTo>
                    <a:pt x="1273" y="5916"/>
                  </a:lnTo>
                  <a:lnTo>
                    <a:pt x="1273" y="5641"/>
                  </a:lnTo>
                  <a:cubicBezTo>
                    <a:pt x="1376" y="5538"/>
                    <a:pt x="1410" y="5366"/>
                    <a:pt x="1410" y="5228"/>
                  </a:cubicBezTo>
                  <a:lnTo>
                    <a:pt x="1410" y="723"/>
                  </a:lnTo>
                  <a:cubicBezTo>
                    <a:pt x="1410" y="551"/>
                    <a:pt x="1376" y="413"/>
                    <a:pt x="1273" y="276"/>
                  </a:cubicBezTo>
                  <a:lnTo>
                    <a:pt x="12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p:nvPr/>
          </p:nvSpPr>
          <p:spPr>
            <a:xfrm>
              <a:off x="7609792" y="1499824"/>
              <a:ext cx="23460" cy="96046"/>
            </a:xfrm>
            <a:custGeom>
              <a:rect b="b" l="l" r="r" t="t"/>
              <a:pathLst>
                <a:path extrusionOk="0" h="5916" w="1445">
                  <a:moveTo>
                    <a:pt x="723" y="0"/>
                  </a:moveTo>
                  <a:cubicBezTo>
                    <a:pt x="344" y="0"/>
                    <a:pt x="0" y="310"/>
                    <a:pt x="0" y="723"/>
                  </a:cubicBezTo>
                  <a:lnTo>
                    <a:pt x="0" y="5228"/>
                  </a:lnTo>
                  <a:cubicBezTo>
                    <a:pt x="0" y="5606"/>
                    <a:pt x="344" y="5916"/>
                    <a:pt x="723" y="5916"/>
                  </a:cubicBezTo>
                  <a:cubicBezTo>
                    <a:pt x="1101" y="5916"/>
                    <a:pt x="1445" y="5606"/>
                    <a:pt x="1410" y="5228"/>
                  </a:cubicBezTo>
                  <a:lnTo>
                    <a:pt x="1410" y="723"/>
                  </a:lnTo>
                  <a:cubicBezTo>
                    <a:pt x="1410" y="310"/>
                    <a:pt x="1101" y="0"/>
                    <a:pt x="7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7600862" y="1851035"/>
              <a:ext cx="22908" cy="96614"/>
            </a:xfrm>
            <a:custGeom>
              <a:rect b="b" l="l" r="r" t="t"/>
              <a:pathLst>
                <a:path extrusionOk="0" h="5951" w="1411">
                  <a:moveTo>
                    <a:pt x="722" y="1"/>
                  </a:moveTo>
                  <a:cubicBezTo>
                    <a:pt x="310" y="1"/>
                    <a:pt x="0" y="345"/>
                    <a:pt x="0" y="723"/>
                  </a:cubicBezTo>
                  <a:lnTo>
                    <a:pt x="0" y="5229"/>
                  </a:lnTo>
                  <a:cubicBezTo>
                    <a:pt x="0" y="5607"/>
                    <a:pt x="310" y="5951"/>
                    <a:pt x="722" y="5951"/>
                  </a:cubicBezTo>
                  <a:lnTo>
                    <a:pt x="1273" y="5951"/>
                  </a:lnTo>
                  <a:lnTo>
                    <a:pt x="1273" y="5676"/>
                  </a:lnTo>
                  <a:cubicBezTo>
                    <a:pt x="1376" y="5538"/>
                    <a:pt x="1410" y="5400"/>
                    <a:pt x="1410" y="5229"/>
                  </a:cubicBezTo>
                  <a:lnTo>
                    <a:pt x="1410" y="723"/>
                  </a:lnTo>
                  <a:cubicBezTo>
                    <a:pt x="1410" y="551"/>
                    <a:pt x="1376" y="414"/>
                    <a:pt x="1273" y="276"/>
                  </a:cubicBezTo>
                  <a:lnTo>
                    <a:pt x="12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7609792" y="1851035"/>
              <a:ext cx="23460" cy="96614"/>
            </a:xfrm>
            <a:custGeom>
              <a:rect b="b" l="l" r="r" t="t"/>
              <a:pathLst>
                <a:path extrusionOk="0" h="5951" w="1445">
                  <a:moveTo>
                    <a:pt x="723" y="1"/>
                  </a:moveTo>
                  <a:cubicBezTo>
                    <a:pt x="344" y="1"/>
                    <a:pt x="0" y="345"/>
                    <a:pt x="0" y="723"/>
                  </a:cubicBezTo>
                  <a:lnTo>
                    <a:pt x="0" y="5229"/>
                  </a:lnTo>
                  <a:cubicBezTo>
                    <a:pt x="0" y="5607"/>
                    <a:pt x="344" y="5951"/>
                    <a:pt x="723" y="5951"/>
                  </a:cubicBezTo>
                  <a:cubicBezTo>
                    <a:pt x="1101" y="5951"/>
                    <a:pt x="1445" y="5607"/>
                    <a:pt x="1410" y="5229"/>
                  </a:cubicBezTo>
                  <a:lnTo>
                    <a:pt x="1410" y="723"/>
                  </a:lnTo>
                  <a:cubicBezTo>
                    <a:pt x="1410" y="345"/>
                    <a:pt x="1101" y="1"/>
                    <a:pt x="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7600862" y="1637178"/>
              <a:ext cx="22908" cy="96062"/>
            </a:xfrm>
            <a:custGeom>
              <a:rect b="b" l="l" r="r" t="t"/>
              <a:pathLst>
                <a:path extrusionOk="0" h="5917" w="1411">
                  <a:moveTo>
                    <a:pt x="722" y="1"/>
                  </a:moveTo>
                  <a:cubicBezTo>
                    <a:pt x="310" y="1"/>
                    <a:pt x="0" y="310"/>
                    <a:pt x="0" y="723"/>
                  </a:cubicBezTo>
                  <a:lnTo>
                    <a:pt x="0" y="5228"/>
                  </a:lnTo>
                  <a:cubicBezTo>
                    <a:pt x="0" y="5607"/>
                    <a:pt x="310" y="5916"/>
                    <a:pt x="722" y="5916"/>
                  </a:cubicBezTo>
                  <a:lnTo>
                    <a:pt x="1273" y="5916"/>
                  </a:lnTo>
                  <a:lnTo>
                    <a:pt x="1273" y="5641"/>
                  </a:lnTo>
                  <a:cubicBezTo>
                    <a:pt x="1376" y="5538"/>
                    <a:pt x="1410" y="5366"/>
                    <a:pt x="1410" y="5228"/>
                  </a:cubicBezTo>
                  <a:lnTo>
                    <a:pt x="1410" y="723"/>
                  </a:lnTo>
                  <a:cubicBezTo>
                    <a:pt x="1410" y="551"/>
                    <a:pt x="1376" y="414"/>
                    <a:pt x="1273" y="276"/>
                  </a:cubicBezTo>
                  <a:lnTo>
                    <a:pt x="127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7609792" y="1637178"/>
              <a:ext cx="23460" cy="96062"/>
            </a:xfrm>
            <a:custGeom>
              <a:rect b="b" l="l" r="r" t="t"/>
              <a:pathLst>
                <a:path extrusionOk="0" h="5917" w="1445">
                  <a:moveTo>
                    <a:pt x="723" y="1"/>
                  </a:moveTo>
                  <a:cubicBezTo>
                    <a:pt x="344" y="1"/>
                    <a:pt x="0" y="310"/>
                    <a:pt x="0" y="723"/>
                  </a:cubicBezTo>
                  <a:lnTo>
                    <a:pt x="0" y="5228"/>
                  </a:lnTo>
                  <a:cubicBezTo>
                    <a:pt x="0" y="5607"/>
                    <a:pt x="344" y="5916"/>
                    <a:pt x="723" y="5916"/>
                  </a:cubicBezTo>
                  <a:cubicBezTo>
                    <a:pt x="1101" y="5916"/>
                    <a:pt x="1445" y="5607"/>
                    <a:pt x="1410" y="5228"/>
                  </a:cubicBezTo>
                  <a:lnTo>
                    <a:pt x="1410" y="723"/>
                  </a:lnTo>
                  <a:cubicBezTo>
                    <a:pt x="1410" y="310"/>
                    <a:pt x="1101" y="1"/>
                    <a:pt x="7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466800" y="1285968"/>
              <a:ext cx="1116708" cy="2264133"/>
            </a:xfrm>
            <a:custGeom>
              <a:rect b="b" l="l" r="r" t="t"/>
              <a:pathLst>
                <a:path extrusionOk="0" h="139460" w="68784">
                  <a:moveTo>
                    <a:pt x="4746" y="0"/>
                  </a:moveTo>
                  <a:cubicBezTo>
                    <a:pt x="2133" y="0"/>
                    <a:pt x="0" y="2133"/>
                    <a:pt x="0" y="4746"/>
                  </a:cubicBezTo>
                  <a:lnTo>
                    <a:pt x="0" y="134714"/>
                  </a:lnTo>
                  <a:cubicBezTo>
                    <a:pt x="0" y="137327"/>
                    <a:pt x="2133" y="139460"/>
                    <a:pt x="4746" y="139460"/>
                  </a:cubicBezTo>
                  <a:lnTo>
                    <a:pt x="64038" y="139460"/>
                  </a:lnTo>
                  <a:cubicBezTo>
                    <a:pt x="66652" y="139460"/>
                    <a:pt x="68784" y="137327"/>
                    <a:pt x="68784" y="134714"/>
                  </a:cubicBezTo>
                  <a:lnTo>
                    <a:pt x="68784" y="4746"/>
                  </a:lnTo>
                  <a:cubicBezTo>
                    <a:pt x="68784" y="2133"/>
                    <a:pt x="66652" y="0"/>
                    <a:pt x="64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6534775" y="1355500"/>
              <a:ext cx="980728" cy="2125186"/>
            </a:xfrm>
            <a:custGeom>
              <a:rect b="b" l="l" r="r" t="t"/>
              <a:pathLst>
                <a:path extrusionOk="0" h="135470" w="65208">
                  <a:moveTo>
                    <a:pt x="3474" y="0"/>
                  </a:moveTo>
                  <a:cubicBezTo>
                    <a:pt x="1548" y="0"/>
                    <a:pt x="1" y="1548"/>
                    <a:pt x="1" y="3474"/>
                  </a:cubicBezTo>
                  <a:lnTo>
                    <a:pt x="1" y="131996"/>
                  </a:lnTo>
                  <a:cubicBezTo>
                    <a:pt x="1" y="133922"/>
                    <a:pt x="1548" y="135470"/>
                    <a:pt x="3474" y="135470"/>
                  </a:cubicBezTo>
                  <a:lnTo>
                    <a:pt x="61734" y="135470"/>
                  </a:lnTo>
                  <a:cubicBezTo>
                    <a:pt x="63660" y="135470"/>
                    <a:pt x="65208" y="133922"/>
                    <a:pt x="65208" y="131996"/>
                  </a:cubicBezTo>
                  <a:lnTo>
                    <a:pt x="65208" y="3474"/>
                  </a:lnTo>
                  <a:cubicBezTo>
                    <a:pt x="65208" y="1548"/>
                    <a:pt x="63660" y="0"/>
                    <a:pt x="617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6622425" y="2274725"/>
              <a:ext cx="805500" cy="11589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6622422" y="1868199"/>
              <a:ext cx="260215" cy="241674"/>
            </a:xfrm>
            <a:custGeom>
              <a:rect b="b" l="l" r="r" t="t"/>
              <a:pathLst>
                <a:path extrusionOk="0" h="14886" w="16028">
                  <a:moveTo>
                    <a:pt x="7948" y="0"/>
                  </a:moveTo>
                  <a:cubicBezTo>
                    <a:pt x="4377" y="0"/>
                    <a:pt x="1241" y="2618"/>
                    <a:pt x="654" y="6261"/>
                  </a:cubicBezTo>
                  <a:cubicBezTo>
                    <a:pt x="1" y="10319"/>
                    <a:pt x="2752" y="14137"/>
                    <a:pt x="6810" y="14790"/>
                  </a:cubicBezTo>
                  <a:cubicBezTo>
                    <a:pt x="7212" y="14855"/>
                    <a:pt x="7611" y="14886"/>
                    <a:pt x="8005" y="14886"/>
                  </a:cubicBezTo>
                  <a:cubicBezTo>
                    <a:pt x="11594" y="14886"/>
                    <a:pt x="14754" y="12290"/>
                    <a:pt x="15374" y="8634"/>
                  </a:cubicBezTo>
                  <a:cubicBezTo>
                    <a:pt x="16027" y="4576"/>
                    <a:pt x="13242" y="758"/>
                    <a:pt x="9183" y="105"/>
                  </a:cubicBezTo>
                  <a:cubicBezTo>
                    <a:pt x="8768" y="34"/>
                    <a:pt x="8355" y="0"/>
                    <a:pt x="79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6738725" y="1314324"/>
              <a:ext cx="572884" cy="110578"/>
            </a:xfrm>
            <a:custGeom>
              <a:rect b="b" l="l" r="r" t="t"/>
              <a:pathLst>
                <a:path extrusionOk="0" h="5331" w="35287">
                  <a:moveTo>
                    <a:pt x="0" y="0"/>
                  </a:moveTo>
                  <a:lnTo>
                    <a:pt x="2064" y="3955"/>
                  </a:lnTo>
                  <a:cubicBezTo>
                    <a:pt x="2511" y="4781"/>
                    <a:pt x="3405" y="5331"/>
                    <a:pt x="4368" y="5331"/>
                  </a:cubicBezTo>
                  <a:lnTo>
                    <a:pt x="30918" y="5331"/>
                  </a:lnTo>
                  <a:cubicBezTo>
                    <a:pt x="31881" y="5331"/>
                    <a:pt x="32775" y="4781"/>
                    <a:pt x="33223" y="3955"/>
                  </a:cubicBezTo>
                  <a:lnTo>
                    <a:pt x="35286"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2"/>
            <p:cNvSpPr/>
            <p:nvPr/>
          </p:nvSpPr>
          <p:spPr>
            <a:xfrm>
              <a:off x="6863795" y="1360468"/>
              <a:ext cx="322752" cy="16"/>
            </a:xfrm>
            <a:custGeom>
              <a:rect b="b" l="l" r="r" t="t"/>
              <a:pathLst>
                <a:path extrusionOk="0" fill="none" h="1" w="19880">
                  <a:moveTo>
                    <a:pt x="1" y="1"/>
                  </a:moveTo>
                  <a:lnTo>
                    <a:pt x="19879" y="1"/>
                  </a:lnTo>
                </a:path>
              </a:pathLst>
            </a:custGeom>
            <a:noFill/>
            <a:ln cap="rnd" cmpd="sng" w="21500">
              <a:solidFill>
                <a:schemeClr val="lt2"/>
              </a:solidFill>
              <a:prstDash val="solid"/>
              <a:miter lim="3439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32"/>
            <p:cNvCxnSpPr/>
            <p:nvPr/>
          </p:nvCxnSpPr>
          <p:spPr>
            <a:xfrm>
              <a:off x="6622423" y="1622400"/>
              <a:ext cx="805500" cy="0"/>
            </a:xfrm>
            <a:prstGeom prst="straightConnector1">
              <a:avLst/>
            </a:prstGeom>
            <a:noFill/>
            <a:ln cap="flat" cmpd="sng" w="19050">
              <a:solidFill>
                <a:schemeClr val="accent1"/>
              </a:solidFill>
              <a:prstDash val="solid"/>
              <a:round/>
              <a:headEnd len="med" w="med" type="none"/>
              <a:tailEnd len="med" w="med" type="none"/>
            </a:ln>
          </p:spPr>
        </p:cxnSp>
        <p:cxnSp>
          <p:nvCxnSpPr>
            <p:cNvPr id="283" name="Google Shape;283;p32"/>
            <p:cNvCxnSpPr/>
            <p:nvPr/>
          </p:nvCxnSpPr>
          <p:spPr>
            <a:xfrm>
              <a:off x="6622423" y="1745300"/>
              <a:ext cx="805500" cy="0"/>
            </a:xfrm>
            <a:prstGeom prst="straightConnector1">
              <a:avLst/>
            </a:prstGeom>
            <a:noFill/>
            <a:ln cap="flat" cmpd="sng" w="19050">
              <a:solidFill>
                <a:schemeClr val="accent1"/>
              </a:solidFill>
              <a:prstDash val="solid"/>
              <a:round/>
              <a:headEnd len="med" w="med" type="none"/>
              <a:tailEnd len="med" w="med" type="none"/>
            </a:ln>
          </p:spPr>
        </p:cxnSp>
        <p:cxnSp>
          <p:nvCxnSpPr>
            <p:cNvPr id="284" name="Google Shape;284;p32"/>
            <p:cNvCxnSpPr/>
            <p:nvPr/>
          </p:nvCxnSpPr>
          <p:spPr>
            <a:xfrm>
              <a:off x="6980925" y="1989036"/>
              <a:ext cx="447000" cy="0"/>
            </a:xfrm>
            <a:prstGeom prst="straightConnector1">
              <a:avLst/>
            </a:prstGeom>
            <a:noFill/>
            <a:ln cap="flat" cmpd="sng" w="19050">
              <a:solidFill>
                <a:schemeClr val="accent1"/>
              </a:solidFill>
              <a:prstDash val="solid"/>
              <a:round/>
              <a:headEnd len="med" w="med" type="none"/>
              <a:tailEnd len="med" w="med" type="none"/>
            </a:ln>
          </p:spPr>
        </p:cxnSp>
        <p:cxnSp>
          <p:nvCxnSpPr>
            <p:cNvPr id="285" name="Google Shape;285;p32"/>
            <p:cNvCxnSpPr/>
            <p:nvPr/>
          </p:nvCxnSpPr>
          <p:spPr>
            <a:xfrm>
              <a:off x="6980925" y="1868200"/>
              <a:ext cx="447000" cy="0"/>
            </a:xfrm>
            <a:prstGeom prst="straightConnector1">
              <a:avLst/>
            </a:prstGeom>
            <a:noFill/>
            <a:ln cap="flat" cmpd="sng" w="19050">
              <a:solidFill>
                <a:schemeClr val="accent1"/>
              </a:solidFill>
              <a:prstDash val="solid"/>
              <a:round/>
              <a:headEnd len="med" w="med" type="none"/>
              <a:tailEnd len="med" w="med" type="none"/>
            </a:ln>
          </p:spPr>
        </p:cxnSp>
        <p:cxnSp>
          <p:nvCxnSpPr>
            <p:cNvPr id="286" name="Google Shape;286;p32"/>
            <p:cNvCxnSpPr/>
            <p:nvPr/>
          </p:nvCxnSpPr>
          <p:spPr>
            <a:xfrm>
              <a:off x="6980925" y="2114000"/>
              <a:ext cx="447000" cy="0"/>
            </a:xfrm>
            <a:prstGeom prst="straightConnector1">
              <a:avLst/>
            </a:prstGeom>
            <a:noFill/>
            <a:ln cap="flat" cmpd="sng" w="19050">
              <a:solidFill>
                <a:schemeClr val="accent1"/>
              </a:solidFill>
              <a:prstDash val="solid"/>
              <a:round/>
              <a:headEnd len="med" w="med" type="none"/>
              <a:tailEnd len="med" w="med" type="none"/>
            </a:ln>
          </p:spPr>
        </p:cxnSp>
      </p:grpSp>
      <p:sp>
        <p:nvSpPr>
          <p:cNvPr id="287" name="Google Shape;287;p32"/>
          <p:cNvSpPr/>
          <p:nvPr/>
        </p:nvSpPr>
        <p:spPr>
          <a:xfrm>
            <a:off x="7515500" y="-1188125"/>
            <a:ext cx="2810100" cy="28101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2"/>
          <p:cNvSpPr/>
          <p:nvPr/>
        </p:nvSpPr>
        <p:spPr>
          <a:xfrm>
            <a:off x="7992250" y="-711375"/>
            <a:ext cx="1856700" cy="185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32"/>
          <p:cNvGrpSpPr/>
          <p:nvPr/>
        </p:nvGrpSpPr>
        <p:grpSpPr>
          <a:xfrm>
            <a:off x="5687000" y="1465194"/>
            <a:ext cx="1075725" cy="2388129"/>
            <a:chOff x="5687000" y="1465194"/>
            <a:chExt cx="1075725" cy="2388129"/>
          </a:xfrm>
        </p:grpSpPr>
        <p:sp>
          <p:nvSpPr>
            <p:cNvPr id="290" name="Google Shape;290;p32"/>
            <p:cNvSpPr/>
            <p:nvPr/>
          </p:nvSpPr>
          <p:spPr>
            <a:xfrm>
              <a:off x="5687000" y="3681899"/>
              <a:ext cx="1058650" cy="171423"/>
            </a:xfrm>
            <a:custGeom>
              <a:rect b="b" l="l" r="r" t="t"/>
              <a:pathLst>
                <a:path extrusionOk="0" h="13036" w="48115">
                  <a:moveTo>
                    <a:pt x="24040" y="1"/>
                  </a:moveTo>
                  <a:cubicBezTo>
                    <a:pt x="10765" y="1"/>
                    <a:pt x="1" y="2924"/>
                    <a:pt x="1" y="6501"/>
                  </a:cubicBezTo>
                  <a:cubicBezTo>
                    <a:pt x="1" y="10112"/>
                    <a:pt x="10765" y="13035"/>
                    <a:pt x="24040" y="13035"/>
                  </a:cubicBezTo>
                  <a:cubicBezTo>
                    <a:pt x="37350" y="13035"/>
                    <a:pt x="48115" y="10112"/>
                    <a:pt x="48115" y="6501"/>
                  </a:cubicBezTo>
                  <a:cubicBezTo>
                    <a:pt x="48115" y="2924"/>
                    <a:pt x="37350" y="1"/>
                    <a:pt x="24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859846" y="2418358"/>
              <a:ext cx="480751" cy="1280601"/>
            </a:xfrm>
            <a:custGeom>
              <a:rect b="b" l="l" r="r" t="t"/>
              <a:pathLst>
                <a:path extrusionOk="0" h="78879" w="29612">
                  <a:moveTo>
                    <a:pt x="25244" y="0"/>
                  </a:moveTo>
                  <a:lnTo>
                    <a:pt x="3921" y="69"/>
                  </a:lnTo>
                  <a:cubicBezTo>
                    <a:pt x="3921" y="69"/>
                    <a:pt x="0" y="8667"/>
                    <a:pt x="5056" y="18159"/>
                  </a:cubicBezTo>
                  <a:cubicBezTo>
                    <a:pt x="5056" y="18159"/>
                    <a:pt x="8495" y="60255"/>
                    <a:pt x="7979" y="74046"/>
                  </a:cubicBezTo>
                  <a:cubicBezTo>
                    <a:pt x="7979" y="74046"/>
                    <a:pt x="9224" y="74975"/>
                    <a:pt x="11430" y="74975"/>
                  </a:cubicBezTo>
                  <a:cubicBezTo>
                    <a:pt x="12134" y="74975"/>
                    <a:pt x="12936" y="74880"/>
                    <a:pt x="13826" y="74631"/>
                  </a:cubicBezTo>
                  <a:lnTo>
                    <a:pt x="16921" y="35974"/>
                  </a:lnTo>
                  <a:cubicBezTo>
                    <a:pt x="16921" y="35974"/>
                    <a:pt x="20636" y="74871"/>
                    <a:pt x="21048" y="78723"/>
                  </a:cubicBezTo>
                  <a:cubicBezTo>
                    <a:pt x="21048" y="78723"/>
                    <a:pt x="21904" y="78879"/>
                    <a:pt x="23020" y="78879"/>
                  </a:cubicBezTo>
                  <a:cubicBezTo>
                    <a:pt x="24364" y="78879"/>
                    <a:pt x="26083" y="78653"/>
                    <a:pt x="27136" y="77657"/>
                  </a:cubicBezTo>
                  <a:cubicBezTo>
                    <a:pt x="27136" y="77657"/>
                    <a:pt x="29612" y="23215"/>
                    <a:pt x="252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a:off x="6035727" y="2607081"/>
              <a:ext cx="98855" cy="395338"/>
            </a:xfrm>
            <a:custGeom>
              <a:rect b="b" l="l" r="r" t="t"/>
              <a:pathLst>
                <a:path extrusionOk="0" h="24351" w="6089">
                  <a:moveTo>
                    <a:pt x="35" y="1"/>
                  </a:moveTo>
                  <a:cubicBezTo>
                    <a:pt x="35" y="1"/>
                    <a:pt x="1" y="5675"/>
                    <a:pt x="1617" y="7636"/>
                  </a:cubicBezTo>
                  <a:cubicBezTo>
                    <a:pt x="3199" y="9596"/>
                    <a:pt x="6088" y="24350"/>
                    <a:pt x="6088" y="24350"/>
                  </a:cubicBezTo>
                  <a:lnTo>
                    <a:pt x="4369" y="7808"/>
                  </a:lnTo>
                  <a:cubicBezTo>
                    <a:pt x="4369" y="7808"/>
                    <a:pt x="1101" y="5022"/>
                    <a:pt x="35"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p:nvPr/>
          </p:nvSpPr>
          <p:spPr>
            <a:xfrm>
              <a:off x="5987150" y="3433477"/>
              <a:ext cx="112249" cy="171425"/>
            </a:xfrm>
            <a:custGeom>
              <a:rect b="b" l="l" r="r" t="t"/>
              <a:pathLst>
                <a:path extrusionOk="0" h="10559" w="6914">
                  <a:moveTo>
                    <a:pt x="1" y="1"/>
                  </a:moveTo>
                  <a:lnTo>
                    <a:pt x="1" y="1"/>
                  </a:lnTo>
                  <a:cubicBezTo>
                    <a:pt x="173" y="4093"/>
                    <a:pt x="242" y="7704"/>
                    <a:pt x="173" y="10456"/>
                  </a:cubicBezTo>
                  <a:lnTo>
                    <a:pt x="6088" y="10559"/>
                  </a:lnTo>
                  <a:lnTo>
                    <a:pt x="6914" y="379"/>
                  </a:lnTo>
                  <a:lnTo>
                    <a:pt x="6914" y="379"/>
                  </a:lnTo>
                  <a:cubicBezTo>
                    <a:pt x="5985" y="855"/>
                    <a:pt x="5023" y="1031"/>
                    <a:pt x="4110" y="1031"/>
                  </a:cubicBezTo>
                  <a:cubicBezTo>
                    <a:pt x="2385" y="1031"/>
                    <a:pt x="833" y="405"/>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6179234" y="3464747"/>
              <a:ext cx="127883" cy="112249"/>
            </a:xfrm>
            <a:custGeom>
              <a:rect b="b" l="l" r="r" t="t"/>
              <a:pathLst>
                <a:path extrusionOk="0" h="6914" w="7877">
                  <a:moveTo>
                    <a:pt x="7876" y="1"/>
                  </a:moveTo>
                  <a:cubicBezTo>
                    <a:pt x="6350" y="521"/>
                    <a:pt x="4807" y="689"/>
                    <a:pt x="3448" y="689"/>
                  </a:cubicBezTo>
                  <a:cubicBezTo>
                    <a:pt x="2020" y="689"/>
                    <a:pt x="793" y="503"/>
                    <a:pt x="1" y="345"/>
                  </a:cubicBezTo>
                  <a:lnTo>
                    <a:pt x="1" y="345"/>
                  </a:lnTo>
                  <a:cubicBezTo>
                    <a:pt x="207" y="2511"/>
                    <a:pt x="413" y="4540"/>
                    <a:pt x="585" y="6363"/>
                  </a:cubicBezTo>
                  <a:lnTo>
                    <a:pt x="3130" y="6913"/>
                  </a:lnTo>
                  <a:lnTo>
                    <a:pt x="7739" y="5400"/>
                  </a:lnTo>
                  <a:cubicBezTo>
                    <a:pt x="7808" y="3784"/>
                    <a:pt x="7842" y="1995"/>
                    <a:pt x="78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a:off x="5964826" y="3620528"/>
              <a:ext cx="254614" cy="125821"/>
            </a:xfrm>
            <a:custGeom>
              <a:rect b="b" l="l" r="r" t="t"/>
              <a:pathLst>
                <a:path extrusionOk="0" h="7750" w="15683">
                  <a:moveTo>
                    <a:pt x="1513" y="1"/>
                  </a:moveTo>
                  <a:cubicBezTo>
                    <a:pt x="1513" y="1"/>
                    <a:pt x="0" y="3956"/>
                    <a:pt x="378" y="7602"/>
                  </a:cubicBezTo>
                  <a:cubicBezTo>
                    <a:pt x="378" y="7602"/>
                    <a:pt x="1402" y="7749"/>
                    <a:pt x="3012" y="7749"/>
                  </a:cubicBezTo>
                  <a:cubicBezTo>
                    <a:pt x="6001" y="7749"/>
                    <a:pt x="11011" y="7240"/>
                    <a:pt x="15236" y="4334"/>
                  </a:cubicBezTo>
                  <a:cubicBezTo>
                    <a:pt x="15683" y="4025"/>
                    <a:pt x="15545" y="3337"/>
                    <a:pt x="14995" y="3234"/>
                  </a:cubicBezTo>
                  <a:cubicBezTo>
                    <a:pt x="13207" y="2821"/>
                    <a:pt x="9871" y="1961"/>
                    <a:pt x="7360" y="586"/>
                  </a:cubicBezTo>
                  <a:lnTo>
                    <a:pt x="1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p:nvPr/>
          </p:nvSpPr>
          <p:spPr>
            <a:xfrm>
              <a:off x="5978772" y="3466988"/>
              <a:ext cx="139053" cy="220000"/>
            </a:xfrm>
            <a:custGeom>
              <a:rect b="b" l="l" r="r" t="t"/>
              <a:pathLst>
                <a:path extrusionOk="0" h="13551" w="8565">
                  <a:moveTo>
                    <a:pt x="586" y="0"/>
                  </a:moveTo>
                  <a:cubicBezTo>
                    <a:pt x="723" y="3783"/>
                    <a:pt x="758" y="7051"/>
                    <a:pt x="654" y="9458"/>
                  </a:cubicBezTo>
                  <a:cubicBezTo>
                    <a:pt x="654" y="9458"/>
                    <a:pt x="310" y="10352"/>
                    <a:pt x="1" y="11693"/>
                  </a:cubicBezTo>
                  <a:cubicBezTo>
                    <a:pt x="1136" y="11797"/>
                    <a:pt x="3853" y="12175"/>
                    <a:pt x="5469" y="13551"/>
                  </a:cubicBezTo>
                  <a:cubicBezTo>
                    <a:pt x="5469" y="13551"/>
                    <a:pt x="5480" y="13551"/>
                    <a:pt x="5499" y="13551"/>
                  </a:cubicBezTo>
                  <a:cubicBezTo>
                    <a:pt x="5743" y="13551"/>
                    <a:pt x="7414" y="13521"/>
                    <a:pt x="8083" y="12725"/>
                  </a:cubicBezTo>
                  <a:cubicBezTo>
                    <a:pt x="8083" y="12725"/>
                    <a:pt x="8152" y="11865"/>
                    <a:pt x="8564" y="11006"/>
                  </a:cubicBezTo>
                  <a:cubicBezTo>
                    <a:pt x="7842" y="10730"/>
                    <a:pt x="7154" y="10387"/>
                    <a:pt x="6501" y="10043"/>
                  </a:cubicBezTo>
                  <a:lnTo>
                    <a:pt x="7292" y="0"/>
                  </a:lnTo>
                  <a:lnTo>
                    <a:pt x="7292" y="0"/>
                  </a:lnTo>
                  <a:cubicBezTo>
                    <a:pt x="6535" y="711"/>
                    <a:pt x="5538" y="948"/>
                    <a:pt x="4544" y="948"/>
                  </a:cubicBezTo>
                  <a:cubicBezTo>
                    <a:pt x="2557" y="948"/>
                    <a:pt x="586" y="0"/>
                    <a:pt x="586"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5884410" y="1819862"/>
              <a:ext cx="878297" cy="641558"/>
            </a:xfrm>
            <a:custGeom>
              <a:rect b="b" l="l" r="r" t="t"/>
              <a:pathLst>
                <a:path extrusionOk="0" h="39517" w="54099">
                  <a:moveTo>
                    <a:pt x="9495" y="0"/>
                  </a:moveTo>
                  <a:cubicBezTo>
                    <a:pt x="6695" y="0"/>
                    <a:pt x="3914" y="680"/>
                    <a:pt x="1686" y="2265"/>
                  </a:cubicBezTo>
                  <a:cubicBezTo>
                    <a:pt x="1136" y="2643"/>
                    <a:pt x="792" y="3228"/>
                    <a:pt x="654" y="3881"/>
                  </a:cubicBezTo>
                  <a:cubicBezTo>
                    <a:pt x="1" y="7320"/>
                    <a:pt x="345" y="10863"/>
                    <a:pt x="964" y="14302"/>
                  </a:cubicBezTo>
                  <a:cubicBezTo>
                    <a:pt x="1652" y="18051"/>
                    <a:pt x="2718" y="21765"/>
                    <a:pt x="3234" y="25548"/>
                  </a:cubicBezTo>
                  <a:cubicBezTo>
                    <a:pt x="3749" y="29366"/>
                    <a:pt x="3853" y="33390"/>
                    <a:pt x="2408" y="36932"/>
                  </a:cubicBezTo>
                  <a:cubicBezTo>
                    <a:pt x="5618" y="38664"/>
                    <a:pt x="9264" y="39516"/>
                    <a:pt x="12920" y="39516"/>
                  </a:cubicBezTo>
                  <a:cubicBezTo>
                    <a:pt x="16667" y="39516"/>
                    <a:pt x="20424" y="38621"/>
                    <a:pt x="23731" y="36863"/>
                  </a:cubicBezTo>
                  <a:cubicBezTo>
                    <a:pt x="22802" y="32289"/>
                    <a:pt x="23043" y="27302"/>
                    <a:pt x="24075" y="22762"/>
                  </a:cubicBezTo>
                  <a:cubicBezTo>
                    <a:pt x="25347" y="24104"/>
                    <a:pt x="26998" y="25720"/>
                    <a:pt x="29062" y="27818"/>
                  </a:cubicBezTo>
                  <a:cubicBezTo>
                    <a:pt x="29633" y="28370"/>
                    <a:pt x="30453" y="28662"/>
                    <a:pt x="31269" y="28662"/>
                  </a:cubicBezTo>
                  <a:cubicBezTo>
                    <a:pt x="31877" y="28662"/>
                    <a:pt x="32483" y="28500"/>
                    <a:pt x="32982" y="28162"/>
                  </a:cubicBezTo>
                  <a:cubicBezTo>
                    <a:pt x="37866" y="24826"/>
                    <a:pt x="42268" y="21559"/>
                    <a:pt x="47186" y="18257"/>
                  </a:cubicBezTo>
                  <a:cubicBezTo>
                    <a:pt x="47605" y="18536"/>
                    <a:pt x="48251" y="18612"/>
                    <a:pt x="48792" y="18612"/>
                  </a:cubicBezTo>
                  <a:cubicBezTo>
                    <a:pt x="48917" y="18612"/>
                    <a:pt x="49037" y="18608"/>
                    <a:pt x="49147" y="18601"/>
                  </a:cubicBezTo>
                  <a:cubicBezTo>
                    <a:pt x="49834" y="18532"/>
                    <a:pt x="50522" y="18360"/>
                    <a:pt x="51141" y="18085"/>
                  </a:cubicBezTo>
                  <a:cubicBezTo>
                    <a:pt x="51657" y="17844"/>
                    <a:pt x="52139" y="17569"/>
                    <a:pt x="52551" y="17260"/>
                  </a:cubicBezTo>
                  <a:cubicBezTo>
                    <a:pt x="52792" y="17088"/>
                    <a:pt x="52998" y="16916"/>
                    <a:pt x="53205" y="16709"/>
                  </a:cubicBezTo>
                  <a:cubicBezTo>
                    <a:pt x="53274" y="16641"/>
                    <a:pt x="53721" y="16262"/>
                    <a:pt x="53721" y="16159"/>
                  </a:cubicBezTo>
                  <a:cubicBezTo>
                    <a:pt x="53411" y="14336"/>
                    <a:pt x="52242" y="12651"/>
                    <a:pt x="50935" y="11310"/>
                  </a:cubicBezTo>
                  <a:cubicBezTo>
                    <a:pt x="51829" y="10347"/>
                    <a:pt x="52723" y="9350"/>
                    <a:pt x="53617" y="8387"/>
                  </a:cubicBezTo>
                  <a:cubicBezTo>
                    <a:pt x="53858" y="8146"/>
                    <a:pt x="54099" y="7733"/>
                    <a:pt x="53824" y="7492"/>
                  </a:cubicBezTo>
                  <a:cubicBezTo>
                    <a:pt x="53751" y="7434"/>
                    <a:pt x="53666" y="7413"/>
                    <a:pt x="53577" y="7413"/>
                  </a:cubicBezTo>
                  <a:cubicBezTo>
                    <a:pt x="53455" y="7413"/>
                    <a:pt x="53324" y="7453"/>
                    <a:pt x="53205" y="7492"/>
                  </a:cubicBezTo>
                  <a:cubicBezTo>
                    <a:pt x="50694" y="8455"/>
                    <a:pt x="48459" y="10244"/>
                    <a:pt x="46808" y="12376"/>
                  </a:cubicBezTo>
                  <a:cubicBezTo>
                    <a:pt x="46705" y="11654"/>
                    <a:pt x="46567" y="10932"/>
                    <a:pt x="46430" y="10209"/>
                  </a:cubicBezTo>
                  <a:cubicBezTo>
                    <a:pt x="46430" y="10072"/>
                    <a:pt x="46395" y="9969"/>
                    <a:pt x="46326" y="9866"/>
                  </a:cubicBezTo>
                  <a:cubicBezTo>
                    <a:pt x="46251" y="9805"/>
                    <a:pt x="46156" y="9778"/>
                    <a:pt x="46061" y="9778"/>
                  </a:cubicBezTo>
                  <a:cubicBezTo>
                    <a:pt x="45940" y="9778"/>
                    <a:pt x="45819" y="9823"/>
                    <a:pt x="45742" y="9900"/>
                  </a:cubicBezTo>
                  <a:cubicBezTo>
                    <a:pt x="45570" y="10037"/>
                    <a:pt x="45501" y="10244"/>
                    <a:pt x="45432" y="10450"/>
                  </a:cubicBezTo>
                  <a:cubicBezTo>
                    <a:pt x="44985" y="12032"/>
                    <a:pt x="44813" y="13580"/>
                    <a:pt x="45088" y="15231"/>
                  </a:cubicBezTo>
                  <a:cubicBezTo>
                    <a:pt x="40858" y="16847"/>
                    <a:pt x="36869" y="18463"/>
                    <a:pt x="32639" y="20080"/>
                  </a:cubicBezTo>
                  <a:cubicBezTo>
                    <a:pt x="29922" y="15678"/>
                    <a:pt x="27136" y="11207"/>
                    <a:pt x="24419" y="6805"/>
                  </a:cubicBezTo>
                  <a:cubicBezTo>
                    <a:pt x="22940" y="4432"/>
                    <a:pt x="20705" y="2643"/>
                    <a:pt x="18091" y="1715"/>
                  </a:cubicBezTo>
                  <a:cubicBezTo>
                    <a:pt x="16612" y="1233"/>
                    <a:pt x="15133" y="786"/>
                    <a:pt x="13620" y="477"/>
                  </a:cubicBezTo>
                  <a:cubicBezTo>
                    <a:pt x="12284" y="168"/>
                    <a:pt x="10887" y="0"/>
                    <a:pt x="949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
            <p:cNvSpPr/>
            <p:nvPr/>
          </p:nvSpPr>
          <p:spPr>
            <a:xfrm>
              <a:off x="6220002" y="2132464"/>
              <a:ext cx="55280" cy="285898"/>
            </a:xfrm>
            <a:custGeom>
              <a:rect b="b" l="l" r="r" t="t"/>
              <a:pathLst>
                <a:path extrusionOk="0" h="17610" w="3405">
                  <a:moveTo>
                    <a:pt x="0" y="0"/>
                  </a:moveTo>
                  <a:lnTo>
                    <a:pt x="0" y="0"/>
                  </a:lnTo>
                  <a:cubicBezTo>
                    <a:pt x="0" y="1"/>
                    <a:pt x="1169" y="3749"/>
                    <a:pt x="860" y="6260"/>
                  </a:cubicBezTo>
                  <a:cubicBezTo>
                    <a:pt x="585" y="8805"/>
                    <a:pt x="1135" y="15133"/>
                    <a:pt x="3061" y="17609"/>
                  </a:cubicBezTo>
                  <a:cubicBezTo>
                    <a:pt x="2132" y="13035"/>
                    <a:pt x="2373" y="8048"/>
                    <a:pt x="3405" y="3508"/>
                  </a:cubicBezTo>
                  <a:lnTo>
                    <a:pt x="0"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
            <p:cNvSpPr/>
            <p:nvPr/>
          </p:nvSpPr>
          <p:spPr>
            <a:xfrm>
              <a:off x="6036295" y="1540446"/>
              <a:ext cx="187060" cy="268089"/>
            </a:xfrm>
            <a:custGeom>
              <a:rect b="b" l="l" r="r" t="t"/>
              <a:pathLst>
                <a:path extrusionOk="0" h="16513" w="11522">
                  <a:moveTo>
                    <a:pt x="6769" y="0"/>
                  </a:moveTo>
                  <a:cubicBezTo>
                    <a:pt x="5890" y="0"/>
                    <a:pt x="5020" y="328"/>
                    <a:pt x="4265" y="800"/>
                  </a:cubicBezTo>
                  <a:cubicBezTo>
                    <a:pt x="1651" y="2348"/>
                    <a:pt x="0" y="5374"/>
                    <a:pt x="103" y="8435"/>
                  </a:cubicBezTo>
                  <a:cubicBezTo>
                    <a:pt x="207" y="11462"/>
                    <a:pt x="2029" y="14385"/>
                    <a:pt x="4746" y="15761"/>
                  </a:cubicBezTo>
                  <a:cubicBezTo>
                    <a:pt x="5615" y="16222"/>
                    <a:pt x="6592" y="16512"/>
                    <a:pt x="7574" y="16512"/>
                  </a:cubicBezTo>
                  <a:cubicBezTo>
                    <a:pt x="7835" y="16512"/>
                    <a:pt x="8097" y="16492"/>
                    <a:pt x="8357" y="16448"/>
                  </a:cubicBezTo>
                  <a:cubicBezTo>
                    <a:pt x="9561" y="16242"/>
                    <a:pt x="10731" y="15417"/>
                    <a:pt x="11143" y="14247"/>
                  </a:cubicBezTo>
                  <a:cubicBezTo>
                    <a:pt x="11522" y="13284"/>
                    <a:pt x="11350" y="12218"/>
                    <a:pt x="11143" y="11221"/>
                  </a:cubicBezTo>
                  <a:cubicBezTo>
                    <a:pt x="10731" y="8848"/>
                    <a:pt x="10111" y="6372"/>
                    <a:pt x="9905" y="3964"/>
                  </a:cubicBezTo>
                  <a:cubicBezTo>
                    <a:pt x="9768" y="2176"/>
                    <a:pt x="9183" y="215"/>
                    <a:pt x="7016" y="9"/>
                  </a:cubicBezTo>
                  <a:cubicBezTo>
                    <a:pt x="6934" y="3"/>
                    <a:pt x="6852" y="0"/>
                    <a:pt x="6769"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6037967" y="1581490"/>
              <a:ext cx="172546" cy="227046"/>
            </a:xfrm>
            <a:custGeom>
              <a:rect b="b" l="l" r="r" t="t"/>
              <a:pathLst>
                <a:path extrusionOk="0" h="13985" w="10628">
                  <a:moveTo>
                    <a:pt x="7122" y="0"/>
                  </a:moveTo>
                  <a:cubicBezTo>
                    <a:pt x="6864" y="0"/>
                    <a:pt x="6621" y="26"/>
                    <a:pt x="6432" y="95"/>
                  </a:cubicBezTo>
                  <a:cubicBezTo>
                    <a:pt x="5675" y="370"/>
                    <a:pt x="3096" y="1195"/>
                    <a:pt x="2270" y="1849"/>
                  </a:cubicBezTo>
                  <a:cubicBezTo>
                    <a:pt x="1548" y="2399"/>
                    <a:pt x="688" y="4016"/>
                    <a:pt x="0" y="5529"/>
                  </a:cubicBezTo>
                  <a:cubicBezTo>
                    <a:pt x="0" y="5666"/>
                    <a:pt x="0" y="5770"/>
                    <a:pt x="0" y="5907"/>
                  </a:cubicBezTo>
                  <a:cubicBezTo>
                    <a:pt x="104" y="8934"/>
                    <a:pt x="1926" y="11857"/>
                    <a:pt x="4643" y="13233"/>
                  </a:cubicBezTo>
                  <a:cubicBezTo>
                    <a:pt x="5512" y="13694"/>
                    <a:pt x="6489" y="13984"/>
                    <a:pt x="7471" y="13984"/>
                  </a:cubicBezTo>
                  <a:cubicBezTo>
                    <a:pt x="7732" y="13984"/>
                    <a:pt x="7994" y="13964"/>
                    <a:pt x="8254" y="13920"/>
                  </a:cubicBezTo>
                  <a:cubicBezTo>
                    <a:pt x="9183" y="13748"/>
                    <a:pt x="10077" y="13233"/>
                    <a:pt x="10628" y="12510"/>
                  </a:cubicBezTo>
                  <a:lnTo>
                    <a:pt x="10628" y="12510"/>
                  </a:lnTo>
                  <a:cubicBezTo>
                    <a:pt x="10605" y="12510"/>
                    <a:pt x="10184" y="12740"/>
                    <a:pt x="9336" y="12740"/>
                  </a:cubicBezTo>
                  <a:cubicBezTo>
                    <a:pt x="8912" y="12740"/>
                    <a:pt x="8381" y="12682"/>
                    <a:pt x="7739" y="12510"/>
                  </a:cubicBezTo>
                  <a:cubicBezTo>
                    <a:pt x="5744" y="11960"/>
                    <a:pt x="5056" y="7352"/>
                    <a:pt x="6948" y="5735"/>
                  </a:cubicBezTo>
                  <a:cubicBezTo>
                    <a:pt x="8874" y="4119"/>
                    <a:pt x="9837" y="1849"/>
                    <a:pt x="9837" y="1849"/>
                  </a:cubicBezTo>
                  <a:lnTo>
                    <a:pt x="8805" y="232"/>
                  </a:lnTo>
                  <a:cubicBezTo>
                    <a:pt x="8805" y="232"/>
                    <a:pt x="7896" y="0"/>
                    <a:pt x="7122" y="0"/>
                  </a:cubicBezTo>
                  <a:close/>
                </a:path>
              </a:pathLst>
            </a:custGeom>
            <a:solidFill>
              <a:srgbClr val="FFB5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a:off x="5898925" y="1465194"/>
              <a:ext cx="329457" cy="460278"/>
            </a:xfrm>
            <a:custGeom>
              <a:rect b="b" l="l" r="r" t="t"/>
              <a:pathLst>
                <a:path extrusionOk="0" h="28351" w="20293">
                  <a:moveTo>
                    <a:pt x="14408" y="0"/>
                  </a:moveTo>
                  <a:cubicBezTo>
                    <a:pt x="14026" y="0"/>
                    <a:pt x="13646" y="35"/>
                    <a:pt x="13276" y="104"/>
                  </a:cubicBezTo>
                  <a:cubicBezTo>
                    <a:pt x="11075" y="517"/>
                    <a:pt x="9184" y="1961"/>
                    <a:pt x="7739" y="3681"/>
                  </a:cubicBezTo>
                  <a:cubicBezTo>
                    <a:pt x="7672" y="3678"/>
                    <a:pt x="7606" y="3677"/>
                    <a:pt x="7539" y="3677"/>
                  </a:cubicBezTo>
                  <a:cubicBezTo>
                    <a:pt x="6022" y="3677"/>
                    <a:pt x="4499" y="4420"/>
                    <a:pt x="3543" y="5573"/>
                  </a:cubicBezTo>
                  <a:cubicBezTo>
                    <a:pt x="2546" y="6776"/>
                    <a:pt x="1961" y="8255"/>
                    <a:pt x="1549" y="9768"/>
                  </a:cubicBezTo>
                  <a:cubicBezTo>
                    <a:pt x="1" y="15099"/>
                    <a:pt x="70" y="20877"/>
                    <a:pt x="1720" y="26139"/>
                  </a:cubicBezTo>
                  <a:cubicBezTo>
                    <a:pt x="3975" y="27790"/>
                    <a:pt x="6458" y="28350"/>
                    <a:pt x="9061" y="28350"/>
                  </a:cubicBezTo>
                  <a:cubicBezTo>
                    <a:pt x="11502" y="28350"/>
                    <a:pt x="14049" y="27858"/>
                    <a:pt x="16612" y="27308"/>
                  </a:cubicBezTo>
                  <a:cubicBezTo>
                    <a:pt x="14170" y="22287"/>
                    <a:pt x="13689" y="18917"/>
                    <a:pt x="13311" y="13345"/>
                  </a:cubicBezTo>
                  <a:cubicBezTo>
                    <a:pt x="15202" y="12073"/>
                    <a:pt x="17197" y="10766"/>
                    <a:pt x="18504" y="8909"/>
                  </a:cubicBezTo>
                  <a:cubicBezTo>
                    <a:pt x="19776" y="7017"/>
                    <a:pt x="20292" y="4403"/>
                    <a:pt x="19157" y="2443"/>
                  </a:cubicBezTo>
                  <a:cubicBezTo>
                    <a:pt x="18213" y="841"/>
                    <a:pt x="16294" y="0"/>
                    <a:pt x="14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a:off x="5931884" y="1561666"/>
              <a:ext cx="249029" cy="90056"/>
            </a:xfrm>
            <a:custGeom>
              <a:rect b="b" l="l" r="r" t="t"/>
              <a:pathLst>
                <a:path extrusionOk="0" h="5547" w="15339">
                  <a:moveTo>
                    <a:pt x="2255" y="1"/>
                  </a:moveTo>
                  <a:cubicBezTo>
                    <a:pt x="1834" y="1"/>
                    <a:pt x="1381" y="154"/>
                    <a:pt x="963" y="353"/>
                  </a:cubicBezTo>
                  <a:cubicBezTo>
                    <a:pt x="585" y="938"/>
                    <a:pt x="275" y="1591"/>
                    <a:pt x="0" y="2279"/>
                  </a:cubicBezTo>
                  <a:cubicBezTo>
                    <a:pt x="246" y="2245"/>
                    <a:pt x="493" y="2228"/>
                    <a:pt x="740" y="2228"/>
                  </a:cubicBezTo>
                  <a:cubicBezTo>
                    <a:pt x="1495" y="2228"/>
                    <a:pt x="2241" y="2389"/>
                    <a:pt x="2889" y="2726"/>
                  </a:cubicBezTo>
                  <a:cubicBezTo>
                    <a:pt x="3336" y="2932"/>
                    <a:pt x="3714" y="3207"/>
                    <a:pt x="4196" y="3311"/>
                  </a:cubicBezTo>
                  <a:cubicBezTo>
                    <a:pt x="4371" y="3358"/>
                    <a:pt x="4548" y="3376"/>
                    <a:pt x="4728" y="3376"/>
                  </a:cubicBezTo>
                  <a:cubicBezTo>
                    <a:pt x="5330" y="3376"/>
                    <a:pt x="5953" y="3172"/>
                    <a:pt x="6567" y="3172"/>
                  </a:cubicBezTo>
                  <a:cubicBezTo>
                    <a:pt x="6706" y="3172"/>
                    <a:pt x="6844" y="3182"/>
                    <a:pt x="6982" y="3207"/>
                  </a:cubicBezTo>
                  <a:cubicBezTo>
                    <a:pt x="8516" y="3514"/>
                    <a:pt x="9409" y="5546"/>
                    <a:pt x="10966" y="5546"/>
                  </a:cubicBezTo>
                  <a:cubicBezTo>
                    <a:pt x="10979" y="5546"/>
                    <a:pt x="10992" y="5546"/>
                    <a:pt x="11005" y="5546"/>
                  </a:cubicBezTo>
                  <a:cubicBezTo>
                    <a:pt x="11659" y="5546"/>
                    <a:pt x="12243" y="5168"/>
                    <a:pt x="12897" y="5133"/>
                  </a:cubicBezTo>
                  <a:cubicBezTo>
                    <a:pt x="12944" y="5130"/>
                    <a:pt x="12991" y="5128"/>
                    <a:pt x="13036" y="5128"/>
                  </a:cubicBezTo>
                  <a:cubicBezTo>
                    <a:pt x="13424" y="5128"/>
                    <a:pt x="13766" y="5251"/>
                    <a:pt x="14135" y="5374"/>
                  </a:cubicBezTo>
                  <a:cubicBezTo>
                    <a:pt x="14548" y="5030"/>
                    <a:pt x="14960" y="4686"/>
                    <a:pt x="15339" y="4274"/>
                  </a:cubicBezTo>
                  <a:cubicBezTo>
                    <a:pt x="15201" y="4239"/>
                    <a:pt x="15064" y="4205"/>
                    <a:pt x="14926" y="4170"/>
                  </a:cubicBezTo>
                  <a:cubicBezTo>
                    <a:pt x="14169" y="3861"/>
                    <a:pt x="13550" y="3242"/>
                    <a:pt x="12759" y="3139"/>
                  </a:cubicBezTo>
                  <a:cubicBezTo>
                    <a:pt x="12690" y="3131"/>
                    <a:pt x="12621" y="3128"/>
                    <a:pt x="12552" y="3128"/>
                  </a:cubicBezTo>
                  <a:cubicBezTo>
                    <a:pt x="11907" y="3128"/>
                    <a:pt x="11240" y="3415"/>
                    <a:pt x="10633" y="3415"/>
                  </a:cubicBezTo>
                  <a:cubicBezTo>
                    <a:pt x="10390" y="3415"/>
                    <a:pt x="10158" y="3369"/>
                    <a:pt x="9939" y="3242"/>
                  </a:cubicBezTo>
                  <a:cubicBezTo>
                    <a:pt x="9423" y="2967"/>
                    <a:pt x="9183" y="2348"/>
                    <a:pt x="8736" y="1935"/>
                  </a:cubicBezTo>
                  <a:cubicBezTo>
                    <a:pt x="8303" y="1559"/>
                    <a:pt x="7750" y="1466"/>
                    <a:pt x="7158" y="1466"/>
                  </a:cubicBezTo>
                  <a:cubicBezTo>
                    <a:pt x="6578" y="1466"/>
                    <a:pt x="5961" y="1556"/>
                    <a:pt x="5385" y="1556"/>
                  </a:cubicBezTo>
                  <a:cubicBezTo>
                    <a:pt x="4774" y="1556"/>
                    <a:pt x="4209" y="1455"/>
                    <a:pt x="3783" y="1041"/>
                  </a:cubicBezTo>
                  <a:cubicBezTo>
                    <a:pt x="3542" y="800"/>
                    <a:pt x="3370" y="490"/>
                    <a:pt x="3095" y="284"/>
                  </a:cubicBezTo>
                  <a:cubicBezTo>
                    <a:pt x="2849" y="81"/>
                    <a:pt x="2561" y="1"/>
                    <a:pt x="2255"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6033503" y="2586981"/>
              <a:ext cx="110008" cy="507555"/>
            </a:xfrm>
            <a:custGeom>
              <a:rect b="b" l="l" r="r" t="t"/>
              <a:pathLst>
                <a:path extrusionOk="0" h="31263" w="6776">
                  <a:moveTo>
                    <a:pt x="0" y="1"/>
                  </a:moveTo>
                  <a:lnTo>
                    <a:pt x="0" y="1"/>
                  </a:lnTo>
                  <a:cubicBezTo>
                    <a:pt x="35" y="860"/>
                    <a:pt x="172" y="1720"/>
                    <a:pt x="379" y="2546"/>
                  </a:cubicBezTo>
                  <a:cubicBezTo>
                    <a:pt x="619" y="3405"/>
                    <a:pt x="929" y="4196"/>
                    <a:pt x="1307" y="4987"/>
                  </a:cubicBezTo>
                  <a:cubicBezTo>
                    <a:pt x="1686" y="5778"/>
                    <a:pt x="2133" y="6535"/>
                    <a:pt x="2648" y="7223"/>
                  </a:cubicBezTo>
                  <a:cubicBezTo>
                    <a:pt x="3158" y="7936"/>
                    <a:pt x="3734" y="8582"/>
                    <a:pt x="4344" y="9194"/>
                  </a:cubicBezTo>
                  <a:lnTo>
                    <a:pt x="4344" y="9194"/>
                  </a:lnTo>
                  <a:cubicBezTo>
                    <a:pt x="4513" y="11013"/>
                    <a:pt x="4682" y="12832"/>
                    <a:pt x="4884" y="14617"/>
                  </a:cubicBezTo>
                  <a:lnTo>
                    <a:pt x="5469" y="20189"/>
                  </a:lnTo>
                  <a:lnTo>
                    <a:pt x="6088" y="25726"/>
                  </a:lnTo>
                  <a:cubicBezTo>
                    <a:pt x="6328" y="27548"/>
                    <a:pt x="6535" y="29406"/>
                    <a:pt x="6776" y="31263"/>
                  </a:cubicBezTo>
                  <a:cubicBezTo>
                    <a:pt x="6638" y="29406"/>
                    <a:pt x="6500" y="27548"/>
                    <a:pt x="6328" y="25691"/>
                  </a:cubicBezTo>
                  <a:lnTo>
                    <a:pt x="5847" y="20154"/>
                  </a:lnTo>
                  <a:lnTo>
                    <a:pt x="5297" y="14583"/>
                  </a:lnTo>
                  <a:cubicBezTo>
                    <a:pt x="5125" y="12726"/>
                    <a:pt x="4918" y="10903"/>
                    <a:pt x="4712" y="9046"/>
                  </a:cubicBezTo>
                  <a:lnTo>
                    <a:pt x="4712" y="8977"/>
                  </a:lnTo>
                  <a:lnTo>
                    <a:pt x="4643" y="8908"/>
                  </a:lnTo>
                  <a:cubicBezTo>
                    <a:pt x="4024" y="8358"/>
                    <a:pt x="3474" y="7704"/>
                    <a:pt x="2958" y="7016"/>
                  </a:cubicBezTo>
                  <a:cubicBezTo>
                    <a:pt x="2442" y="6329"/>
                    <a:pt x="1961" y="5606"/>
                    <a:pt x="1548" y="4884"/>
                  </a:cubicBezTo>
                  <a:cubicBezTo>
                    <a:pt x="1170" y="4128"/>
                    <a:pt x="826" y="3337"/>
                    <a:pt x="551" y="2511"/>
                  </a:cubicBezTo>
                  <a:cubicBezTo>
                    <a:pt x="275" y="1686"/>
                    <a:pt x="103" y="86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6177010" y="3677483"/>
              <a:ext cx="284210" cy="140417"/>
            </a:xfrm>
            <a:custGeom>
              <a:rect b="b" l="l" r="r" t="t"/>
              <a:pathLst>
                <a:path extrusionOk="0" h="8649" w="17506">
                  <a:moveTo>
                    <a:pt x="5640" y="1"/>
                  </a:moveTo>
                  <a:lnTo>
                    <a:pt x="1513" y="1170"/>
                  </a:lnTo>
                  <a:cubicBezTo>
                    <a:pt x="0" y="4369"/>
                    <a:pt x="310" y="8255"/>
                    <a:pt x="310" y="8255"/>
                  </a:cubicBezTo>
                  <a:cubicBezTo>
                    <a:pt x="1997" y="8529"/>
                    <a:pt x="3548" y="8648"/>
                    <a:pt x="4970" y="8648"/>
                  </a:cubicBezTo>
                  <a:cubicBezTo>
                    <a:pt x="11226" y="8648"/>
                    <a:pt x="14981" y="6338"/>
                    <a:pt x="16886" y="4713"/>
                  </a:cubicBezTo>
                  <a:cubicBezTo>
                    <a:pt x="17505" y="4162"/>
                    <a:pt x="17196" y="3131"/>
                    <a:pt x="16370" y="3027"/>
                  </a:cubicBezTo>
                  <a:cubicBezTo>
                    <a:pt x="11074" y="2512"/>
                    <a:pt x="7601" y="104"/>
                    <a:pt x="7601" y="104"/>
                  </a:cubicBezTo>
                  <a:lnTo>
                    <a:pt x="56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6182579" y="3504395"/>
              <a:ext cx="171442" cy="244077"/>
            </a:xfrm>
            <a:custGeom>
              <a:rect b="b" l="l" r="r" t="t"/>
              <a:pathLst>
                <a:path extrusionOk="0" h="15034" w="10560">
                  <a:moveTo>
                    <a:pt x="1" y="0"/>
                  </a:moveTo>
                  <a:lnTo>
                    <a:pt x="1" y="0"/>
                  </a:lnTo>
                  <a:cubicBezTo>
                    <a:pt x="586" y="5881"/>
                    <a:pt x="1033" y="10628"/>
                    <a:pt x="1170" y="11831"/>
                  </a:cubicBezTo>
                  <a:cubicBezTo>
                    <a:pt x="895" y="12450"/>
                    <a:pt x="654" y="13069"/>
                    <a:pt x="517" y="13654"/>
                  </a:cubicBezTo>
                  <a:cubicBezTo>
                    <a:pt x="517" y="13654"/>
                    <a:pt x="1305" y="13431"/>
                    <a:pt x="2409" y="13431"/>
                  </a:cubicBezTo>
                  <a:cubicBezTo>
                    <a:pt x="3677" y="13431"/>
                    <a:pt x="5362" y="13726"/>
                    <a:pt x="6742" y="14995"/>
                  </a:cubicBezTo>
                  <a:cubicBezTo>
                    <a:pt x="6742" y="14995"/>
                    <a:pt x="7055" y="15034"/>
                    <a:pt x="7511" y="15034"/>
                  </a:cubicBezTo>
                  <a:cubicBezTo>
                    <a:pt x="8194" y="15034"/>
                    <a:pt x="9197" y="14947"/>
                    <a:pt x="9940" y="14514"/>
                  </a:cubicBezTo>
                  <a:cubicBezTo>
                    <a:pt x="9940" y="14514"/>
                    <a:pt x="10009" y="13551"/>
                    <a:pt x="10559" y="12416"/>
                  </a:cubicBezTo>
                  <a:cubicBezTo>
                    <a:pt x="8461" y="11591"/>
                    <a:pt x="7258" y="10765"/>
                    <a:pt x="7258" y="10765"/>
                  </a:cubicBezTo>
                  <a:cubicBezTo>
                    <a:pt x="7258" y="10765"/>
                    <a:pt x="7430" y="6569"/>
                    <a:pt x="7636" y="0"/>
                  </a:cubicBezTo>
                  <a:lnTo>
                    <a:pt x="7636" y="0"/>
                  </a:lnTo>
                  <a:cubicBezTo>
                    <a:pt x="6283" y="402"/>
                    <a:pt x="4984" y="535"/>
                    <a:pt x="3853" y="535"/>
                  </a:cubicBezTo>
                  <a:cubicBezTo>
                    <a:pt x="1591" y="535"/>
                    <a:pt x="1" y="1"/>
                    <a:pt x="1"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
            <p:cNvSpPr/>
            <p:nvPr/>
          </p:nvSpPr>
          <p:spPr>
            <a:xfrm>
              <a:off x="6293144" y="1940217"/>
              <a:ext cx="469581" cy="346601"/>
            </a:xfrm>
            <a:custGeom>
              <a:rect b="b" l="l" r="r" t="t"/>
              <a:pathLst>
                <a:path extrusionOk="0" h="21349" w="28924">
                  <a:moveTo>
                    <a:pt x="28402" y="0"/>
                  </a:moveTo>
                  <a:cubicBezTo>
                    <a:pt x="28280" y="0"/>
                    <a:pt x="28149" y="40"/>
                    <a:pt x="28030" y="79"/>
                  </a:cubicBezTo>
                  <a:cubicBezTo>
                    <a:pt x="25519" y="1042"/>
                    <a:pt x="23284" y="2831"/>
                    <a:pt x="21633" y="4963"/>
                  </a:cubicBezTo>
                  <a:cubicBezTo>
                    <a:pt x="21530" y="4241"/>
                    <a:pt x="21392" y="3519"/>
                    <a:pt x="21255" y="2796"/>
                  </a:cubicBezTo>
                  <a:cubicBezTo>
                    <a:pt x="21255" y="2659"/>
                    <a:pt x="21220" y="2556"/>
                    <a:pt x="21151" y="2453"/>
                  </a:cubicBezTo>
                  <a:cubicBezTo>
                    <a:pt x="21076" y="2392"/>
                    <a:pt x="20981" y="2365"/>
                    <a:pt x="20886" y="2365"/>
                  </a:cubicBezTo>
                  <a:cubicBezTo>
                    <a:pt x="20765" y="2365"/>
                    <a:pt x="20644" y="2410"/>
                    <a:pt x="20567" y="2487"/>
                  </a:cubicBezTo>
                  <a:cubicBezTo>
                    <a:pt x="20395" y="2624"/>
                    <a:pt x="20326" y="2831"/>
                    <a:pt x="20257" y="3037"/>
                  </a:cubicBezTo>
                  <a:cubicBezTo>
                    <a:pt x="19810" y="4619"/>
                    <a:pt x="19638" y="6167"/>
                    <a:pt x="19913" y="7818"/>
                  </a:cubicBezTo>
                  <a:cubicBezTo>
                    <a:pt x="15683" y="9434"/>
                    <a:pt x="11694" y="11050"/>
                    <a:pt x="7464" y="12667"/>
                  </a:cubicBezTo>
                  <a:cubicBezTo>
                    <a:pt x="6741" y="11532"/>
                    <a:pt x="6053" y="10397"/>
                    <a:pt x="5331" y="9262"/>
                  </a:cubicBezTo>
                  <a:cubicBezTo>
                    <a:pt x="4471" y="14008"/>
                    <a:pt x="0" y="16484"/>
                    <a:pt x="0" y="16484"/>
                  </a:cubicBezTo>
                  <a:cubicBezTo>
                    <a:pt x="1135" y="17654"/>
                    <a:pt x="2545" y="19029"/>
                    <a:pt x="4231" y="20715"/>
                  </a:cubicBezTo>
                  <a:cubicBezTo>
                    <a:pt x="4671" y="21155"/>
                    <a:pt x="5259" y="21348"/>
                    <a:pt x="5873" y="21348"/>
                  </a:cubicBezTo>
                  <a:cubicBezTo>
                    <a:pt x="6553" y="21348"/>
                    <a:pt x="7264" y="21112"/>
                    <a:pt x="7842" y="20715"/>
                  </a:cubicBezTo>
                  <a:cubicBezTo>
                    <a:pt x="12725" y="17379"/>
                    <a:pt x="17093" y="14146"/>
                    <a:pt x="22011" y="10844"/>
                  </a:cubicBezTo>
                  <a:cubicBezTo>
                    <a:pt x="22430" y="11123"/>
                    <a:pt x="23076" y="11199"/>
                    <a:pt x="23617" y="11199"/>
                  </a:cubicBezTo>
                  <a:cubicBezTo>
                    <a:pt x="23742" y="11199"/>
                    <a:pt x="23862" y="11195"/>
                    <a:pt x="23972" y="11188"/>
                  </a:cubicBezTo>
                  <a:cubicBezTo>
                    <a:pt x="24659" y="11119"/>
                    <a:pt x="25347" y="10947"/>
                    <a:pt x="25966" y="10672"/>
                  </a:cubicBezTo>
                  <a:cubicBezTo>
                    <a:pt x="26482" y="10431"/>
                    <a:pt x="26964" y="10156"/>
                    <a:pt x="27376" y="9847"/>
                  </a:cubicBezTo>
                  <a:cubicBezTo>
                    <a:pt x="27617" y="9675"/>
                    <a:pt x="27823" y="9503"/>
                    <a:pt x="28030" y="9296"/>
                  </a:cubicBezTo>
                  <a:cubicBezTo>
                    <a:pt x="28099" y="9228"/>
                    <a:pt x="28546" y="8849"/>
                    <a:pt x="28546" y="8746"/>
                  </a:cubicBezTo>
                  <a:cubicBezTo>
                    <a:pt x="28236" y="6923"/>
                    <a:pt x="27067" y="5238"/>
                    <a:pt x="25760" y="3897"/>
                  </a:cubicBezTo>
                  <a:cubicBezTo>
                    <a:pt x="26654" y="2934"/>
                    <a:pt x="27548" y="1937"/>
                    <a:pt x="28442" y="974"/>
                  </a:cubicBezTo>
                  <a:cubicBezTo>
                    <a:pt x="28683" y="733"/>
                    <a:pt x="28924" y="320"/>
                    <a:pt x="28649" y="79"/>
                  </a:cubicBezTo>
                  <a:cubicBezTo>
                    <a:pt x="28576" y="21"/>
                    <a:pt x="28491" y="0"/>
                    <a:pt x="28402"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2"/>
            <p:cNvSpPr/>
            <p:nvPr/>
          </p:nvSpPr>
          <p:spPr>
            <a:xfrm>
              <a:off x="6200454" y="2111796"/>
              <a:ext cx="106664" cy="110577"/>
            </a:xfrm>
            <a:custGeom>
              <a:rect b="b" l="l" r="r" t="t"/>
              <a:pathLst>
                <a:path extrusionOk="0" h="6811" w="6570">
                  <a:moveTo>
                    <a:pt x="0" y="1"/>
                  </a:moveTo>
                  <a:cubicBezTo>
                    <a:pt x="963" y="1273"/>
                    <a:pt x="2030" y="2408"/>
                    <a:pt x="3130" y="3543"/>
                  </a:cubicBezTo>
                  <a:cubicBezTo>
                    <a:pt x="4231" y="4678"/>
                    <a:pt x="5366" y="5779"/>
                    <a:pt x="6569" y="6811"/>
                  </a:cubicBezTo>
                  <a:cubicBezTo>
                    <a:pt x="5606" y="5538"/>
                    <a:pt x="4540" y="4403"/>
                    <a:pt x="3440" y="3268"/>
                  </a:cubicBezTo>
                  <a:cubicBezTo>
                    <a:pt x="2339" y="2133"/>
                    <a:pt x="1204" y="103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2"/>
            <p:cNvSpPr/>
            <p:nvPr/>
          </p:nvSpPr>
          <p:spPr>
            <a:xfrm>
              <a:off x="5934660" y="2219877"/>
              <a:ext cx="187076" cy="64112"/>
            </a:xfrm>
            <a:custGeom>
              <a:rect b="b" l="l" r="r" t="t"/>
              <a:pathLst>
                <a:path extrusionOk="0" h="3949" w="11523">
                  <a:moveTo>
                    <a:pt x="1514" y="1"/>
                  </a:moveTo>
                  <a:cubicBezTo>
                    <a:pt x="1010" y="1"/>
                    <a:pt x="505" y="16"/>
                    <a:pt x="1" y="16"/>
                  </a:cubicBezTo>
                  <a:cubicBezTo>
                    <a:pt x="35" y="291"/>
                    <a:pt x="70" y="601"/>
                    <a:pt x="139" y="910"/>
                  </a:cubicBezTo>
                  <a:cubicBezTo>
                    <a:pt x="242" y="1873"/>
                    <a:pt x="345" y="2871"/>
                    <a:pt x="414" y="3834"/>
                  </a:cubicBezTo>
                  <a:cubicBezTo>
                    <a:pt x="1399" y="3910"/>
                    <a:pt x="2383" y="3948"/>
                    <a:pt x="3367" y="3948"/>
                  </a:cubicBezTo>
                  <a:cubicBezTo>
                    <a:pt x="5475" y="3948"/>
                    <a:pt x="7578" y="3773"/>
                    <a:pt x="9665" y="3421"/>
                  </a:cubicBezTo>
                  <a:cubicBezTo>
                    <a:pt x="10112" y="3318"/>
                    <a:pt x="10559" y="3249"/>
                    <a:pt x="10938" y="2974"/>
                  </a:cubicBezTo>
                  <a:cubicBezTo>
                    <a:pt x="11281" y="2699"/>
                    <a:pt x="11522" y="2183"/>
                    <a:pt x="11350" y="1770"/>
                  </a:cubicBezTo>
                  <a:cubicBezTo>
                    <a:pt x="11178" y="1323"/>
                    <a:pt x="10662" y="1151"/>
                    <a:pt x="10181" y="1048"/>
                  </a:cubicBezTo>
                  <a:cubicBezTo>
                    <a:pt x="7602" y="429"/>
                    <a:pt x="4919" y="85"/>
                    <a:pt x="2271" y="16"/>
                  </a:cubicBezTo>
                  <a:cubicBezTo>
                    <a:pt x="2019" y="5"/>
                    <a:pt x="1766" y="1"/>
                    <a:pt x="1514"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5968170" y="3674691"/>
              <a:ext cx="164168" cy="71613"/>
            </a:xfrm>
            <a:custGeom>
              <a:rect b="b" l="l" r="r" t="t"/>
              <a:pathLst>
                <a:path extrusionOk="0" h="4411" w="10112">
                  <a:moveTo>
                    <a:pt x="413" y="1"/>
                  </a:moveTo>
                  <a:cubicBezTo>
                    <a:pt x="172" y="1273"/>
                    <a:pt x="0" y="2787"/>
                    <a:pt x="172" y="4266"/>
                  </a:cubicBezTo>
                  <a:cubicBezTo>
                    <a:pt x="172" y="4266"/>
                    <a:pt x="1183" y="4411"/>
                    <a:pt x="2776" y="4411"/>
                  </a:cubicBezTo>
                  <a:cubicBezTo>
                    <a:pt x="4648" y="4411"/>
                    <a:pt x="7325" y="4210"/>
                    <a:pt x="10112" y="3337"/>
                  </a:cubicBezTo>
                  <a:lnTo>
                    <a:pt x="10112" y="3337"/>
                  </a:lnTo>
                  <a:cubicBezTo>
                    <a:pt x="9740" y="3382"/>
                    <a:pt x="9400" y="3404"/>
                    <a:pt x="9084" y="3404"/>
                  </a:cubicBezTo>
                  <a:cubicBezTo>
                    <a:pt x="7236" y="3404"/>
                    <a:pt x="6240" y="2660"/>
                    <a:pt x="4919" y="1514"/>
                  </a:cubicBezTo>
                  <a:cubicBezTo>
                    <a:pt x="3371" y="139"/>
                    <a:pt x="413" y="1"/>
                    <a:pt x="413"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6179786" y="3745576"/>
              <a:ext cx="193213" cy="72294"/>
            </a:xfrm>
            <a:custGeom>
              <a:rect b="b" l="l" r="r" t="t"/>
              <a:pathLst>
                <a:path extrusionOk="0" h="4453" w="11901">
                  <a:moveTo>
                    <a:pt x="1849" y="0"/>
                  </a:moveTo>
                  <a:cubicBezTo>
                    <a:pt x="963" y="0"/>
                    <a:pt x="379" y="140"/>
                    <a:pt x="379" y="140"/>
                  </a:cubicBezTo>
                  <a:cubicBezTo>
                    <a:pt x="1" y="2273"/>
                    <a:pt x="139" y="4061"/>
                    <a:pt x="139" y="4061"/>
                  </a:cubicBezTo>
                  <a:cubicBezTo>
                    <a:pt x="1817" y="4333"/>
                    <a:pt x="3362" y="4452"/>
                    <a:pt x="4778" y="4452"/>
                  </a:cubicBezTo>
                  <a:cubicBezTo>
                    <a:pt x="7657" y="4452"/>
                    <a:pt x="10011" y="3961"/>
                    <a:pt x="11901" y="3270"/>
                  </a:cubicBezTo>
                  <a:lnTo>
                    <a:pt x="11901" y="3270"/>
                  </a:lnTo>
                  <a:cubicBezTo>
                    <a:pt x="11459" y="3313"/>
                    <a:pt x="11072" y="3333"/>
                    <a:pt x="10728" y="3333"/>
                  </a:cubicBezTo>
                  <a:cubicBezTo>
                    <a:pt x="8310" y="3333"/>
                    <a:pt x="7998" y="2325"/>
                    <a:pt x="5710" y="1000"/>
                  </a:cubicBezTo>
                  <a:cubicBezTo>
                    <a:pt x="4307" y="188"/>
                    <a:pt x="2875" y="0"/>
                    <a:pt x="1849"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32"/>
          <p:cNvGrpSpPr/>
          <p:nvPr/>
        </p:nvGrpSpPr>
        <p:grpSpPr>
          <a:xfrm>
            <a:off x="6668150" y="2280326"/>
            <a:ext cx="1269300" cy="1155753"/>
            <a:chOff x="6668150" y="2280326"/>
            <a:chExt cx="1269300" cy="1155753"/>
          </a:xfrm>
        </p:grpSpPr>
        <p:sp>
          <p:nvSpPr>
            <p:cNvPr id="312" name="Google Shape;312;p32"/>
            <p:cNvSpPr/>
            <p:nvPr/>
          </p:nvSpPr>
          <p:spPr>
            <a:xfrm>
              <a:off x="6668150" y="3371879"/>
              <a:ext cx="1269300" cy="642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32"/>
            <p:cNvGrpSpPr/>
            <p:nvPr/>
          </p:nvGrpSpPr>
          <p:grpSpPr>
            <a:xfrm>
              <a:off x="6882219" y="2280326"/>
              <a:ext cx="1022953" cy="1093568"/>
              <a:chOff x="6882219" y="2280326"/>
              <a:chExt cx="1022953" cy="1093568"/>
            </a:xfrm>
          </p:grpSpPr>
          <p:grpSp>
            <p:nvGrpSpPr>
              <p:cNvPr id="314" name="Google Shape;314;p32"/>
              <p:cNvGrpSpPr/>
              <p:nvPr/>
            </p:nvGrpSpPr>
            <p:grpSpPr>
              <a:xfrm>
                <a:off x="6882219" y="2280326"/>
                <a:ext cx="1022953" cy="1093568"/>
                <a:chOff x="6882223" y="2263632"/>
                <a:chExt cx="1022953" cy="1093568"/>
              </a:xfrm>
            </p:grpSpPr>
            <p:sp>
              <p:nvSpPr>
                <p:cNvPr id="315" name="Google Shape;315;p32"/>
                <p:cNvSpPr/>
                <p:nvPr/>
              </p:nvSpPr>
              <p:spPr>
                <a:xfrm>
                  <a:off x="7160859" y="2264232"/>
                  <a:ext cx="744294" cy="570108"/>
                </a:xfrm>
                <a:custGeom>
                  <a:rect b="b" l="l" r="r" t="t"/>
                  <a:pathLst>
                    <a:path extrusionOk="0" h="35116" w="45845">
                      <a:moveTo>
                        <a:pt x="9183" y="1"/>
                      </a:moveTo>
                      <a:cubicBezTo>
                        <a:pt x="2029" y="8289"/>
                        <a:pt x="0" y="35115"/>
                        <a:pt x="0" y="35115"/>
                      </a:cubicBezTo>
                      <a:lnTo>
                        <a:pt x="40479" y="35115"/>
                      </a:lnTo>
                      <a:lnTo>
                        <a:pt x="45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7160859" y="2264232"/>
                  <a:ext cx="533791" cy="570108"/>
                </a:xfrm>
                <a:custGeom>
                  <a:rect b="b" l="l" r="r" t="t"/>
                  <a:pathLst>
                    <a:path extrusionOk="0" h="35116" w="32879">
                      <a:moveTo>
                        <a:pt x="9183" y="1"/>
                      </a:moveTo>
                      <a:lnTo>
                        <a:pt x="9183" y="1"/>
                      </a:lnTo>
                      <a:cubicBezTo>
                        <a:pt x="2029" y="8289"/>
                        <a:pt x="0" y="35115"/>
                        <a:pt x="0" y="35115"/>
                      </a:cubicBezTo>
                      <a:lnTo>
                        <a:pt x="32879" y="35115"/>
                      </a:lnTo>
                      <a:cubicBezTo>
                        <a:pt x="2993" y="23938"/>
                        <a:pt x="9183" y="2"/>
                        <a:pt x="9183"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7694656" y="2263632"/>
                  <a:ext cx="210519" cy="570709"/>
                </a:xfrm>
                <a:custGeom>
                  <a:rect b="b" l="l" r="r" t="t"/>
                  <a:pathLst>
                    <a:path extrusionOk="0" h="35153" w="12967">
                      <a:moveTo>
                        <a:pt x="12560" y="1"/>
                      </a:moveTo>
                      <a:cubicBezTo>
                        <a:pt x="10652" y="1"/>
                        <a:pt x="2572" y="1996"/>
                        <a:pt x="1" y="35152"/>
                      </a:cubicBezTo>
                      <a:lnTo>
                        <a:pt x="7601" y="35152"/>
                      </a:lnTo>
                      <a:lnTo>
                        <a:pt x="12967" y="38"/>
                      </a:lnTo>
                      <a:cubicBezTo>
                        <a:pt x="12967" y="38"/>
                        <a:pt x="12821" y="1"/>
                        <a:pt x="12560"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6887256" y="2832333"/>
                  <a:ext cx="616427" cy="137916"/>
                </a:xfrm>
                <a:custGeom>
                  <a:rect b="b" l="l" r="r" t="t"/>
                  <a:pathLst>
                    <a:path extrusionOk="0" h="8495" w="37969">
                      <a:moveTo>
                        <a:pt x="4265" y="0"/>
                      </a:moveTo>
                      <a:cubicBezTo>
                        <a:pt x="1926" y="0"/>
                        <a:pt x="0" y="1926"/>
                        <a:pt x="0" y="4265"/>
                      </a:cubicBezTo>
                      <a:cubicBezTo>
                        <a:pt x="0" y="6603"/>
                        <a:pt x="1926" y="8495"/>
                        <a:pt x="4265" y="8495"/>
                      </a:cubicBezTo>
                      <a:lnTo>
                        <a:pt x="37969" y="8495"/>
                      </a:lnTo>
                      <a:lnTo>
                        <a:pt x="379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7354616" y="2832333"/>
                  <a:ext cx="463444" cy="137916"/>
                </a:xfrm>
                <a:custGeom>
                  <a:rect b="b" l="l" r="r" t="t"/>
                  <a:pathLst>
                    <a:path extrusionOk="0" h="8495" w="28546">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955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7181511" y="2970239"/>
                  <a:ext cx="174786" cy="386961"/>
                </a:xfrm>
                <a:custGeom>
                  <a:rect b="b" l="l" r="r" t="t"/>
                  <a:pathLst>
                    <a:path extrusionOk="0" h="23835" w="10766">
                      <a:moveTo>
                        <a:pt x="5916" y="1"/>
                      </a:moveTo>
                      <a:lnTo>
                        <a:pt x="1" y="23835"/>
                      </a:lnTo>
                      <a:lnTo>
                        <a:pt x="1652" y="23835"/>
                      </a:lnTo>
                      <a:lnTo>
                        <a:pt x="107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7686847" y="2970239"/>
                  <a:ext cx="174770" cy="386961"/>
                </a:xfrm>
                <a:custGeom>
                  <a:rect b="b" l="l" r="r" t="t"/>
                  <a:pathLst>
                    <a:path extrusionOk="0" h="23835" w="10765">
                      <a:moveTo>
                        <a:pt x="0" y="1"/>
                      </a:moveTo>
                      <a:lnTo>
                        <a:pt x="9114" y="23835"/>
                      </a:lnTo>
                      <a:lnTo>
                        <a:pt x="10765" y="23835"/>
                      </a:lnTo>
                      <a:lnTo>
                        <a:pt x="48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6882223" y="2970239"/>
                  <a:ext cx="174234" cy="386961"/>
                </a:xfrm>
                <a:custGeom>
                  <a:rect b="b" l="l" r="r" t="t"/>
                  <a:pathLst>
                    <a:path extrusionOk="0" h="23835" w="10732">
                      <a:moveTo>
                        <a:pt x="5882" y="1"/>
                      </a:moveTo>
                      <a:lnTo>
                        <a:pt x="1" y="23835"/>
                      </a:lnTo>
                      <a:lnTo>
                        <a:pt x="1652" y="23835"/>
                      </a:lnTo>
                      <a:lnTo>
                        <a:pt x="107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7361873" y="2970239"/>
                  <a:ext cx="174218" cy="386961"/>
                </a:xfrm>
                <a:custGeom>
                  <a:rect b="b" l="l" r="r" t="t"/>
                  <a:pathLst>
                    <a:path extrusionOk="0" h="23835" w="10731">
                      <a:moveTo>
                        <a:pt x="0" y="1"/>
                      </a:moveTo>
                      <a:lnTo>
                        <a:pt x="9080" y="23835"/>
                      </a:lnTo>
                      <a:lnTo>
                        <a:pt x="10731" y="23835"/>
                      </a:lnTo>
                      <a:lnTo>
                        <a:pt x="48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p:nvPr/>
            </p:nvSpPr>
            <p:spPr>
              <a:xfrm>
                <a:off x="7354612" y="2849028"/>
                <a:ext cx="463444" cy="137916"/>
              </a:xfrm>
              <a:custGeom>
                <a:rect b="b" l="l" r="r" t="t"/>
                <a:pathLst>
                  <a:path extrusionOk="0" h="8495" w="28546">
                    <a:moveTo>
                      <a:pt x="4265" y="0"/>
                    </a:moveTo>
                    <a:cubicBezTo>
                      <a:pt x="1926" y="0"/>
                      <a:pt x="0" y="1926"/>
                      <a:pt x="0" y="4265"/>
                    </a:cubicBezTo>
                    <a:cubicBezTo>
                      <a:pt x="0" y="6603"/>
                      <a:pt x="1926" y="8495"/>
                      <a:pt x="4265" y="8495"/>
                    </a:cubicBezTo>
                    <a:lnTo>
                      <a:pt x="25485" y="8495"/>
                    </a:lnTo>
                    <a:cubicBezTo>
                      <a:pt x="27170" y="8495"/>
                      <a:pt x="28545" y="7154"/>
                      <a:pt x="28545" y="5468"/>
                    </a:cubicBezTo>
                    <a:lnTo>
                      <a:pt x="28545" y="0"/>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 name="Google Shape;265;p32"/>
          <p:cNvSpPr txBox="1"/>
          <p:nvPr>
            <p:ph idx="2" type="ctrTitle"/>
          </p:nvPr>
        </p:nvSpPr>
        <p:spPr>
          <a:xfrm>
            <a:off x="714000" y="2895500"/>
            <a:ext cx="3972300" cy="8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latin typeface="Montserrat"/>
                <a:ea typeface="Montserrat"/>
                <a:cs typeface="Montserrat"/>
                <a:sym typeface="Montserrat"/>
              </a:rPr>
              <a:t>Course Instructor</a:t>
            </a:r>
            <a:endParaRPr b="0" sz="2400">
              <a:latin typeface="Montserrat"/>
              <a:ea typeface="Montserrat"/>
              <a:cs typeface="Montserrat"/>
              <a:sym typeface="Montserrat"/>
            </a:endParaRPr>
          </a:p>
          <a:p>
            <a:pPr indent="0" lvl="0" marL="0" rtl="0" algn="l">
              <a:spcBef>
                <a:spcPts val="0"/>
              </a:spcBef>
              <a:spcAft>
                <a:spcPts val="0"/>
              </a:spcAft>
              <a:buNone/>
            </a:pPr>
            <a:r>
              <a:rPr b="0" lang="en" sz="2400">
                <a:latin typeface="Montserrat"/>
                <a:ea typeface="Montserrat"/>
                <a:cs typeface="Montserrat"/>
                <a:sym typeface="Montserrat"/>
              </a:rPr>
              <a:t>DR. VALERY NKEMENI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1"/>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Methodologies</a:t>
            </a:r>
            <a:endParaRPr/>
          </a:p>
        </p:txBody>
      </p:sp>
      <p:sp>
        <p:nvSpPr>
          <p:cNvPr id="492" name="Google Shape;492;p41"/>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couple of methodologies were come across while analyzing the system and basically 3 main methodologies were being used in building a system that could better link buyers and sellers with respect to the phase of development process. The methodologies used were agile methodology, the requirement analysis methodology and the UML language methodology</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
        <p:nvSpPr>
          <p:cNvPr id="493" name="Google Shape;493;p4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2"/>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499" name="Google Shape;499;p42"/>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This phase in the development focused on a couple of aspects which helped in building the system. These aspects were the system requirements, the system architecture and the user interface design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t/>
            </a:r>
            <a:endParaRPr sz="2200"/>
          </a:p>
        </p:txBody>
      </p:sp>
      <p:sp>
        <p:nvSpPr>
          <p:cNvPr id="500" name="Google Shape;500;p4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3"/>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506" name="Google Shape;506;p43"/>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Barlow Semi Condensed"/>
                <a:ea typeface="Barlow Semi Condensed"/>
                <a:cs typeface="Barlow Semi Condensed"/>
                <a:sym typeface="Barlow Semi Condensed"/>
              </a:rPr>
              <a:t>System Requirements</a:t>
            </a:r>
            <a:endParaRPr b="1" sz="1300">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sz="1300"/>
              <a:t>This subsection details out what exactly the functional and non-functional requirements were for a mobile app that manages a market system</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b="1" lang="en" sz="1300">
                <a:latin typeface="Barlow Semi Condensed"/>
                <a:ea typeface="Barlow Semi Condensed"/>
                <a:cs typeface="Barlow Semi Condensed"/>
                <a:sym typeface="Barlow Semi Condensed"/>
              </a:rPr>
              <a:t>System Architecture</a:t>
            </a:r>
            <a:endParaRPr b="1" sz="1300">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sz="1300"/>
              <a:t>In this section, the UML methodology was applied and a couple of UML diagrams were drawn</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b="1" lang="en" sz="1300">
                <a:latin typeface="Barlow Semi Condensed"/>
                <a:ea typeface="Barlow Semi Condensed"/>
                <a:cs typeface="Barlow Semi Condensed"/>
                <a:sym typeface="Barlow Semi Condensed"/>
              </a:rPr>
              <a:t>User interface design</a:t>
            </a:r>
            <a:endParaRPr b="1" sz="1300">
              <a:latin typeface="Barlow Semi Condensed"/>
              <a:ea typeface="Barlow Semi Condensed"/>
              <a:cs typeface="Barlow Semi Condensed"/>
              <a:sym typeface="Barlow Semi Condensed"/>
            </a:endParaRPr>
          </a:p>
          <a:p>
            <a:pPr indent="0" lvl="0" marL="0" rtl="0" algn="l">
              <a:spcBef>
                <a:spcPts val="1200"/>
              </a:spcBef>
              <a:spcAft>
                <a:spcPts val="1200"/>
              </a:spcAft>
              <a:buNone/>
            </a:pPr>
            <a:r>
              <a:rPr lang="en" sz="1300"/>
              <a:t>The UI/UX design of the mobile application was carefully crafted to ensure a user-friendly and visually appealing experience for both buyers and sellers. The design focused on providing intuitive navigation, clear presentation of information, and seamless interactions. This section delves into the specifics of the UI/UX design, highlighting key features, interface components, and the overall user journey within the application.</a:t>
            </a:r>
            <a:endParaRPr sz="1300"/>
          </a:p>
        </p:txBody>
      </p:sp>
      <p:sp>
        <p:nvSpPr>
          <p:cNvPr id="507" name="Google Shape;507;p4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p:nvPr/>
        </p:nvSpPr>
        <p:spPr>
          <a:xfrm>
            <a:off x="3919525" y="83942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4"/>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IMPLEMENTATION</a:t>
            </a:r>
            <a:endParaRPr sz="3500">
              <a:solidFill>
                <a:schemeClr val="lt1"/>
              </a:solidFill>
            </a:endParaRPr>
          </a:p>
        </p:txBody>
      </p:sp>
      <p:sp>
        <p:nvSpPr>
          <p:cNvPr id="514" name="Google Shape;514;p44"/>
          <p:cNvSpPr txBox="1"/>
          <p:nvPr>
            <p:ph idx="2" type="title"/>
          </p:nvPr>
        </p:nvSpPr>
        <p:spPr>
          <a:xfrm>
            <a:off x="3987775"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15" name="Google Shape;515;p4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5"/>
          <p:cNvSpPr/>
          <p:nvPr/>
        </p:nvSpPr>
        <p:spPr>
          <a:xfrm>
            <a:off x="5068847" y="977025"/>
            <a:ext cx="3131400" cy="31452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522" name="Google Shape;522;p45"/>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CARRYAMGO</a:t>
            </a:r>
            <a:endParaRPr/>
          </a:p>
        </p:txBody>
      </p:sp>
      <p:grpSp>
        <p:nvGrpSpPr>
          <p:cNvPr id="523" name="Google Shape;523;p45"/>
          <p:cNvGrpSpPr/>
          <p:nvPr/>
        </p:nvGrpSpPr>
        <p:grpSpPr>
          <a:xfrm>
            <a:off x="5372621" y="1793717"/>
            <a:ext cx="917649" cy="1745425"/>
            <a:chOff x="5372621" y="1793717"/>
            <a:chExt cx="917649" cy="1745425"/>
          </a:xfrm>
        </p:grpSpPr>
        <p:sp>
          <p:nvSpPr>
            <p:cNvPr id="524" name="Google Shape;524;p45"/>
            <p:cNvSpPr/>
            <p:nvPr/>
          </p:nvSpPr>
          <p:spPr>
            <a:xfrm>
              <a:off x="5372621" y="1793717"/>
              <a:ext cx="917649" cy="174542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5"/>
            <p:cNvSpPr/>
            <p:nvPr/>
          </p:nvSpPr>
          <p:spPr>
            <a:xfrm>
              <a:off x="5430975" y="1854375"/>
              <a:ext cx="800907" cy="162395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a:off x="5579509" y="2303234"/>
              <a:ext cx="503872" cy="1021654"/>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45"/>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implementation was done in two main phases which are the Frontend and the Backend.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latin typeface="Barlow Semi Condensed"/>
                <a:ea typeface="Barlow Semi Condensed"/>
                <a:cs typeface="Barlow Semi Condensed"/>
                <a:sym typeface="Barlow Semi Condensed"/>
              </a:rPr>
              <a:t>Tools and Materials used</a:t>
            </a:r>
            <a:endParaRPr b="1" sz="1700">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700"/>
              <a:t>ReactNative for the frontend</a:t>
            </a:r>
            <a:endParaRPr sz="1700"/>
          </a:p>
          <a:p>
            <a:pPr indent="0" lvl="0" marL="0" rtl="0" algn="l">
              <a:spcBef>
                <a:spcPts val="0"/>
              </a:spcBef>
              <a:spcAft>
                <a:spcPts val="0"/>
              </a:spcAft>
              <a:buNone/>
            </a:pPr>
            <a:r>
              <a:rPr lang="en" sz="1700"/>
              <a:t>Django for the backend</a:t>
            </a:r>
            <a:endParaRPr sz="1700"/>
          </a:p>
          <a:p>
            <a:pPr indent="0" lvl="0" marL="0" rtl="0" algn="l">
              <a:spcBef>
                <a:spcPts val="0"/>
              </a:spcBef>
              <a:spcAft>
                <a:spcPts val="0"/>
              </a:spcAft>
              <a:buNone/>
            </a:pPr>
            <a:r>
              <a:rPr lang="en" sz="1700"/>
              <a:t>PostgreSQL for the database</a:t>
            </a:r>
            <a:endParaRPr sz="1700"/>
          </a:p>
          <a:p>
            <a:pPr indent="0" lvl="0" marL="0" rtl="0" algn="l">
              <a:spcBef>
                <a:spcPts val="0"/>
              </a:spcBef>
              <a:spcAft>
                <a:spcPts val="0"/>
              </a:spcAft>
              <a:buNone/>
            </a:pPr>
            <a:r>
              <a:rPr lang="en" sz="1700"/>
              <a:t>Postman and TunderClient for testing API</a:t>
            </a:r>
            <a:endParaRPr sz="1700"/>
          </a:p>
          <a:p>
            <a:pPr indent="0" lvl="0" marL="0" rtl="0" algn="l">
              <a:spcBef>
                <a:spcPts val="0"/>
              </a:spcBef>
              <a:spcAft>
                <a:spcPts val="0"/>
              </a:spcAft>
              <a:buNone/>
            </a:pPr>
            <a:r>
              <a:rPr lang="en" sz="1700"/>
              <a:t>Render for deploying the backend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528" name="Google Shape;528;p45"/>
          <p:cNvSpPr/>
          <p:nvPr/>
        </p:nvSpPr>
        <p:spPr>
          <a:xfrm>
            <a:off x="5287706" y="3621413"/>
            <a:ext cx="2691326" cy="174028"/>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45"/>
          <p:cNvGrpSpPr/>
          <p:nvPr/>
        </p:nvGrpSpPr>
        <p:grpSpPr>
          <a:xfrm>
            <a:off x="6730708" y="1714648"/>
            <a:ext cx="1030444" cy="1992494"/>
            <a:chOff x="6730708" y="1714648"/>
            <a:chExt cx="1030444" cy="1992494"/>
          </a:xfrm>
        </p:grpSpPr>
        <p:sp>
          <p:nvSpPr>
            <p:cNvPr id="530" name="Google Shape;530;p45"/>
            <p:cNvSpPr/>
            <p:nvPr/>
          </p:nvSpPr>
          <p:spPr>
            <a:xfrm>
              <a:off x="7165330" y="3515095"/>
              <a:ext cx="198393" cy="146073"/>
            </a:xfrm>
            <a:custGeom>
              <a:rect b="b" l="l" r="r" t="t"/>
              <a:pathLst>
                <a:path extrusionOk="0" h="3314" w="4501">
                  <a:moveTo>
                    <a:pt x="2385" y="0"/>
                  </a:moveTo>
                  <a:lnTo>
                    <a:pt x="2311" y="1522"/>
                  </a:lnTo>
                  <a:cubicBezTo>
                    <a:pt x="2311" y="1522"/>
                    <a:pt x="103" y="2617"/>
                    <a:pt x="47" y="2839"/>
                  </a:cubicBezTo>
                  <a:cubicBezTo>
                    <a:pt x="0" y="3043"/>
                    <a:pt x="59" y="3313"/>
                    <a:pt x="909" y="3313"/>
                  </a:cubicBezTo>
                  <a:cubicBezTo>
                    <a:pt x="1064" y="3313"/>
                    <a:pt x="1245" y="3304"/>
                    <a:pt x="1457" y="3284"/>
                  </a:cubicBezTo>
                  <a:cubicBezTo>
                    <a:pt x="2812" y="3155"/>
                    <a:pt x="4240" y="3062"/>
                    <a:pt x="4370" y="2895"/>
                  </a:cubicBezTo>
                  <a:cubicBezTo>
                    <a:pt x="4500" y="2728"/>
                    <a:pt x="4148" y="1336"/>
                    <a:pt x="4148" y="1336"/>
                  </a:cubicBezTo>
                  <a:lnTo>
                    <a:pt x="40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5"/>
            <p:cNvSpPr/>
            <p:nvPr/>
          </p:nvSpPr>
          <p:spPr>
            <a:xfrm>
              <a:off x="7554202" y="3502005"/>
              <a:ext cx="152156" cy="205137"/>
            </a:xfrm>
            <a:custGeom>
              <a:rect b="b" l="l" r="r" t="t"/>
              <a:pathLst>
                <a:path extrusionOk="0" h="4654" w="3452">
                  <a:moveTo>
                    <a:pt x="946" y="1"/>
                  </a:moveTo>
                  <a:cubicBezTo>
                    <a:pt x="946" y="1"/>
                    <a:pt x="1076" y="743"/>
                    <a:pt x="1076" y="1188"/>
                  </a:cubicBezTo>
                  <a:cubicBezTo>
                    <a:pt x="1076" y="1633"/>
                    <a:pt x="501" y="3340"/>
                    <a:pt x="241" y="3711"/>
                  </a:cubicBezTo>
                  <a:cubicBezTo>
                    <a:pt x="0" y="4082"/>
                    <a:pt x="427" y="4472"/>
                    <a:pt x="1318" y="4620"/>
                  </a:cubicBezTo>
                  <a:cubicBezTo>
                    <a:pt x="1455" y="4643"/>
                    <a:pt x="1594" y="4654"/>
                    <a:pt x="1731" y="4654"/>
                  </a:cubicBezTo>
                  <a:cubicBezTo>
                    <a:pt x="2481" y="4654"/>
                    <a:pt x="3177" y="4338"/>
                    <a:pt x="3303" y="4008"/>
                  </a:cubicBezTo>
                  <a:cubicBezTo>
                    <a:pt x="3451" y="3637"/>
                    <a:pt x="3024" y="2598"/>
                    <a:pt x="2913" y="2171"/>
                  </a:cubicBezTo>
                  <a:cubicBezTo>
                    <a:pt x="2783" y="1763"/>
                    <a:pt x="2505" y="1"/>
                    <a:pt x="2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a:off x="6911415" y="2055389"/>
              <a:ext cx="399959" cy="337766"/>
            </a:xfrm>
            <a:custGeom>
              <a:rect b="b" l="l" r="r" t="t"/>
              <a:pathLst>
                <a:path extrusionOk="0" h="7663" w="9074">
                  <a:moveTo>
                    <a:pt x="9074" y="1"/>
                  </a:moveTo>
                  <a:cubicBezTo>
                    <a:pt x="9074" y="1"/>
                    <a:pt x="6328" y="3136"/>
                    <a:pt x="5233" y="4491"/>
                  </a:cubicBezTo>
                  <a:lnTo>
                    <a:pt x="1800" y="3025"/>
                  </a:lnTo>
                  <a:lnTo>
                    <a:pt x="669" y="2543"/>
                  </a:lnTo>
                  <a:lnTo>
                    <a:pt x="1" y="4899"/>
                  </a:lnTo>
                  <a:cubicBezTo>
                    <a:pt x="1" y="4899"/>
                    <a:pt x="390" y="5196"/>
                    <a:pt x="984" y="5623"/>
                  </a:cubicBezTo>
                  <a:cubicBezTo>
                    <a:pt x="2145" y="6435"/>
                    <a:pt x="4121" y="7663"/>
                    <a:pt x="5587" y="7663"/>
                  </a:cubicBezTo>
                  <a:cubicBezTo>
                    <a:pt x="5762" y="7663"/>
                    <a:pt x="5929" y="7645"/>
                    <a:pt x="6086" y="7608"/>
                  </a:cubicBezTo>
                  <a:cubicBezTo>
                    <a:pt x="8202" y="7070"/>
                    <a:pt x="9074" y="5289"/>
                    <a:pt x="9074" y="5289"/>
                  </a:cubicBezTo>
                  <a:lnTo>
                    <a:pt x="90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a:off x="7332594" y="1763703"/>
              <a:ext cx="223297" cy="377965"/>
            </a:xfrm>
            <a:custGeom>
              <a:rect b="b" l="l" r="r" t="t"/>
              <a:pathLst>
                <a:path extrusionOk="0" h="8575" w="5066">
                  <a:moveTo>
                    <a:pt x="2108" y="0"/>
                  </a:moveTo>
                  <a:cubicBezTo>
                    <a:pt x="1550" y="0"/>
                    <a:pt x="960" y="78"/>
                    <a:pt x="501" y="329"/>
                  </a:cubicBezTo>
                  <a:cubicBezTo>
                    <a:pt x="167" y="515"/>
                    <a:pt x="0" y="886"/>
                    <a:pt x="37" y="1257"/>
                  </a:cubicBezTo>
                  <a:cubicBezTo>
                    <a:pt x="111" y="1906"/>
                    <a:pt x="93" y="3019"/>
                    <a:pt x="93" y="3465"/>
                  </a:cubicBezTo>
                  <a:cubicBezTo>
                    <a:pt x="93" y="3836"/>
                    <a:pt x="390" y="4207"/>
                    <a:pt x="779" y="4466"/>
                  </a:cubicBezTo>
                  <a:cubicBezTo>
                    <a:pt x="1150" y="4708"/>
                    <a:pt x="1577" y="4856"/>
                    <a:pt x="1948" y="4856"/>
                  </a:cubicBezTo>
                  <a:lnTo>
                    <a:pt x="1948" y="5357"/>
                  </a:lnTo>
                  <a:cubicBezTo>
                    <a:pt x="1781" y="5468"/>
                    <a:pt x="1596" y="5543"/>
                    <a:pt x="1354" y="5580"/>
                  </a:cubicBezTo>
                  <a:cubicBezTo>
                    <a:pt x="1354" y="5580"/>
                    <a:pt x="575" y="6433"/>
                    <a:pt x="520" y="7250"/>
                  </a:cubicBezTo>
                  <a:lnTo>
                    <a:pt x="520" y="7268"/>
                  </a:lnTo>
                  <a:cubicBezTo>
                    <a:pt x="501" y="7565"/>
                    <a:pt x="575" y="7843"/>
                    <a:pt x="835" y="8103"/>
                  </a:cubicBezTo>
                  <a:cubicBezTo>
                    <a:pt x="1161" y="8442"/>
                    <a:pt x="1640" y="8575"/>
                    <a:pt x="2148" y="8575"/>
                  </a:cubicBezTo>
                  <a:cubicBezTo>
                    <a:pt x="3086" y="8575"/>
                    <a:pt x="4123" y="8122"/>
                    <a:pt x="4472" y="7676"/>
                  </a:cubicBezTo>
                  <a:cubicBezTo>
                    <a:pt x="4935" y="7083"/>
                    <a:pt x="5065" y="5932"/>
                    <a:pt x="4806" y="5543"/>
                  </a:cubicBezTo>
                  <a:cubicBezTo>
                    <a:pt x="4768" y="5487"/>
                    <a:pt x="4731" y="5450"/>
                    <a:pt x="4676" y="5431"/>
                  </a:cubicBezTo>
                  <a:cubicBezTo>
                    <a:pt x="4286" y="5264"/>
                    <a:pt x="4045" y="5301"/>
                    <a:pt x="3878" y="5005"/>
                  </a:cubicBezTo>
                  <a:lnTo>
                    <a:pt x="4397" y="2463"/>
                  </a:lnTo>
                  <a:lnTo>
                    <a:pt x="4472" y="2184"/>
                  </a:lnTo>
                  <a:lnTo>
                    <a:pt x="3878" y="218"/>
                  </a:lnTo>
                  <a:cubicBezTo>
                    <a:pt x="3878" y="218"/>
                    <a:pt x="3037" y="0"/>
                    <a:pt x="2108"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5"/>
            <p:cNvSpPr/>
            <p:nvPr/>
          </p:nvSpPr>
          <p:spPr>
            <a:xfrm>
              <a:off x="7355468" y="1835413"/>
              <a:ext cx="188960" cy="247848"/>
            </a:xfrm>
            <a:custGeom>
              <a:rect b="b" l="l" r="r" t="t"/>
              <a:pathLst>
                <a:path extrusionOk="0" h="5623" w="4287">
                  <a:moveTo>
                    <a:pt x="3303" y="1"/>
                  </a:moveTo>
                  <a:cubicBezTo>
                    <a:pt x="3303" y="1"/>
                    <a:pt x="3507" y="1337"/>
                    <a:pt x="2524" y="2376"/>
                  </a:cubicBezTo>
                  <a:cubicBezTo>
                    <a:pt x="2133" y="2802"/>
                    <a:pt x="1583" y="2926"/>
                    <a:pt x="1067" y="2926"/>
                  </a:cubicBezTo>
                  <a:cubicBezTo>
                    <a:pt x="776" y="2926"/>
                    <a:pt x="495" y="2886"/>
                    <a:pt x="260" y="2839"/>
                  </a:cubicBezTo>
                  <a:lnTo>
                    <a:pt x="260" y="2839"/>
                  </a:lnTo>
                  <a:cubicBezTo>
                    <a:pt x="631" y="3081"/>
                    <a:pt x="1058" y="3229"/>
                    <a:pt x="1429" y="3229"/>
                  </a:cubicBezTo>
                  <a:lnTo>
                    <a:pt x="1429" y="3730"/>
                  </a:lnTo>
                  <a:cubicBezTo>
                    <a:pt x="1262" y="3841"/>
                    <a:pt x="1077" y="3916"/>
                    <a:pt x="835" y="3953"/>
                  </a:cubicBezTo>
                  <a:cubicBezTo>
                    <a:pt x="835" y="3953"/>
                    <a:pt x="56" y="4806"/>
                    <a:pt x="1" y="5623"/>
                  </a:cubicBezTo>
                  <a:cubicBezTo>
                    <a:pt x="390" y="5418"/>
                    <a:pt x="910" y="5177"/>
                    <a:pt x="1541" y="4862"/>
                  </a:cubicBezTo>
                  <a:cubicBezTo>
                    <a:pt x="2876" y="4212"/>
                    <a:pt x="3804" y="3990"/>
                    <a:pt x="4287" y="3916"/>
                  </a:cubicBezTo>
                  <a:cubicBezTo>
                    <a:pt x="4249" y="3860"/>
                    <a:pt x="4212" y="3823"/>
                    <a:pt x="4157" y="3804"/>
                  </a:cubicBezTo>
                  <a:cubicBezTo>
                    <a:pt x="3767" y="3637"/>
                    <a:pt x="3526" y="3674"/>
                    <a:pt x="3359" y="3378"/>
                  </a:cubicBezTo>
                  <a:lnTo>
                    <a:pt x="3971" y="427"/>
                  </a:lnTo>
                  <a:lnTo>
                    <a:pt x="3303" y="1"/>
                  </a:ln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a:off x="7304782" y="1714648"/>
              <a:ext cx="252740" cy="228013"/>
            </a:xfrm>
            <a:custGeom>
              <a:rect b="b" l="l" r="r" t="t"/>
              <a:pathLst>
                <a:path extrusionOk="0" h="5173" w="5734">
                  <a:moveTo>
                    <a:pt x="3061" y="0"/>
                  </a:moveTo>
                  <a:cubicBezTo>
                    <a:pt x="2890" y="0"/>
                    <a:pt x="2705" y="10"/>
                    <a:pt x="2505" y="32"/>
                  </a:cubicBezTo>
                  <a:cubicBezTo>
                    <a:pt x="2134" y="69"/>
                    <a:pt x="1828" y="81"/>
                    <a:pt x="1573" y="81"/>
                  </a:cubicBezTo>
                  <a:cubicBezTo>
                    <a:pt x="991" y="81"/>
                    <a:pt x="677" y="15"/>
                    <a:pt x="484" y="15"/>
                  </a:cubicBezTo>
                  <a:cubicBezTo>
                    <a:pt x="334" y="15"/>
                    <a:pt x="258" y="55"/>
                    <a:pt x="186" y="199"/>
                  </a:cubicBezTo>
                  <a:cubicBezTo>
                    <a:pt x="0" y="607"/>
                    <a:pt x="538" y="1034"/>
                    <a:pt x="538" y="1034"/>
                  </a:cubicBezTo>
                  <a:cubicBezTo>
                    <a:pt x="538" y="1034"/>
                    <a:pt x="260" y="1720"/>
                    <a:pt x="353" y="2314"/>
                  </a:cubicBezTo>
                  <a:cubicBezTo>
                    <a:pt x="446" y="2908"/>
                    <a:pt x="705" y="3093"/>
                    <a:pt x="705" y="3093"/>
                  </a:cubicBezTo>
                  <a:lnTo>
                    <a:pt x="798" y="2073"/>
                  </a:lnTo>
                  <a:cubicBezTo>
                    <a:pt x="798" y="2073"/>
                    <a:pt x="817" y="1646"/>
                    <a:pt x="1893" y="1609"/>
                  </a:cubicBezTo>
                  <a:cubicBezTo>
                    <a:pt x="1914" y="1609"/>
                    <a:pt x="1936" y="1608"/>
                    <a:pt x="1957" y="1608"/>
                  </a:cubicBezTo>
                  <a:cubicBezTo>
                    <a:pt x="2990" y="1608"/>
                    <a:pt x="3936" y="2040"/>
                    <a:pt x="4026" y="2240"/>
                  </a:cubicBezTo>
                  <a:cubicBezTo>
                    <a:pt x="4101" y="2444"/>
                    <a:pt x="3822" y="3167"/>
                    <a:pt x="3822" y="3167"/>
                  </a:cubicBezTo>
                  <a:lnTo>
                    <a:pt x="4156" y="3427"/>
                  </a:lnTo>
                  <a:cubicBezTo>
                    <a:pt x="4277" y="3165"/>
                    <a:pt x="4459" y="3007"/>
                    <a:pt x="4596" y="3007"/>
                  </a:cubicBezTo>
                  <a:cubicBezTo>
                    <a:pt x="4711" y="3007"/>
                    <a:pt x="4796" y="3118"/>
                    <a:pt x="4787" y="3372"/>
                  </a:cubicBezTo>
                  <a:cubicBezTo>
                    <a:pt x="4787" y="3928"/>
                    <a:pt x="4305" y="4355"/>
                    <a:pt x="4305" y="4355"/>
                  </a:cubicBezTo>
                  <a:cubicBezTo>
                    <a:pt x="4305" y="4355"/>
                    <a:pt x="4455" y="5173"/>
                    <a:pt x="4626" y="5173"/>
                  </a:cubicBezTo>
                  <a:cubicBezTo>
                    <a:pt x="4655" y="5173"/>
                    <a:pt x="4684" y="5150"/>
                    <a:pt x="4713" y="5097"/>
                  </a:cubicBezTo>
                  <a:cubicBezTo>
                    <a:pt x="4936" y="4726"/>
                    <a:pt x="5733" y="2203"/>
                    <a:pt x="5566" y="1442"/>
                  </a:cubicBezTo>
                  <a:cubicBezTo>
                    <a:pt x="5399" y="681"/>
                    <a:pt x="4936" y="681"/>
                    <a:pt x="4936" y="681"/>
                  </a:cubicBezTo>
                  <a:cubicBezTo>
                    <a:pt x="4936" y="681"/>
                    <a:pt x="4491" y="0"/>
                    <a:pt x="30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a:off x="7256520" y="2001442"/>
              <a:ext cx="390130" cy="539773"/>
            </a:xfrm>
            <a:custGeom>
              <a:rect b="b" l="l" r="r" t="t"/>
              <a:pathLst>
                <a:path extrusionOk="0" h="12246" w="8851">
                  <a:moveTo>
                    <a:pt x="6290" y="0"/>
                  </a:moveTo>
                  <a:lnTo>
                    <a:pt x="3080" y="186"/>
                  </a:lnTo>
                  <a:lnTo>
                    <a:pt x="1986" y="798"/>
                  </a:lnTo>
                  <a:lnTo>
                    <a:pt x="1244" y="1225"/>
                  </a:lnTo>
                  <a:cubicBezTo>
                    <a:pt x="1" y="3099"/>
                    <a:pt x="650" y="12246"/>
                    <a:pt x="650" y="12246"/>
                  </a:cubicBezTo>
                  <a:lnTo>
                    <a:pt x="7533" y="12246"/>
                  </a:lnTo>
                  <a:lnTo>
                    <a:pt x="8851" y="1373"/>
                  </a:lnTo>
                  <a:cubicBezTo>
                    <a:pt x="7682" y="705"/>
                    <a:pt x="6290" y="0"/>
                    <a:pt x="6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a:off x="7302314" y="2001442"/>
              <a:ext cx="344333" cy="539773"/>
            </a:xfrm>
            <a:custGeom>
              <a:rect b="b" l="l" r="r" t="t"/>
              <a:pathLst>
                <a:path extrusionOk="0" h="12246" w="7812">
                  <a:moveTo>
                    <a:pt x="5251" y="0"/>
                  </a:moveTo>
                  <a:lnTo>
                    <a:pt x="2041" y="186"/>
                  </a:lnTo>
                  <a:lnTo>
                    <a:pt x="947" y="798"/>
                  </a:lnTo>
                  <a:cubicBezTo>
                    <a:pt x="2134" y="1726"/>
                    <a:pt x="3767" y="3470"/>
                    <a:pt x="4287" y="6327"/>
                  </a:cubicBezTo>
                  <a:cubicBezTo>
                    <a:pt x="4899" y="9704"/>
                    <a:pt x="1726" y="11504"/>
                    <a:pt x="1" y="12246"/>
                  </a:cubicBezTo>
                  <a:lnTo>
                    <a:pt x="6494" y="12246"/>
                  </a:lnTo>
                  <a:lnTo>
                    <a:pt x="7812" y="1373"/>
                  </a:lnTo>
                  <a:cubicBezTo>
                    <a:pt x="6643" y="705"/>
                    <a:pt x="5251" y="0"/>
                    <a:pt x="5251"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a:off x="7431541" y="1965433"/>
              <a:ext cx="102260" cy="109665"/>
            </a:xfrm>
            <a:custGeom>
              <a:rect b="b" l="l" r="r" t="t"/>
              <a:pathLst>
                <a:path extrusionOk="0" h="2488" w="2320">
                  <a:moveTo>
                    <a:pt x="1855" y="1"/>
                  </a:moveTo>
                  <a:lnTo>
                    <a:pt x="0" y="1077"/>
                  </a:lnTo>
                  <a:lnTo>
                    <a:pt x="724" y="2487"/>
                  </a:lnTo>
                  <a:lnTo>
                    <a:pt x="2319" y="817"/>
                  </a:lnTo>
                  <a:lnTo>
                    <a:pt x="18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a:off x="7392271" y="1980154"/>
              <a:ext cx="39317" cy="81852"/>
            </a:xfrm>
            <a:custGeom>
              <a:rect b="b" l="l" r="r" t="t"/>
              <a:pathLst>
                <a:path extrusionOk="0" h="1857" w="892">
                  <a:moveTo>
                    <a:pt x="594" y="1"/>
                  </a:moveTo>
                  <a:lnTo>
                    <a:pt x="0" y="669"/>
                  </a:lnTo>
                  <a:lnTo>
                    <a:pt x="149" y="1856"/>
                  </a:lnTo>
                  <a:lnTo>
                    <a:pt x="891" y="743"/>
                  </a:lnTo>
                  <a:lnTo>
                    <a:pt x="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a:off x="7447056" y="2061956"/>
              <a:ext cx="314096" cy="436764"/>
            </a:xfrm>
            <a:custGeom>
              <a:rect b="b" l="l" r="r" t="t"/>
              <a:pathLst>
                <a:path extrusionOk="0" h="9909" w="7126">
                  <a:moveTo>
                    <a:pt x="4528" y="0"/>
                  </a:moveTo>
                  <a:cubicBezTo>
                    <a:pt x="4528" y="0"/>
                    <a:pt x="3322" y="650"/>
                    <a:pt x="3285" y="2208"/>
                  </a:cubicBezTo>
                  <a:cubicBezTo>
                    <a:pt x="3248" y="3785"/>
                    <a:pt x="3971" y="7236"/>
                    <a:pt x="3971" y="7236"/>
                  </a:cubicBezTo>
                  <a:lnTo>
                    <a:pt x="984" y="7756"/>
                  </a:lnTo>
                  <a:lnTo>
                    <a:pt x="1" y="7941"/>
                  </a:lnTo>
                  <a:lnTo>
                    <a:pt x="75" y="9722"/>
                  </a:lnTo>
                  <a:cubicBezTo>
                    <a:pt x="75" y="9722"/>
                    <a:pt x="520" y="9797"/>
                    <a:pt x="1188" y="9852"/>
                  </a:cubicBezTo>
                  <a:cubicBezTo>
                    <a:pt x="1595" y="9884"/>
                    <a:pt x="2081" y="9908"/>
                    <a:pt x="2596" y="9908"/>
                  </a:cubicBezTo>
                  <a:cubicBezTo>
                    <a:pt x="3303" y="9908"/>
                    <a:pt x="4064" y="9862"/>
                    <a:pt x="4750" y="9722"/>
                  </a:cubicBezTo>
                  <a:cubicBezTo>
                    <a:pt x="6773" y="9296"/>
                    <a:pt x="7125" y="8108"/>
                    <a:pt x="6624" y="5325"/>
                  </a:cubicBezTo>
                  <a:cubicBezTo>
                    <a:pt x="6142" y="2523"/>
                    <a:pt x="4528" y="0"/>
                    <a:pt x="45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p:nvPr/>
          </p:nvSpPr>
          <p:spPr>
            <a:xfrm>
              <a:off x="6730708" y="2030531"/>
              <a:ext cx="162778" cy="210867"/>
            </a:xfrm>
            <a:custGeom>
              <a:rect b="b" l="l" r="r" t="t"/>
              <a:pathLst>
                <a:path extrusionOk="0" h="4784" w="3693">
                  <a:moveTo>
                    <a:pt x="1349" y="0"/>
                  </a:moveTo>
                  <a:cubicBezTo>
                    <a:pt x="1197" y="0"/>
                    <a:pt x="1068" y="91"/>
                    <a:pt x="1021" y="249"/>
                  </a:cubicBezTo>
                  <a:lnTo>
                    <a:pt x="56" y="3904"/>
                  </a:lnTo>
                  <a:cubicBezTo>
                    <a:pt x="0" y="4090"/>
                    <a:pt x="130" y="4276"/>
                    <a:pt x="297" y="4313"/>
                  </a:cubicBezTo>
                  <a:lnTo>
                    <a:pt x="2357" y="4776"/>
                  </a:lnTo>
                  <a:cubicBezTo>
                    <a:pt x="2378" y="4781"/>
                    <a:pt x="2401" y="4784"/>
                    <a:pt x="2423" y="4784"/>
                  </a:cubicBezTo>
                  <a:cubicBezTo>
                    <a:pt x="2569" y="4784"/>
                    <a:pt x="2714" y="4680"/>
                    <a:pt x="2746" y="4535"/>
                  </a:cubicBezTo>
                  <a:lnTo>
                    <a:pt x="3655" y="899"/>
                  </a:lnTo>
                  <a:cubicBezTo>
                    <a:pt x="3693" y="713"/>
                    <a:pt x="3581" y="528"/>
                    <a:pt x="3414" y="491"/>
                  </a:cubicBezTo>
                  <a:lnTo>
                    <a:pt x="1429" y="8"/>
                  </a:lnTo>
                  <a:cubicBezTo>
                    <a:pt x="1402" y="3"/>
                    <a:pt x="1375"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5"/>
            <p:cNvSpPr/>
            <p:nvPr/>
          </p:nvSpPr>
          <p:spPr>
            <a:xfrm>
              <a:off x="6848476" y="2079894"/>
              <a:ext cx="94061" cy="172652"/>
            </a:xfrm>
            <a:custGeom>
              <a:rect b="b" l="l" r="r" t="t"/>
              <a:pathLst>
                <a:path extrusionOk="0" h="3917" w="2134">
                  <a:moveTo>
                    <a:pt x="485" y="0"/>
                  </a:moveTo>
                  <a:cubicBezTo>
                    <a:pt x="195" y="0"/>
                    <a:pt x="449" y="1006"/>
                    <a:pt x="631" y="1133"/>
                  </a:cubicBezTo>
                  <a:lnTo>
                    <a:pt x="0" y="3267"/>
                  </a:lnTo>
                  <a:cubicBezTo>
                    <a:pt x="0" y="3267"/>
                    <a:pt x="278" y="3452"/>
                    <a:pt x="668" y="3452"/>
                  </a:cubicBezTo>
                  <a:lnTo>
                    <a:pt x="1559" y="3916"/>
                  </a:lnTo>
                  <a:lnTo>
                    <a:pt x="2134" y="2265"/>
                  </a:lnTo>
                  <a:lnTo>
                    <a:pt x="1651" y="1894"/>
                  </a:lnTo>
                  <a:cubicBezTo>
                    <a:pt x="1651" y="1894"/>
                    <a:pt x="1429" y="1040"/>
                    <a:pt x="1113" y="744"/>
                  </a:cubicBezTo>
                  <a:cubicBezTo>
                    <a:pt x="816" y="447"/>
                    <a:pt x="816" y="38"/>
                    <a:pt x="501" y="1"/>
                  </a:cubicBezTo>
                  <a:cubicBezTo>
                    <a:pt x="496" y="1"/>
                    <a:pt x="490" y="0"/>
                    <a:pt x="485"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p:nvPr/>
          </p:nvSpPr>
          <p:spPr>
            <a:xfrm>
              <a:off x="7217250" y="2541135"/>
              <a:ext cx="503850" cy="1037849"/>
            </a:xfrm>
            <a:custGeom>
              <a:rect b="b" l="l" r="r" t="t"/>
              <a:pathLst>
                <a:path extrusionOk="0" h="23546" w="11431">
                  <a:moveTo>
                    <a:pt x="1541" y="1"/>
                  </a:moveTo>
                  <a:cubicBezTo>
                    <a:pt x="1541" y="1"/>
                    <a:pt x="1504" y="186"/>
                    <a:pt x="1448" y="520"/>
                  </a:cubicBezTo>
                  <a:cubicBezTo>
                    <a:pt x="1430" y="594"/>
                    <a:pt x="1430" y="669"/>
                    <a:pt x="1411" y="761"/>
                  </a:cubicBezTo>
                  <a:cubicBezTo>
                    <a:pt x="1096" y="2673"/>
                    <a:pt x="316" y="7756"/>
                    <a:pt x="149" y="11467"/>
                  </a:cubicBezTo>
                  <a:cubicBezTo>
                    <a:pt x="131" y="11727"/>
                    <a:pt x="131" y="12005"/>
                    <a:pt x="112" y="12302"/>
                  </a:cubicBezTo>
                  <a:cubicBezTo>
                    <a:pt x="1" y="16940"/>
                    <a:pt x="335" y="23546"/>
                    <a:pt x="335" y="23546"/>
                  </a:cubicBezTo>
                  <a:lnTo>
                    <a:pt x="3712" y="23546"/>
                  </a:lnTo>
                  <a:lnTo>
                    <a:pt x="3712" y="23156"/>
                  </a:lnTo>
                  <a:lnTo>
                    <a:pt x="3730" y="12042"/>
                  </a:lnTo>
                  <a:lnTo>
                    <a:pt x="4528" y="6235"/>
                  </a:lnTo>
                  <a:lnTo>
                    <a:pt x="4899" y="5845"/>
                  </a:lnTo>
                  <a:cubicBezTo>
                    <a:pt x="4899" y="5845"/>
                    <a:pt x="5975" y="12061"/>
                    <a:pt x="6439" y="14584"/>
                  </a:cubicBezTo>
                  <a:cubicBezTo>
                    <a:pt x="6903" y="17089"/>
                    <a:pt x="8146" y="23546"/>
                    <a:pt x="8146" y="23546"/>
                  </a:cubicBezTo>
                  <a:lnTo>
                    <a:pt x="11430" y="23546"/>
                  </a:lnTo>
                  <a:lnTo>
                    <a:pt x="9630" y="12321"/>
                  </a:lnTo>
                  <a:lnTo>
                    <a:pt x="8443" y="761"/>
                  </a:lnTo>
                  <a:lnTo>
                    <a:pt x="8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a:off x="7287858" y="2384494"/>
              <a:ext cx="162514" cy="101070"/>
            </a:xfrm>
            <a:custGeom>
              <a:rect b="b" l="l" r="r" t="t"/>
              <a:pathLst>
                <a:path extrusionOk="0" h="2293" w="3687">
                  <a:moveTo>
                    <a:pt x="1595" y="1"/>
                  </a:moveTo>
                  <a:cubicBezTo>
                    <a:pt x="1076" y="1"/>
                    <a:pt x="93" y="206"/>
                    <a:pt x="32" y="512"/>
                  </a:cubicBezTo>
                  <a:cubicBezTo>
                    <a:pt x="1" y="636"/>
                    <a:pt x="73" y="677"/>
                    <a:pt x="183" y="677"/>
                  </a:cubicBezTo>
                  <a:cubicBezTo>
                    <a:pt x="403" y="677"/>
                    <a:pt x="774" y="512"/>
                    <a:pt x="774" y="512"/>
                  </a:cubicBezTo>
                  <a:lnTo>
                    <a:pt x="1535" y="512"/>
                  </a:lnTo>
                  <a:cubicBezTo>
                    <a:pt x="1535" y="512"/>
                    <a:pt x="663" y="957"/>
                    <a:pt x="644" y="1236"/>
                  </a:cubicBezTo>
                  <a:cubicBezTo>
                    <a:pt x="611" y="1463"/>
                    <a:pt x="877" y="1477"/>
                    <a:pt x="944" y="1477"/>
                  </a:cubicBezTo>
                  <a:cubicBezTo>
                    <a:pt x="954" y="1477"/>
                    <a:pt x="959" y="1477"/>
                    <a:pt x="959" y="1477"/>
                  </a:cubicBezTo>
                  <a:lnTo>
                    <a:pt x="959" y="1477"/>
                  </a:lnTo>
                  <a:cubicBezTo>
                    <a:pt x="959" y="1477"/>
                    <a:pt x="885" y="1662"/>
                    <a:pt x="996" y="1829"/>
                  </a:cubicBezTo>
                  <a:cubicBezTo>
                    <a:pt x="1047" y="1895"/>
                    <a:pt x="1118" y="1914"/>
                    <a:pt x="1185" y="1914"/>
                  </a:cubicBezTo>
                  <a:cubicBezTo>
                    <a:pt x="1290" y="1914"/>
                    <a:pt x="1386" y="1866"/>
                    <a:pt x="1386" y="1866"/>
                  </a:cubicBezTo>
                  <a:cubicBezTo>
                    <a:pt x="1386" y="1866"/>
                    <a:pt x="1386" y="2108"/>
                    <a:pt x="1535" y="2200"/>
                  </a:cubicBezTo>
                  <a:cubicBezTo>
                    <a:pt x="1613" y="2244"/>
                    <a:pt x="1750" y="2263"/>
                    <a:pt x="1881" y="2263"/>
                  </a:cubicBezTo>
                  <a:cubicBezTo>
                    <a:pt x="2026" y="2263"/>
                    <a:pt x="2163" y="2239"/>
                    <a:pt x="2203" y="2200"/>
                  </a:cubicBezTo>
                  <a:cubicBezTo>
                    <a:pt x="2258" y="2108"/>
                    <a:pt x="2240" y="2033"/>
                    <a:pt x="2240" y="2033"/>
                  </a:cubicBezTo>
                  <a:lnTo>
                    <a:pt x="2240" y="2033"/>
                  </a:lnTo>
                  <a:cubicBezTo>
                    <a:pt x="2240" y="2033"/>
                    <a:pt x="2444" y="2182"/>
                    <a:pt x="2741" y="2275"/>
                  </a:cubicBezTo>
                  <a:cubicBezTo>
                    <a:pt x="2790" y="2287"/>
                    <a:pt x="2849" y="2292"/>
                    <a:pt x="2914" y="2292"/>
                  </a:cubicBezTo>
                  <a:cubicBezTo>
                    <a:pt x="3236" y="2292"/>
                    <a:pt x="3687" y="2163"/>
                    <a:pt x="3687" y="2163"/>
                  </a:cubicBezTo>
                  <a:lnTo>
                    <a:pt x="3687" y="772"/>
                  </a:lnTo>
                  <a:cubicBezTo>
                    <a:pt x="3687" y="772"/>
                    <a:pt x="2147" y="159"/>
                    <a:pt x="1850" y="30"/>
                  </a:cubicBezTo>
                  <a:cubicBezTo>
                    <a:pt x="1795" y="10"/>
                    <a:pt x="1705" y="1"/>
                    <a:pt x="1595"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p:nvPr/>
          </p:nvSpPr>
          <p:spPr>
            <a:xfrm>
              <a:off x="7281070" y="2541135"/>
              <a:ext cx="440026" cy="1037849"/>
            </a:xfrm>
            <a:custGeom>
              <a:rect b="b" l="l" r="r" t="t"/>
              <a:pathLst>
                <a:path extrusionOk="0" h="23546" w="9983">
                  <a:moveTo>
                    <a:pt x="93" y="1"/>
                  </a:moveTo>
                  <a:cubicBezTo>
                    <a:pt x="93" y="1"/>
                    <a:pt x="56" y="186"/>
                    <a:pt x="0" y="520"/>
                  </a:cubicBezTo>
                  <a:cubicBezTo>
                    <a:pt x="1466" y="873"/>
                    <a:pt x="3284" y="1800"/>
                    <a:pt x="4564" y="4101"/>
                  </a:cubicBezTo>
                  <a:cubicBezTo>
                    <a:pt x="6865" y="8220"/>
                    <a:pt x="8702" y="21004"/>
                    <a:pt x="9036" y="23546"/>
                  </a:cubicBezTo>
                  <a:lnTo>
                    <a:pt x="9982" y="23546"/>
                  </a:lnTo>
                  <a:lnTo>
                    <a:pt x="8182" y="12321"/>
                  </a:lnTo>
                  <a:lnTo>
                    <a:pt x="6995" y="761"/>
                  </a:lnTo>
                  <a:lnTo>
                    <a:pt x="6921" y="1"/>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a:off x="7279439" y="2541135"/>
              <a:ext cx="309953" cy="33587"/>
            </a:xfrm>
            <a:custGeom>
              <a:rect b="b" l="l" r="r" t="t"/>
              <a:pathLst>
                <a:path extrusionOk="0" h="762" w="7032">
                  <a:moveTo>
                    <a:pt x="130" y="1"/>
                  </a:moveTo>
                  <a:cubicBezTo>
                    <a:pt x="130" y="1"/>
                    <a:pt x="74" y="279"/>
                    <a:pt x="0" y="761"/>
                  </a:cubicBezTo>
                  <a:lnTo>
                    <a:pt x="7032" y="761"/>
                  </a:lnTo>
                  <a:lnTo>
                    <a:pt x="69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a:off x="7217250" y="3083297"/>
              <a:ext cx="163616" cy="495651"/>
            </a:xfrm>
            <a:custGeom>
              <a:rect b="b" l="l" r="r" t="t"/>
              <a:pathLst>
                <a:path extrusionOk="0" h="11245" w="3712">
                  <a:moveTo>
                    <a:pt x="112" y="1"/>
                  </a:moveTo>
                  <a:cubicBezTo>
                    <a:pt x="1" y="4639"/>
                    <a:pt x="335" y="11245"/>
                    <a:pt x="335" y="11245"/>
                  </a:cubicBezTo>
                  <a:lnTo>
                    <a:pt x="3712" y="11245"/>
                  </a:lnTo>
                  <a:lnTo>
                    <a:pt x="3712" y="10855"/>
                  </a:lnTo>
                  <a:cubicBezTo>
                    <a:pt x="2060" y="8220"/>
                    <a:pt x="892" y="3879"/>
                    <a:pt x="112"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p:nvPr/>
          </p:nvSpPr>
          <p:spPr>
            <a:xfrm>
              <a:off x="7447056" y="2403755"/>
              <a:ext cx="52408" cy="92475"/>
            </a:xfrm>
            <a:custGeom>
              <a:rect b="b" l="l" r="r" t="t"/>
              <a:pathLst>
                <a:path extrusionOk="0" h="2098" w="1189">
                  <a:moveTo>
                    <a:pt x="984" y="1"/>
                  </a:moveTo>
                  <a:lnTo>
                    <a:pt x="1" y="186"/>
                  </a:lnTo>
                  <a:lnTo>
                    <a:pt x="75" y="1967"/>
                  </a:lnTo>
                  <a:cubicBezTo>
                    <a:pt x="75" y="1967"/>
                    <a:pt x="520" y="2042"/>
                    <a:pt x="1188" y="2097"/>
                  </a:cubicBezTo>
                  <a:lnTo>
                    <a:pt x="9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p:nvPr/>
          </p:nvSpPr>
          <p:spPr>
            <a:xfrm>
              <a:off x="6911415" y="2167427"/>
              <a:ext cx="79384" cy="135803"/>
            </a:xfrm>
            <a:custGeom>
              <a:rect b="b" l="l" r="r" t="t"/>
              <a:pathLst>
                <a:path extrusionOk="0" h="3081" w="1801">
                  <a:moveTo>
                    <a:pt x="669" y="1"/>
                  </a:moveTo>
                  <a:lnTo>
                    <a:pt x="1" y="2357"/>
                  </a:lnTo>
                  <a:cubicBezTo>
                    <a:pt x="1" y="2357"/>
                    <a:pt x="390" y="2654"/>
                    <a:pt x="984" y="3081"/>
                  </a:cubicBezTo>
                  <a:lnTo>
                    <a:pt x="1800" y="483"/>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45"/>
          <p:cNvGrpSpPr/>
          <p:nvPr/>
        </p:nvGrpSpPr>
        <p:grpSpPr>
          <a:xfrm>
            <a:off x="6417039" y="1311058"/>
            <a:ext cx="360686" cy="516721"/>
            <a:chOff x="6417039" y="1311058"/>
            <a:chExt cx="360686" cy="516721"/>
          </a:xfrm>
        </p:grpSpPr>
        <p:sp>
          <p:nvSpPr>
            <p:cNvPr id="551" name="Google Shape;551;p45"/>
            <p:cNvSpPr/>
            <p:nvPr/>
          </p:nvSpPr>
          <p:spPr>
            <a:xfrm>
              <a:off x="6417039" y="1311058"/>
              <a:ext cx="360686" cy="516721"/>
            </a:xfrm>
            <a:custGeom>
              <a:rect b="b" l="l" r="r" t="t"/>
              <a:pathLst>
                <a:path extrusionOk="0" h="11723" w="8183">
                  <a:moveTo>
                    <a:pt x="4085" y="1"/>
                  </a:moveTo>
                  <a:cubicBezTo>
                    <a:pt x="2988" y="1"/>
                    <a:pt x="1893" y="414"/>
                    <a:pt x="1076" y="1239"/>
                  </a:cubicBezTo>
                  <a:cubicBezTo>
                    <a:pt x="446" y="1870"/>
                    <a:pt x="0" y="2724"/>
                    <a:pt x="56" y="3855"/>
                  </a:cubicBezTo>
                  <a:cubicBezTo>
                    <a:pt x="279" y="7177"/>
                    <a:pt x="4082" y="11722"/>
                    <a:pt x="4082" y="11722"/>
                  </a:cubicBezTo>
                  <a:cubicBezTo>
                    <a:pt x="4082" y="11722"/>
                    <a:pt x="7886" y="7177"/>
                    <a:pt x="8108" y="3855"/>
                  </a:cubicBezTo>
                  <a:cubicBezTo>
                    <a:pt x="8183" y="2724"/>
                    <a:pt x="7719" y="1870"/>
                    <a:pt x="7106" y="1239"/>
                  </a:cubicBezTo>
                  <a:cubicBezTo>
                    <a:pt x="6281" y="414"/>
                    <a:pt x="5182" y="1"/>
                    <a:pt x="4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a:off x="6498798" y="1380388"/>
              <a:ext cx="189798" cy="188960"/>
            </a:xfrm>
            <a:custGeom>
              <a:rect b="b" l="l" r="r" t="t"/>
              <a:pathLst>
                <a:path extrusionOk="0" h="4287" w="4306">
                  <a:moveTo>
                    <a:pt x="2153" y="0"/>
                  </a:moveTo>
                  <a:cubicBezTo>
                    <a:pt x="966" y="0"/>
                    <a:pt x="1" y="965"/>
                    <a:pt x="1" y="2153"/>
                  </a:cubicBezTo>
                  <a:cubicBezTo>
                    <a:pt x="1" y="3321"/>
                    <a:pt x="966" y="4286"/>
                    <a:pt x="2153" y="4286"/>
                  </a:cubicBezTo>
                  <a:cubicBezTo>
                    <a:pt x="3340" y="4286"/>
                    <a:pt x="4305" y="3321"/>
                    <a:pt x="4305" y="2153"/>
                  </a:cubicBezTo>
                  <a:cubicBezTo>
                    <a:pt x="4305" y="965"/>
                    <a:pt x="3340" y="0"/>
                    <a:pt x="21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45"/>
          <p:cNvGrpSpPr/>
          <p:nvPr/>
        </p:nvGrpSpPr>
        <p:grpSpPr>
          <a:xfrm>
            <a:off x="5662942" y="2165001"/>
            <a:ext cx="988749" cy="1008303"/>
            <a:chOff x="5662942" y="2165001"/>
            <a:chExt cx="988749" cy="1008303"/>
          </a:xfrm>
        </p:grpSpPr>
        <p:sp>
          <p:nvSpPr>
            <p:cNvPr id="554" name="Google Shape;554;p45"/>
            <p:cNvSpPr/>
            <p:nvPr/>
          </p:nvSpPr>
          <p:spPr>
            <a:xfrm>
              <a:off x="5749637" y="2264742"/>
              <a:ext cx="817021" cy="858762"/>
            </a:xfrm>
            <a:custGeom>
              <a:rect b="b" l="l" r="r" t="t"/>
              <a:pathLst>
                <a:path extrusionOk="0" h="19483" w="18536">
                  <a:moveTo>
                    <a:pt x="13563" y="1"/>
                  </a:moveTo>
                  <a:lnTo>
                    <a:pt x="1577" y="6866"/>
                  </a:lnTo>
                  <a:lnTo>
                    <a:pt x="0" y="7775"/>
                  </a:lnTo>
                  <a:lnTo>
                    <a:pt x="1225" y="17720"/>
                  </a:lnTo>
                  <a:lnTo>
                    <a:pt x="9240" y="19482"/>
                  </a:lnTo>
                  <a:lnTo>
                    <a:pt x="17385" y="18313"/>
                  </a:lnTo>
                  <a:lnTo>
                    <a:pt x="18536" y="8239"/>
                  </a:lnTo>
                  <a:lnTo>
                    <a:pt x="13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a:off x="5749637" y="2567314"/>
              <a:ext cx="407320" cy="556170"/>
            </a:xfrm>
            <a:custGeom>
              <a:rect b="b" l="l" r="r" t="t"/>
              <a:pathLst>
                <a:path extrusionOk="0" h="12618" w="9241">
                  <a:moveTo>
                    <a:pt x="1577" y="1"/>
                  </a:moveTo>
                  <a:lnTo>
                    <a:pt x="0" y="910"/>
                  </a:lnTo>
                  <a:lnTo>
                    <a:pt x="1225" y="10855"/>
                  </a:lnTo>
                  <a:lnTo>
                    <a:pt x="9240" y="12617"/>
                  </a:lnTo>
                  <a:lnTo>
                    <a:pt x="8405" y="501"/>
                  </a:lnTo>
                  <a:lnTo>
                    <a:pt x="1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a:off x="5662942" y="2165001"/>
              <a:ext cx="721372" cy="488246"/>
            </a:xfrm>
            <a:custGeom>
              <a:rect b="b" l="l" r="r" t="t"/>
              <a:pathLst>
                <a:path extrusionOk="0" h="11077" w="16366">
                  <a:moveTo>
                    <a:pt x="5696" y="0"/>
                  </a:moveTo>
                  <a:lnTo>
                    <a:pt x="0" y="9963"/>
                  </a:lnTo>
                  <a:lnTo>
                    <a:pt x="10669" y="11077"/>
                  </a:lnTo>
                  <a:lnTo>
                    <a:pt x="16365" y="724"/>
                  </a:lnTo>
                  <a:lnTo>
                    <a:pt x="56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p:nvPr/>
          </p:nvSpPr>
          <p:spPr>
            <a:xfrm>
              <a:off x="6347424" y="2196867"/>
              <a:ext cx="304267" cy="431034"/>
            </a:xfrm>
            <a:custGeom>
              <a:rect b="b" l="l" r="r" t="t"/>
              <a:pathLst>
                <a:path extrusionOk="0" h="9779" w="6903">
                  <a:moveTo>
                    <a:pt x="835" y="1"/>
                  </a:moveTo>
                  <a:lnTo>
                    <a:pt x="0" y="1541"/>
                  </a:lnTo>
                  <a:lnTo>
                    <a:pt x="4991" y="9779"/>
                  </a:lnTo>
                  <a:lnTo>
                    <a:pt x="6902" y="9779"/>
                  </a:lnTo>
                  <a:lnTo>
                    <a:pt x="8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a:off x="6281973" y="2705532"/>
              <a:ext cx="166877" cy="401590"/>
            </a:xfrm>
            <a:custGeom>
              <a:rect b="b" l="l" r="r" t="t"/>
              <a:pathLst>
                <a:path extrusionOk="0" h="9111" w="3786">
                  <a:moveTo>
                    <a:pt x="3786" y="0"/>
                  </a:moveTo>
                  <a:lnTo>
                    <a:pt x="1" y="241"/>
                  </a:lnTo>
                  <a:lnTo>
                    <a:pt x="409" y="9110"/>
                  </a:lnTo>
                  <a:lnTo>
                    <a:pt x="3396" y="8628"/>
                  </a:lnTo>
                  <a:lnTo>
                    <a:pt x="37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p:nvPr/>
          </p:nvSpPr>
          <p:spPr>
            <a:xfrm>
              <a:off x="5810945" y="2695704"/>
              <a:ext cx="256840" cy="203682"/>
            </a:xfrm>
            <a:custGeom>
              <a:rect b="b" l="l" r="r" t="t"/>
              <a:pathLst>
                <a:path extrusionOk="0" h="4621" w="5827">
                  <a:moveTo>
                    <a:pt x="1" y="0"/>
                  </a:moveTo>
                  <a:lnTo>
                    <a:pt x="465" y="3823"/>
                  </a:lnTo>
                  <a:lnTo>
                    <a:pt x="5827" y="4620"/>
                  </a:lnTo>
                  <a:lnTo>
                    <a:pt x="5585" y="66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5"/>
            <p:cNvSpPr/>
            <p:nvPr/>
          </p:nvSpPr>
          <p:spPr>
            <a:xfrm>
              <a:off x="5831396" y="2715317"/>
              <a:ext cx="208575" cy="164453"/>
            </a:xfrm>
            <a:custGeom>
              <a:rect b="b" l="l" r="r" t="t"/>
              <a:pathLst>
                <a:path extrusionOk="0" h="3731" w="4732">
                  <a:moveTo>
                    <a:pt x="1" y="1"/>
                  </a:moveTo>
                  <a:lnTo>
                    <a:pt x="390" y="3081"/>
                  </a:lnTo>
                  <a:lnTo>
                    <a:pt x="4732" y="3730"/>
                  </a:lnTo>
                  <a:lnTo>
                    <a:pt x="4546" y="539"/>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5"/>
            <p:cNvSpPr/>
            <p:nvPr/>
          </p:nvSpPr>
          <p:spPr>
            <a:xfrm>
              <a:off x="6294269" y="2433195"/>
              <a:ext cx="115351" cy="157886"/>
            </a:xfrm>
            <a:custGeom>
              <a:rect b="b" l="l" r="r" t="t"/>
              <a:pathLst>
                <a:path extrusionOk="0" h="3582" w="2617">
                  <a:moveTo>
                    <a:pt x="1299" y="1"/>
                  </a:moveTo>
                  <a:cubicBezTo>
                    <a:pt x="575" y="1"/>
                    <a:pt x="0" y="799"/>
                    <a:pt x="0" y="1782"/>
                  </a:cubicBezTo>
                  <a:cubicBezTo>
                    <a:pt x="0" y="2784"/>
                    <a:pt x="575" y="3582"/>
                    <a:pt x="1299" y="3582"/>
                  </a:cubicBezTo>
                  <a:cubicBezTo>
                    <a:pt x="2022" y="3582"/>
                    <a:pt x="2616" y="2784"/>
                    <a:pt x="2616" y="1782"/>
                  </a:cubicBezTo>
                  <a:cubicBezTo>
                    <a:pt x="2616" y="799"/>
                    <a:pt x="2022"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p:nvPr/>
          </p:nvSpPr>
          <p:spPr>
            <a:xfrm>
              <a:off x="5913992" y="2715317"/>
              <a:ext cx="33587" cy="160354"/>
            </a:xfrm>
            <a:custGeom>
              <a:rect b="b" l="l" r="r" t="t"/>
              <a:pathLst>
                <a:path extrusionOk="0" h="3638" w="762">
                  <a:moveTo>
                    <a:pt x="0" y="1"/>
                  </a:moveTo>
                  <a:lnTo>
                    <a:pt x="353" y="3582"/>
                  </a:lnTo>
                  <a:lnTo>
                    <a:pt x="761" y="3637"/>
                  </a:lnTo>
                  <a:lnTo>
                    <a:pt x="390" y="5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a:off x="5774143" y="3045700"/>
              <a:ext cx="781053" cy="127604"/>
            </a:xfrm>
            <a:custGeom>
              <a:rect b="b" l="l" r="r" t="t"/>
              <a:pathLst>
                <a:path extrusionOk="0" h="2895" w="17720">
                  <a:moveTo>
                    <a:pt x="669" y="1"/>
                  </a:moveTo>
                  <a:lnTo>
                    <a:pt x="1" y="186"/>
                  </a:lnTo>
                  <a:lnTo>
                    <a:pt x="1" y="1021"/>
                  </a:lnTo>
                  <a:lnTo>
                    <a:pt x="8684" y="2895"/>
                  </a:lnTo>
                  <a:lnTo>
                    <a:pt x="17720" y="1448"/>
                  </a:lnTo>
                  <a:lnTo>
                    <a:pt x="17720" y="743"/>
                  </a:lnTo>
                  <a:lnTo>
                    <a:pt x="16848" y="464"/>
                  </a:lnTo>
                  <a:lnTo>
                    <a:pt x="8517" y="1763"/>
                  </a:lnTo>
                  <a:lnTo>
                    <a:pt x="6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4" name="Google Shape;564;p45"/>
          <p:cNvCxnSpPr/>
          <p:nvPr/>
        </p:nvCxnSpPr>
        <p:spPr>
          <a:xfrm flipH="1" rot="10800000">
            <a:off x="3585675" y="1542975"/>
            <a:ext cx="1040700" cy="600"/>
          </a:xfrm>
          <a:prstGeom prst="straightConnector1">
            <a:avLst/>
          </a:prstGeom>
          <a:noFill/>
          <a:ln cap="flat" cmpd="sng" w="19050">
            <a:solidFill>
              <a:schemeClr val="accent4"/>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6"/>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FRONTEND IMPLEMENTATION</a:t>
            </a:r>
            <a:endParaRPr/>
          </a:p>
        </p:txBody>
      </p:sp>
      <p:sp>
        <p:nvSpPr>
          <p:cNvPr id="570" name="Google Shape;570;p46"/>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implemented the frontend with react native and  below are some of the react components used</a:t>
            </a:r>
            <a:endParaRPr sz="1700"/>
          </a:p>
          <a:p>
            <a:pPr indent="-336550" lvl="0" marL="457200" rtl="0" algn="l">
              <a:spcBef>
                <a:spcPts val="1200"/>
              </a:spcBef>
              <a:spcAft>
                <a:spcPts val="0"/>
              </a:spcAft>
              <a:buSzPts val="1700"/>
              <a:buAutoNum type="arabicPeriod"/>
            </a:pPr>
            <a:r>
              <a:rPr lang="en" sz="1700"/>
              <a:t>TouchableOpacity: Used instead of button so it can be styled.</a:t>
            </a:r>
            <a:endParaRPr sz="1700"/>
          </a:p>
          <a:p>
            <a:pPr indent="-336550" lvl="0" marL="457200" rtl="0" algn="l">
              <a:spcBef>
                <a:spcPts val="0"/>
              </a:spcBef>
              <a:spcAft>
                <a:spcPts val="0"/>
              </a:spcAft>
              <a:buSzPts val="1700"/>
              <a:buAutoNum type="arabicPeriod"/>
            </a:pPr>
            <a:r>
              <a:rPr lang="en" sz="1700"/>
              <a:t>View: Container view acts like a div</a:t>
            </a:r>
            <a:endParaRPr sz="1700"/>
          </a:p>
          <a:p>
            <a:pPr indent="-336550" lvl="0" marL="457200" rtl="0" algn="l">
              <a:spcBef>
                <a:spcPts val="0"/>
              </a:spcBef>
              <a:spcAft>
                <a:spcPts val="0"/>
              </a:spcAft>
              <a:buSzPts val="1700"/>
              <a:buAutoNum type="arabicPeriod"/>
            </a:pPr>
            <a:r>
              <a:rPr lang="en" sz="1700"/>
              <a:t>Text: To display text to users</a:t>
            </a:r>
            <a:endParaRPr sz="1700"/>
          </a:p>
          <a:p>
            <a:pPr indent="-336550" lvl="0" marL="457200" rtl="0" algn="l">
              <a:spcBef>
                <a:spcPts val="0"/>
              </a:spcBef>
              <a:spcAft>
                <a:spcPts val="0"/>
              </a:spcAft>
              <a:buSzPts val="1700"/>
              <a:buAutoNum type="arabicPeriod"/>
            </a:pPr>
            <a:r>
              <a:rPr lang="en" sz="1700"/>
              <a:t>TextInput: Enables users type in input using the default keyboard it provides</a:t>
            </a:r>
            <a:endParaRPr sz="1700"/>
          </a:p>
          <a:p>
            <a:pPr indent="-336550" lvl="0" marL="457200" rtl="0" algn="l">
              <a:spcBef>
                <a:spcPts val="0"/>
              </a:spcBef>
              <a:spcAft>
                <a:spcPts val="0"/>
              </a:spcAft>
              <a:buSzPts val="1700"/>
              <a:buAutoNum type="arabicPeriod"/>
            </a:pPr>
            <a:r>
              <a:rPr lang="en" sz="1700"/>
              <a:t>Switch: Enables users accept or decline our policies at sign up page</a:t>
            </a:r>
            <a:endParaRPr sz="1700"/>
          </a:p>
          <a:p>
            <a:pPr indent="-336550" lvl="0" marL="457200" rtl="0" algn="l">
              <a:spcBef>
                <a:spcPts val="0"/>
              </a:spcBef>
              <a:spcAft>
                <a:spcPts val="0"/>
              </a:spcAft>
              <a:buSzPts val="1700"/>
              <a:buAutoNum type="arabicPeriod"/>
            </a:pPr>
            <a:r>
              <a:rPr lang="en" sz="1700"/>
              <a:t>ScrollView: Used to enable scrolling on a page</a:t>
            </a:r>
            <a:endParaRPr sz="1700"/>
          </a:p>
          <a:p>
            <a:pPr indent="-336550" lvl="0" marL="457200" rtl="0" algn="l">
              <a:spcBef>
                <a:spcPts val="0"/>
              </a:spcBef>
              <a:spcAft>
                <a:spcPts val="0"/>
              </a:spcAft>
              <a:buSzPts val="1700"/>
              <a:buAutoNum type="arabicPeriod"/>
            </a:pPr>
            <a:r>
              <a:rPr lang="en" sz="1700"/>
              <a:t>Stylesheet: Enables styling of components.</a:t>
            </a:r>
            <a:endParaRPr sz="1700"/>
          </a:p>
          <a:p>
            <a:pPr indent="-336550" lvl="0" marL="457200" rtl="0" algn="l">
              <a:spcBef>
                <a:spcPts val="0"/>
              </a:spcBef>
              <a:spcAft>
                <a:spcPts val="0"/>
              </a:spcAft>
              <a:buSzPts val="1700"/>
              <a:buAutoNum type="arabicPeriod"/>
            </a:pPr>
            <a:r>
              <a:rPr lang="en" sz="1700"/>
              <a:t>Stack Navigation</a:t>
            </a:r>
            <a:endParaRPr sz="1700"/>
          </a:p>
          <a:p>
            <a:pPr indent="-336550" lvl="0" marL="457200" rtl="0" algn="l">
              <a:spcBef>
                <a:spcPts val="0"/>
              </a:spcBef>
              <a:spcAft>
                <a:spcPts val="0"/>
              </a:spcAft>
              <a:buSzPts val="1700"/>
              <a:buAutoNum type="arabicPeriod"/>
            </a:pPr>
            <a:r>
              <a:rPr lang="en" sz="1700"/>
              <a:t>Bottom Tab Navigation</a:t>
            </a:r>
            <a:endParaRPr sz="1700"/>
          </a:p>
          <a:p>
            <a:pPr indent="-336550" lvl="0" marL="457200" rtl="0" algn="l">
              <a:spcBef>
                <a:spcPts val="0"/>
              </a:spcBef>
              <a:spcAft>
                <a:spcPts val="0"/>
              </a:spcAft>
              <a:buSzPts val="1700"/>
              <a:buAutoNum type="arabicPeriod"/>
            </a:pPr>
            <a:r>
              <a:rPr lang="en" sz="1700"/>
              <a:t>Modal Navigation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
        <p:nvSpPr>
          <p:cNvPr id="571" name="Google Shape;571;p4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ELEMENT OF THE SYSTEM</a:t>
            </a:r>
            <a:endParaRPr/>
          </a:p>
        </p:txBody>
      </p:sp>
      <p:sp>
        <p:nvSpPr>
          <p:cNvPr id="577" name="Google Shape;577;p47"/>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Due to the modular nature of the system, we have the card as the basic element of the system.</a:t>
            </a:r>
            <a:endParaRPr sz="1400"/>
          </a:p>
          <a:p>
            <a:pPr indent="0" lvl="0" marL="0" rtl="0" algn="l">
              <a:spcBef>
                <a:spcPts val="1200"/>
              </a:spcBef>
              <a:spcAft>
                <a:spcPts val="0"/>
              </a:spcAft>
              <a:buNone/>
            </a:pPr>
            <a:r>
              <a:rPr lang="en" sz="1400"/>
              <a:t>Card: This component was created to display various products available in the market. It renders data from the API. When the API is fetched, the data is rendered and displayed in the cards through the props.</a:t>
            </a:r>
            <a:endParaRPr sz="1400"/>
          </a:p>
          <a:p>
            <a:pPr indent="0" lvl="0" marL="0" rtl="0" algn="l">
              <a:spcBef>
                <a:spcPts val="1200"/>
              </a:spcBef>
              <a:spcAft>
                <a:spcPts val="0"/>
              </a:spcAft>
              <a:buNone/>
            </a:pPr>
            <a:r>
              <a:rPr lang="en" sz="1400"/>
              <a:t>The cards contain the following:</a:t>
            </a:r>
            <a:endParaRPr sz="1400"/>
          </a:p>
          <a:p>
            <a:pPr indent="-304800" lvl="0" marL="457200" rtl="0" algn="l">
              <a:spcBef>
                <a:spcPts val="1200"/>
              </a:spcBef>
              <a:spcAft>
                <a:spcPts val="0"/>
              </a:spcAft>
              <a:buSzPts val="1200"/>
              <a:buAutoNum type="arabicPeriod"/>
            </a:pPr>
            <a:r>
              <a:rPr lang="en" sz="1400"/>
              <a:t> </a:t>
            </a:r>
            <a:r>
              <a:rPr lang="en" sz="1800"/>
              <a:t>Picture of available food</a:t>
            </a:r>
            <a:endParaRPr sz="1800"/>
          </a:p>
          <a:p>
            <a:pPr indent="-342900" lvl="0" marL="457200" rtl="0" algn="l">
              <a:spcBef>
                <a:spcPts val="0"/>
              </a:spcBef>
              <a:spcAft>
                <a:spcPts val="0"/>
              </a:spcAft>
              <a:buSzPts val="1800"/>
              <a:buAutoNum type="arabicPeriod"/>
            </a:pPr>
            <a:r>
              <a:rPr lang="en" sz="1800"/>
              <a:t> Food name, price</a:t>
            </a:r>
            <a:endParaRPr sz="1800"/>
          </a:p>
          <a:p>
            <a:pPr indent="-342900" lvl="0" marL="457200" rtl="0" algn="l">
              <a:spcBef>
                <a:spcPts val="0"/>
              </a:spcBef>
              <a:spcAft>
                <a:spcPts val="0"/>
              </a:spcAft>
              <a:buSzPts val="1800"/>
              <a:buAutoNum type="arabicPeriod"/>
            </a:pPr>
            <a:r>
              <a:rPr lang="en" sz="1800"/>
              <a:t> Amount of that item available</a:t>
            </a:r>
            <a:endParaRPr sz="1800"/>
          </a:p>
          <a:p>
            <a:pPr indent="-342900" lvl="0" marL="457200" rtl="0" algn="l">
              <a:spcBef>
                <a:spcPts val="0"/>
              </a:spcBef>
              <a:spcAft>
                <a:spcPts val="0"/>
              </a:spcAft>
              <a:buSzPts val="1800"/>
              <a:buAutoNum type="arabicPeriod"/>
            </a:pPr>
            <a:r>
              <a:rPr lang="en" sz="1800"/>
              <a:t> Shop name</a:t>
            </a:r>
            <a:endParaRPr sz="1800"/>
          </a:p>
          <a:p>
            <a:pPr indent="-342900" lvl="0" marL="457200" rtl="0" algn="l">
              <a:spcBef>
                <a:spcPts val="0"/>
              </a:spcBef>
              <a:spcAft>
                <a:spcPts val="0"/>
              </a:spcAft>
              <a:buSzPts val="1800"/>
              <a:buAutoNum type="arabicPeriod"/>
            </a:pPr>
            <a:r>
              <a:rPr lang="en" sz="1800"/>
              <a:t> Market name</a:t>
            </a:r>
            <a:endParaRPr sz="1800"/>
          </a:p>
          <a:p>
            <a:pPr indent="-342900" lvl="0" marL="457200" rtl="0" algn="l">
              <a:spcBef>
                <a:spcPts val="0"/>
              </a:spcBef>
              <a:spcAft>
                <a:spcPts val="0"/>
              </a:spcAft>
              <a:buSzPts val="1800"/>
              <a:buAutoNum type="arabicPeriod"/>
            </a:pPr>
            <a:r>
              <a:rPr lang="en" sz="1800"/>
              <a:t> Shade number</a:t>
            </a:r>
            <a:endParaRPr sz="1800"/>
          </a:p>
          <a:p>
            <a:pPr indent="-304800" lvl="0" marL="457200" rtl="0" algn="l">
              <a:spcBef>
                <a:spcPts val="0"/>
              </a:spcBef>
              <a:spcAft>
                <a:spcPts val="0"/>
              </a:spcAft>
              <a:buSzPts val="1200"/>
              <a:buAutoNum type="arabicPeriod"/>
            </a:pPr>
            <a:r>
              <a:rPr lang="en" sz="1800"/>
              <a:t> The order button</a:t>
            </a:r>
            <a:r>
              <a:rPr lang="en" sz="1400"/>
              <a:t>.</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578" name="Google Shape;578;p4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8"/>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BACKEND IMPLEMENTATION</a:t>
            </a:r>
            <a:endParaRPr/>
          </a:p>
        </p:txBody>
      </p:sp>
      <p:sp>
        <p:nvSpPr>
          <p:cNvPr id="584" name="Google Shape;584;p48"/>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t>The backend was developed using Django, a powerful Python web framework, to provide a robust and scalable solution for the application. This report will cover various aspects of the implementation, including the architecture, features, database management, API endpoints, testing, and deployment.</a:t>
            </a:r>
            <a:endParaRPr sz="2400"/>
          </a:p>
        </p:txBody>
      </p:sp>
      <p:sp>
        <p:nvSpPr>
          <p:cNvPr id="585" name="Google Shape;585;p4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9"/>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OVERVIEW</a:t>
            </a:r>
            <a:endParaRPr/>
          </a:p>
        </p:txBody>
      </p:sp>
      <p:sp>
        <p:nvSpPr>
          <p:cNvPr id="591" name="Google Shape;591;p49"/>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The backend architecture of the Carryamgo mobile application follows a client-server model. It consists of a Django web server that handles incoming requests from the frontend and interacts with the database to process and retrieve data. The backend is responsible for user authentication, managing buyer and seller accounts, handling product orders, notifications, messaging, promotions, and database operations.</a:t>
            </a:r>
            <a:endParaRPr sz="1900"/>
          </a:p>
        </p:txBody>
      </p:sp>
      <p:sp>
        <p:nvSpPr>
          <p:cNvPr id="592" name="Google Shape;592;p4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0"/>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598" name="Google Shape;598;p50"/>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Models: We implemented several models to handle the data that will collected on our mobile app. This model also helps us to create our database tables they include:</a:t>
            </a:r>
            <a:endParaRPr sz="1500"/>
          </a:p>
          <a:p>
            <a:pPr indent="-323850" lvl="0" marL="457200" rtl="0" algn="l">
              <a:spcBef>
                <a:spcPts val="1200"/>
              </a:spcBef>
              <a:spcAft>
                <a:spcPts val="0"/>
              </a:spcAft>
              <a:buSzPts val="1500"/>
              <a:buAutoNum type="arabicPeriod"/>
            </a:pPr>
            <a:r>
              <a:rPr lang="en" sz="1500"/>
              <a:t>User model</a:t>
            </a:r>
            <a:endParaRPr sz="1500"/>
          </a:p>
          <a:p>
            <a:pPr indent="-323850" lvl="0" marL="457200" rtl="0" algn="l">
              <a:spcBef>
                <a:spcPts val="0"/>
              </a:spcBef>
              <a:spcAft>
                <a:spcPts val="0"/>
              </a:spcAft>
              <a:buSzPts val="1500"/>
              <a:buAutoNum type="arabicPeriod"/>
            </a:pPr>
            <a:r>
              <a:rPr lang="en" sz="1500"/>
              <a:t>Seller model</a:t>
            </a:r>
            <a:endParaRPr sz="1500"/>
          </a:p>
          <a:p>
            <a:pPr indent="-323850" lvl="0" marL="457200" rtl="0" algn="l">
              <a:spcBef>
                <a:spcPts val="0"/>
              </a:spcBef>
              <a:spcAft>
                <a:spcPts val="0"/>
              </a:spcAft>
              <a:buSzPts val="1500"/>
              <a:buAutoNum type="arabicPeriod"/>
            </a:pPr>
            <a:r>
              <a:rPr lang="en" sz="1500"/>
              <a:t>Buyer model</a:t>
            </a:r>
            <a:endParaRPr sz="1500"/>
          </a:p>
          <a:p>
            <a:pPr indent="-323850" lvl="0" marL="457200" rtl="0" algn="l">
              <a:spcBef>
                <a:spcPts val="0"/>
              </a:spcBef>
              <a:spcAft>
                <a:spcPts val="0"/>
              </a:spcAft>
              <a:buSzPts val="1500"/>
              <a:buAutoNum type="arabicPeriod"/>
            </a:pPr>
            <a:r>
              <a:rPr lang="en" sz="1500"/>
              <a:t>Product model</a:t>
            </a:r>
            <a:endParaRPr sz="1500"/>
          </a:p>
          <a:p>
            <a:pPr indent="-323850" lvl="0" marL="457200" rtl="0" algn="l">
              <a:spcBef>
                <a:spcPts val="0"/>
              </a:spcBef>
              <a:spcAft>
                <a:spcPts val="0"/>
              </a:spcAft>
              <a:buSzPts val="1500"/>
              <a:buAutoNum type="arabicPeriod"/>
            </a:pPr>
            <a:r>
              <a:rPr lang="en" sz="1500"/>
              <a:t>Subscription model</a:t>
            </a:r>
            <a:endParaRPr sz="1500"/>
          </a:p>
          <a:p>
            <a:pPr indent="-323850" lvl="0" marL="457200" rtl="0" algn="l">
              <a:spcBef>
                <a:spcPts val="0"/>
              </a:spcBef>
              <a:spcAft>
                <a:spcPts val="0"/>
              </a:spcAft>
              <a:buSzPts val="1500"/>
              <a:buAutoNum type="arabicPeriod"/>
            </a:pPr>
            <a:r>
              <a:rPr lang="en" sz="1500"/>
              <a:t>Notification model</a:t>
            </a:r>
            <a:endParaRPr sz="1500"/>
          </a:p>
          <a:p>
            <a:pPr indent="-323850" lvl="0" marL="457200" rtl="0" algn="l">
              <a:spcBef>
                <a:spcPts val="0"/>
              </a:spcBef>
              <a:spcAft>
                <a:spcPts val="0"/>
              </a:spcAft>
              <a:buSzPts val="1500"/>
              <a:buAutoNum type="arabicPeriod"/>
            </a:pPr>
            <a:r>
              <a:rPr lang="en" sz="1500"/>
              <a:t>Message model</a:t>
            </a:r>
            <a:endParaRPr sz="1500"/>
          </a:p>
          <a:p>
            <a:pPr indent="-323850" lvl="0" marL="457200" rtl="0" algn="l">
              <a:spcBef>
                <a:spcPts val="0"/>
              </a:spcBef>
              <a:spcAft>
                <a:spcPts val="0"/>
              </a:spcAft>
              <a:buSzPts val="1500"/>
              <a:buAutoNum type="arabicPeriod"/>
            </a:pPr>
            <a:r>
              <a:rPr lang="en" sz="1500"/>
              <a:t>Rating model</a:t>
            </a:r>
            <a:endParaRPr sz="1500"/>
          </a:p>
          <a:p>
            <a:pPr indent="-323850" lvl="0" marL="457200" rtl="0" algn="l">
              <a:spcBef>
                <a:spcPts val="0"/>
              </a:spcBef>
              <a:spcAft>
                <a:spcPts val="0"/>
              </a:spcAft>
              <a:buSzPts val="1500"/>
              <a:buAutoNum type="arabicPeriod"/>
            </a:pPr>
            <a:r>
              <a:rPr lang="en" sz="1500"/>
              <a:t>Order model</a:t>
            </a:r>
            <a:endParaRPr sz="1500"/>
          </a:p>
          <a:p>
            <a:pPr indent="-323850" lvl="0" marL="457200" rtl="0" algn="l">
              <a:spcBef>
                <a:spcPts val="0"/>
              </a:spcBef>
              <a:spcAft>
                <a:spcPts val="0"/>
              </a:spcAft>
              <a:buSzPts val="1500"/>
              <a:buAutoNum type="arabicPeriod"/>
            </a:pPr>
            <a:r>
              <a:rPr lang="en" sz="1500"/>
              <a:t>Shop model</a:t>
            </a:r>
            <a:endParaRPr sz="1500"/>
          </a:p>
          <a:p>
            <a:pPr indent="-323850" lvl="0" marL="457200" rtl="0" algn="l">
              <a:spcBef>
                <a:spcPts val="0"/>
              </a:spcBef>
              <a:spcAft>
                <a:spcPts val="0"/>
              </a:spcAft>
              <a:buSzPts val="1500"/>
              <a:buAutoNum type="arabicPeriod"/>
            </a:pPr>
            <a:r>
              <a:rPr lang="en" sz="1500"/>
              <a:t>Promotion model</a:t>
            </a:r>
            <a:endParaRPr sz="1500"/>
          </a:p>
        </p:txBody>
      </p:sp>
      <p:sp>
        <p:nvSpPr>
          <p:cNvPr id="599" name="Google Shape;599;p5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p:nvPr/>
        </p:nvSpPr>
        <p:spPr>
          <a:xfrm>
            <a:off x="2787792" y="1871085"/>
            <a:ext cx="663900" cy="663900"/>
          </a:xfrm>
          <a:prstGeom prst="ellipse">
            <a:avLst/>
          </a:prstGeom>
          <a:solidFill>
            <a:srgbClr val="FDFF5C">
              <a:alpha val="4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6731004" y="1871085"/>
            <a:ext cx="663900" cy="663900"/>
          </a:xfrm>
          <a:prstGeom prst="ellipse">
            <a:avLst/>
          </a:prstGeom>
          <a:solidFill>
            <a:srgbClr val="955CFF">
              <a:alpha val="23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4756709" y="1871085"/>
            <a:ext cx="663900" cy="663900"/>
          </a:xfrm>
          <a:prstGeom prst="ellipse">
            <a:avLst/>
          </a:prstGeom>
          <a:solidFill>
            <a:srgbClr val="5CFFF8">
              <a:alpha val="38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819723" y="1871085"/>
            <a:ext cx="663900" cy="6639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txBox="1"/>
          <p:nvPr>
            <p:ph type="title"/>
          </p:nvPr>
        </p:nvSpPr>
        <p:spPr>
          <a:xfrm>
            <a:off x="714000" y="4428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CONCLUSION</a:t>
            </a:r>
            <a:endParaRPr sz="1300"/>
          </a:p>
        </p:txBody>
      </p:sp>
      <p:sp>
        <p:nvSpPr>
          <p:cNvPr id="334" name="Google Shape;334;p33"/>
          <p:cNvSpPr txBox="1"/>
          <p:nvPr>
            <p:ph idx="3"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35" name="Google Shape;335;p33"/>
          <p:cNvSpPr txBox="1"/>
          <p:nvPr>
            <p:ph idx="2" type="title"/>
          </p:nvPr>
        </p:nvSpPr>
        <p:spPr>
          <a:xfrm>
            <a:off x="819723" y="19742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36" name="Google Shape;336;p33"/>
          <p:cNvSpPr txBox="1"/>
          <p:nvPr>
            <p:ph idx="4" type="title"/>
          </p:nvPr>
        </p:nvSpPr>
        <p:spPr>
          <a:xfrm>
            <a:off x="2515800" y="2841324"/>
            <a:ext cx="1801800" cy="66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ANALYSIS &amp; DESIGN</a:t>
            </a:r>
            <a:endParaRPr sz="1300"/>
          </a:p>
          <a:p>
            <a:pPr indent="0" lvl="0" marL="0" rtl="0" algn="l">
              <a:spcBef>
                <a:spcPts val="0"/>
              </a:spcBef>
              <a:spcAft>
                <a:spcPts val="0"/>
              </a:spcAft>
              <a:buNone/>
            </a:pPr>
            <a:r>
              <a:t/>
            </a:r>
            <a:endParaRPr sz="1300"/>
          </a:p>
        </p:txBody>
      </p:sp>
      <p:sp>
        <p:nvSpPr>
          <p:cNvPr id="337" name="Google Shape;337;p33"/>
          <p:cNvSpPr txBox="1"/>
          <p:nvPr>
            <p:ph idx="6" type="title"/>
          </p:nvPr>
        </p:nvSpPr>
        <p:spPr>
          <a:xfrm>
            <a:off x="2787792" y="1974435"/>
            <a:ext cx="6639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38" name="Google Shape;338;p33"/>
          <p:cNvSpPr txBox="1"/>
          <p:nvPr>
            <p:ph idx="7" type="title"/>
          </p:nvPr>
        </p:nvSpPr>
        <p:spPr>
          <a:xfrm>
            <a:off x="4569262" y="2784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IMPLEMENTATION</a:t>
            </a:r>
            <a:endParaRPr sz="1300"/>
          </a:p>
        </p:txBody>
      </p:sp>
      <p:sp>
        <p:nvSpPr>
          <p:cNvPr id="339" name="Google Shape;339;p33"/>
          <p:cNvSpPr txBox="1"/>
          <p:nvPr>
            <p:ph idx="9" type="title"/>
          </p:nvPr>
        </p:nvSpPr>
        <p:spPr>
          <a:xfrm>
            <a:off x="4756709" y="19742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40" name="Google Shape;340;p33"/>
          <p:cNvSpPr txBox="1"/>
          <p:nvPr>
            <p:ph idx="13" type="title"/>
          </p:nvPr>
        </p:nvSpPr>
        <p:spPr>
          <a:xfrm>
            <a:off x="6622725" y="26889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RESULTS</a:t>
            </a:r>
            <a:endParaRPr sz="1300"/>
          </a:p>
        </p:txBody>
      </p:sp>
      <p:sp>
        <p:nvSpPr>
          <p:cNvPr id="341" name="Google Shape;341;p33"/>
          <p:cNvSpPr txBox="1"/>
          <p:nvPr>
            <p:ph idx="15" type="title"/>
          </p:nvPr>
        </p:nvSpPr>
        <p:spPr>
          <a:xfrm>
            <a:off x="6731004" y="19742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42" name="Google Shape;342;p3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43" name="Google Shape;343;p33"/>
          <p:cNvSpPr/>
          <p:nvPr/>
        </p:nvSpPr>
        <p:spPr>
          <a:xfrm>
            <a:off x="866398" y="3692173"/>
            <a:ext cx="663900" cy="6639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txBox="1"/>
          <p:nvPr>
            <p:ph type="title"/>
          </p:nvPr>
        </p:nvSpPr>
        <p:spPr>
          <a:xfrm>
            <a:off x="866400" y="2841331"/>
            <a:ext cx="1801800" cy="54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LITERATURE REVIEW</a:t>
            </a:r>
            <a:endParaRPr sz="1300"/>
          </a:p>
        </p:txBody>
      </p:sp>
      <p:sp>
        <p:nvSpPr>
          <p:cNvPr id="345" name="Google Shape;345;p33"/>
          <p:cNvSpPr txBox="1"/>
          <p:nvPr>
            <p:ph idx="2" type="title"/>
          </p:nvPr>
        </p:nvSpPr>
        <p:spPr>
          <a:xfrm>
            <a:off x="866398" y="3795385"/>
            <a:ext cx="663900" cy="45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API ENDPOINTS</a:t>
            </a:r>
            <a:endParaRPr/>
          </a:p>
          <a:p>
            <a:pPr indent="0" lvl="0" marL="0" rtl="0" algn="l">
              <a:spcBef>
                <a:spcPts val="0"/>
              </a:spcBef>
              <a:spcAft>
                <a:spcPts val="0"/>
              </a:spcAft>
              <a:buNone/>
            </a:pPr>
            <a:r>
              <a:t/>
            </a:r>
            <a:endParaRPr/>
          </a:p>
        </p:txBody>
      </p:sp>
      <p:sp>
        <p:nvSpPr>
          <p:cNvPr id="605" name="Google Shape;605;p51"/>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created api endpoints that allowed our application to make use of our models in the form of apis. They are listed below:</a:t>
            </a:r>
            <a:endParaRPr sz="1600"/>
          </a:p>
          <a:p>
            <a:pPr indent="-330200" lvl="0" marL="457200" rtl="0" algn="l">
              <a:spcBef>
                <a:spcPts val="1200"/>
              </a:spcBef>
              <a:spcAft>
                <a:spcPts val="0"/>
              </a:spcAft>
              <a:buSzPts val="1600"/>
              <a:buAutoNum type="arabicPeriod"/>
            </a:pPr>
            <a:r>
              <a:rPr lang="en" sz="1600"/>
              <a:t>User login and authentication  api</a:t>
            </a:r>
            <a:endParaRPr sz="1600"/>
          </a:p>
          <a:p>
            <a:pPr indent="-330200" lvl="0" marL="457200" rtl="0" algn="l">
              <a:spcBef>
                <a:spcPts val="0"/>
              </a:spcBef>
              <a:spcAft>
                <a:spcPts val="0"/>
              </a:spcAft>
              <a:buSzPts val="1600"/>
              <a:buAutoNum type="arabicPeriod"/>
            </a:pPr>
            <a:r>
              <a:rPr lang="en" sz="1600"/>
              <a:t>Product api</a:t>
            </a:r>
            <a:endParaRPr sz="1600"/>
          </a:p>
          <a:p>
            <a:pPr indent="-330200" lvl="0" marL="457200" rtl="0" algn="l">
              <a:spcBef>
                <a:spcPts val="0"/>
              </a:spcBef>
              <a:spcAft>
                <a:spcPts val="0"/>
              </a:spcAft>
              <a:buSzPts val="1600"/>
              <a:buAutoNum type="arabicPeriod"/>
            </a:pPr>
            <a:r>
              <a:rPr lang="en" sz="1600"/>
              <a:t>Order api</a:t>
            </a:r>
            <a:endParaRPr sz="1600"/>
          </a:p>
          <a:p>
            <a:pPr indent="-330200" lvl="0" marL="457200" rtl="0" algn="l">
              <a:spcBef>
                <a:spcPts val="0"/>
              </a:spcBef>
              <a:spcAft>
                <a:spcPts val="0"/>
              </a:spcAft>
              <a:buSzPts val="1600"/>
              <a:buAutoNum type="arabicPeriod"/>
            </a:pPr>
            <a:r>
              <a:rPr lang="en" sz="1600"/>
              <a:t>Seller api</a:t>
            </a:r>
            <a:endParaRPr sz="1600"/>
          </a:p>
          <a:p>
            <a:pPr indent="-330200" lvl="0" marL="457200" rtl="0" algn="l">
              <a:spcBef>
                <a:spcPts val="0"/>
              </a:spcBef>
              <a:spcAft>
                <a:spcPts val="0"/>
              </a:spcAft>
              <a:buSzPts val="1600"/>
              <a:buAutoNum type="arabicPeriod"/>
            </a:pPr>
            <a:r>
              <a:rPr lang="en" sz="1600"/>
              <a:t>Buyer api</a:t>
            </a:r>
            <a:endParaRPr sz="1600"/>
          </a:p>
          <a:p>
            <a:pPr indent="-330200" lvl="0" marL="457200" rtl="0" algn="l">
              <a:spcBef>
                <a:spcPts val="0"/>
              </a:spcBef>
              <a:spcAft>
                <a:spcPts val="0"/>
              </a:spcAft>
              <a:buSzPts val="1600"/>
              <a:buAutoNum type="arabicPeriod"/>
            </a:pPr>
            <a:r>
              <a:rPr lang="en" sz="1600"/>
              <a:t>Subscription api</a:t>
            </a:r>
            <a:endParaRPr sz="1600"/>
          </a:p>
          <a:p>
            <a:pPr indent="-330200" lvl="0" marL="457200" rtl="0" algn="l">
              <a:spcBef>
                <a:spcPts val="0"/>
              </a:spcBef>
              <a:spcAft>
                <a:spcPts val="0"/>
              </a:spcAft>
              <a:buSzPts val="1600"/>
              <a:buAutoNum type="arabicPeriod"/>
            </a:pPr>
            <a:r>
              <a:rPr lang="en" sz="1600"/>
              <a:t>Notification api</a:t>
            </a:r>
            <a:endParaRPr sz="1600"/>
          </a:p>
          <a:p>
            <a:pPr indent="0" lvl="0" marL="457200" rtl="0" algn="l">
              <a:spcBef>
                <a:spcPts val="1200"/>
              </a:spcBef>
              <a:spcAft>
                <a:spcPts val="1200"/>
              </a:spcAft>
              <a:buNone/>
            </a:pPr>
            <a:r>
              <a:t/>
            </a:r>
            <a:endParaRPr sz="1600"/>
          </a:p>
        </p:txBody>
      </p:sp>
      <p:sp>
        <p:nvSpPr>
          <p:cNvPr id="606" name="Google Shape;606;p51"/>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p:nvPr/>
        </p:nvSpPr>
        <p:spPr>
          <a:xfrm>
            <a:off x="3919525" y="83942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2"/>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RESULTS</a:t>
            </a:r>
            <a:endParaRPr sz="3500">
              <a:solidFill>
                <a:schemeClr val="lt1"/>
              </a:solidFill>
            </a:endParaRPr>
          </a:p>
        </p:txBody>
      </p:sp>
      <p:sp>
        <p:nvSpPr>
          <p:cNvPr id="613" name="Google Shape;613;p52"/>
          <p:cNvSpPr txBox="1"/>
          <p:nvPr>
            <p:ph idx="2" type="title"/>
          </p:nvPr>
        </p:nvSpPr>
        <p:spPr>
          <a:xfrm>
            <a:off x="3987775"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14" name="Google Shape;614;p52"/>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3"/>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pic>
        <p:nvPicPr>
          <p:cNvPr id="620" name="Google Shape;620;p53"/>
          <p:cNvPicPr preferRelativeResize="0"/>
          <p:nvPr/>
        </p:nvPicPr>
        <p:blipFill>
          <a:blip r:embed="rId3">
            <a:alphaModFix/>
          </a:blip>
          <a:stretch>
            <a:fillRect/>
          </a:stretch>
        </p:blipFill>
        <p:spPr>
          <a:xfrm>
            <a:off x="152400" y="152400"/>
            <a:ext cx="2963473" cy="4838700"/>
          </a:xfrm>
          <a:prstGeom prst="rect">
            <a:avLst/>
          </a:prstGeom>
          <a:noFill/>
          <a:ln>
            <a:noFill/>
          </a:ln>
        </p:spPr>
      </p:pic>
      <p:pic>
        <p:nvPicPr>
          <p:cNvPr id="621" name="Google Shape;621;p53"/>
          <p:cNvPicPr preferRelativeResize="0"/>
          <p:nvPr/>
        </p:nvPicPr>
        <p:blipFill>
          <a:blip r:embed="rId4">
            <a:alphaModFix/>
          </a:blip>
          <a:stretch>
            <a:fillRect/>
          </a:stretch>
        </p:blipFill>
        <p:spPr>
          <a:xfrm>
            <a:off x="3268273" y="152400"/>
            <a:ext cx="2657410" cy="4838700"/>
          </a:xfrm>
          <a:prstGeom prst="rect">
            <a:avLst/>
          </a:prstGeom>
          <a:noFill/>
          <a:ln>
            <a:noFill/>
          </a:ln>
        </p:spPr>
      </p:pic>
      <p:pic>
        <p:nvPicPr>
          <p:cNvPr id="622" name="Google Shape;622;p53"/>
          <p:cNvPicPr preferRelativeResize="0"/>
          <p:nvPr/>
        </p:nvPicPr>
        <p:blipFill>
          <a:blip r:embed="rId5">
            <a:alphaModFix/>
          </a:blip>
          <a:stretch>
            <a:fillRect/>
          </a:stretch>
        </p:blipFill>
        <p:spPr>
          <a:xfrm>
            <a:off x="6078075" y="152400"/>
            <a:ext cx="2642475"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pic>
        <p:nvPicPr>
          <p:cNvPr id="628" name="Google Shape;628;p54"/>
          <p:cNvPicPr preferRelativeResize="0"/>
          <p:nvPr/>
        </p:nvPicPr>
        <p:blipFill>
          <a:blip r:embed="rId3">
            <a:alphaModFix/>
          </a:blip>
          <a:stretch>
            <a:fillRect/>
          </a:stretch>
        </p:blipFill>
        <p:spPr>
          <a:xfrm>
            <a:off x="152400" y="152400"/>
            <a:ext cx="5734050" cy="2638425"/>
          </a:xfrm>
          <a:prstGeom prst="rect">
            <a:avLst/>
          </a:prstGeom>
          <a:noFill/>
          <a:ln>
            <a:noFill/>
          </a:ln>
        </p:spPr>
      </p:pic>
      <p:pic>
        <p:nvPicPr>
          <p:cNvPr id="629" name="Google Shape;629;p54"/>
          <p:cNvPicPr preferRelativeResize="0"/>
          <p:nvPr/>
        </p:nvPicPr>
        <p:blipFill>
          <a:blip r:embed="rId4">
            <a:alphaModFix/>
          </a:blip>
          <a:stretch>
            <a:fillRect/>
          </a:stretch>
        </p:blipFill>
        <p:spPr>
          <a:xfrm>
            <a:off x="152400" y="2943225"/>
            <a:ext cx="4450616" cy="204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5"/>
          <p:cNvSpPr/>
          <p:nvPr/>
        </p:nvSpPr>
        <p:spPr>
          <a:xfrm>
            <a:off x="3919525" y="83942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5"/>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CONCLUSIONS</a:t>
            </a:r>
            <a:endParaRPr sz="3500">
              <a:solidFill>
                <a:schemeClr val="lt1"/>
              </a:solidFill>
            </a:endParaRPr>
          </a:p>
        </p:txBody>
      </p:sp>
      <p:sp>
        <p:nvSpPr>
          <p:cNvPr id="636" name="Google Shape;636;p55"/>
          <p:cNvSpPr txBox="1"/>
          <p:nvPr>
            <p:ph idx="2" type="title"/>
          </p:nvPr>
        </p:nvSpPr>
        <p:spPr>
          <a:xfrm>
            <a:off x="3987775"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37" name="Google Shape;637;p5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6"/>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After the analyses, design and implementation of a market   management system, a couple of findings were got which can be seen below </a:t>
            </a:r>
            <a:endParaRPr sz="1600"/>
          </a:p>
          <a:p>
            <a:pPr indent="0" lvl="0" marL="0" rtl="0" algn="l">
              <a:spcBef>
                <a:spcPts val="1200"/>
              </a:spcBef>
              <a:spcAft>
                <a:spcPts val="0"/>
              </a:spcAft>
              <a:buNone/>
            </a:pPr>
            <a:r>
              <a:rPr lang="en" sz="1600"/>
              <a:t>The market management system effectively addresses the identified needs and requirements of the market, providing a comprehensive solution for managing the buying and selling process.</a:t>
            </a:r>
            <a:endParaRPr sz="1600"/>
          </a:p>
          <a:p>
            <a:pPr indent="0" lvl="0" marL="0" rtl="0" algn="l">
              <a:spcBef>
                <a:spcPts val="1200"/>
              </a:spcBef>
              <a:spcAft>
                <a:spcPts val="0"/>
              </a:spcAft>
              <a:buNone/>
            </a:pPr>
            <a:r>
              <a:rPr lang="en" sz="1600"/>
              <a:t>The system's design and features support effective buyer-seller interactions, increase sales, and reduce costs, leading to improved efficiency and profitability for market participants.</a:t>
            </a:r>
            <a:endParaRPr sz="1600"/>
          </a:p>
          <a:p>
            <a:pPr indent="0" lvl="0" marL="0" rtl="0" algn="l">
              <a:spcBef>
                <a:spcPts val="1200"/>
              </a:spcBef>
              <a:spcAft>
                <a:spcPts val="0"/>
              </a:spcAft>
              <a:buNone/>
            </a:pPr>
            <a:r>
              <a:rPr lang="en" sz="1600"/>
              <a:t>The global architecture of the solution ensures that the system operates effectively and efficiently across different regions and locations, while maintaining scalability, flexibility, and reliability.</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
        <p:nvSpPr>
          <p:cNvPr id="643" name="Google Shape;643;p5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p:nvPr/>
        </p:nvSpPr>
        <p:spPr>
          <a:xfrm>
            <a:off x="2102638" y="1499974"/>
            <a:ext cx="778200" cy="7785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52" name="Google Shape;352;p34"/>
          <p:cNvSpPr txBox="1"/>
          <p:nvPr>
            <p:ph idx="1" type="subTitle"/>
          </p:nvPr>
        </p:nvSpPr>
        <p:spPr>
          <a:xfrm>
            <a:off x="2275813" y="2350825"/>
            <a:ext cx="4711500" cy="11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CARRYAMGO is here  to facilitate and ensure a seamless interaction between buyers and sellers in a market setting, enabling buyers to access information about item availability, prices, and locations, while empowering sellers to showcase their products, prices, and market locations</a:t>
            </a:r>
            <a:endParaRPr sz="1800"/>
          </a:p>
          <a:p>
            <a:pPr indent="0" lvl="0" marL="0" rtl="0" algn="l">
              <a:spcBef>
                <a:spcPts val="0"/>
              </a:spcBef>
              <a:spcAft>
                <a:spcPts val="0"/>
              </a:spcAft>
              <a:buNone/>
            </a:pPr>
            <a:r>
              <a:t/>
            </a:r>
            <a:endParaRPr sz="1200"/>
          </a:p>
        </p:txBody>
      </p:sp>
      <p:sp>
        <p:nvSpPr>
          <p:cNvPr id="353" name="Google Shape;353;p34"/>
          <p:cNvSpPr txBox="1"/>
          <p:nvPr>
            <p:ph type="title"/>
          </p:nvPr>
        </p:nvSpPr>
        <p:spPr>
          <a:xfrm>
            <a:off x="2275813" y="1635263"/>
            <a:ext cx="47115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5"/>
                </a:solidFill>
              </a:rPr>
              <a:t>I</a:t>
            </a:r>
            <a:r>
              <a:rPr lang="en"/>
              <a:t>ntroduction</a:t>
            </a:r>
            <a:endParaRPr/>
          </a:p>
        </p:txBody>
      </p:sp>
      <p:sp>
        <p:nvSpPr>
          <p:cNvPr id="354" name="Google Shape;354;p34"/>
          <p:cNvSpPr/>
          <p:nvPr/>
        </p:nvSpPr>
        <p:spPr>
          <a:xfrm>
            <a:off x="5945500" y="4342500"/>
            <a:ext cx="1507200" cy="1507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7358125" y="-522724"/>
            <a:ext cx="2042400" cy="20424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108600" y="-397500"/>
            <a:ext cx="1557000" cy="15570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313350" y="3788851"/>
            <a:ext cx="1799700" cy="1799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34"/>
          <p:cNvCxnSpPr/>
          <p:nvPr/>
        </p:nvCxnSpPr>
        <p:spPr>
          <a:xfrm>
            <a:off x="5415913" y="1901475"/>
            <a:ext cx="1399500" cy="0"/>
          </a:xfrm>
          <a:prstGeom prst="straightConnector1">
            <a:avLst/>
          </a:prstGeom>
          <a:noFill/>
          <a:ln cap="flat" cmpd="sng" w="19050">
            <a:solidFill>
              <a:srgbClr val="5CFFF8"/>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p:nvPr/>
        </p:nvSpPr>
        <p:spPr>
          <a:xfrm>
            <a:off x="3919525" y="83942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solidFill>
                <a:schemeClr val="lt1"/>
              </a:solidFill>
            </a:endParaRPr>
          </a:p>
        </p:txBody>
      </p:sp>
      <p:sp>
        <p:nvSpPr>
          <p:cNvPr id="365" name="Google Shape;365;p35"/>
          <p:cNvSpPr txBox="1"/>
          <p:nvPr>
            <p:ph idx="2" type="title"/>
          </p:nvPr>
        </p:nvSpPr>
        <p:spPr>
          <a:xfrm>
            <a:off x="3987775"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66" name="Google Shape;366;p35"/>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p:nvPr/>
        </p:nvSpPr>
        <p:spPr>
          <a:xfrm>
            <a:off x="5068847" y="977025"/>
            <a:ext cx="3131400" cy="31452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373" name="Google Shape;373;p36"/>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CARRYAMGO</a:t>
            </a:r>
            <a:endParaRPr/>
          </a:p>
        </p:txBody>
      </p:sp>
      <p:grpSp>
        <p:nvGrpSpPr>
          <p:cNvPr id="374" name="Google Shape;374;p36"/>
          <p:cNvGrpSpPr/>
          <p:nvPr/>
        </p:nvGrpSpPr>
        <p:grpSpPr>
          <a:xfrm>
            <a:off x="5372621" y="1793717"/>
            <a:ext cx="917649" cy="1745425"/>
            <a:chOff x="5372621" y="1793717"/>
            <a:chExt cx="917649" cy="1745425"/>
          </a:xfrm>
        </p:grpSpPr>
        <p:sp>
          <p:nvSpPr>
            <p:cNvPr id="375" name="Google Shape;375;p36"/>
            <p:cNvSpPr/>
            <p:nvPr/>
          </p:nvSpPr>
          <p:spPr>
            <a:xfrm>
              <a:off x="5372621" y="1793717"/>
              <a:ext cx="917649" cy="174542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5430975" y="1854375"/>
              <a:ext cx="800907" cy="162395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5579509" y="2303234"/>
              <a:ext cx="503872" cy="1021654"/>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36"/>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Mobile apps have become an essential tool for many businesses and consumers in various domains, such as e-commerce, education, health care, entertainment, and more. Mobile apps can provide various benefits, such as convenience, accessibility, personalization, interactivity, and engagement. One of the domains that can benefit from mobile apps is the market management system, which is a system that connects buyers and sellers in a physical market place.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9" name="Google Shape;379;p36"/>
          <p:cNvSpPr/>
          <p:nvPr/>
        </p:nvSpPr>
        <p:spPr>
          <a:xfrm>
            <a:off x="5287706" y="3621413"/>
            <a:ext cx="2691326" cy="174028"/>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6"/>
          <p:cNvGrpSpPr/>
          <p:nvPr/>
        </p:nvGrpSpPr>
        <p:grpSpPr>
          <a:xfrm>
            <a:off x="6730708" y="1714648"/>
            <a:ext cx="1030444" cy="1992494"/>
            <a:chOff x="6730708" y="1714648"/>
            <a:chExt cx="1030444" cy="1992494"/>
          </a:xfrm>
        </p:grpSpPr>
        <p:sp>
          <p:nvSpPr>
            <p:cNvPr id="381" name="Google Shape;381;p36"/>
            <p:cNvSpPr/>
            <p:nvPr/>
          </p:nvSpPr>
          <p:spPr>
            <a:xfrm>
              <a:off x="7165330" y="3515095"/>
              <a:ext cx="198393" cy="146073"/>
            </a:xfrm>
            <a:custGeom>
              <a:rect b="b" l="l" r="r" t="t"/>
              <a:pathLst>
                <a:path extrusionOk="0" h="3314" w="4501">
                  <a:moveTo>
                    <a:pt x="2385" y="0"/>
                  </a:moveTo>
                  <a:lnTo>
                    <a:pt x="2311" y="1522"/>
                  </a:lnTo>
                  <a:cubicBezTo>
                    <a:pt x="2311" y="1522"/>
                    <a:pt x="103" y="2617"/>
                    <a:pt x="47" y="2839"/>
                  </a:cubicBezTo>
                  <a:cubicBezTo>
                    <a:pt x="0" y="3043"/>
                    <a:pt x="59" y="3313"/>
                    <a:pt x="909" y="3313"/>
                  </a:cubicBezTo>
                  <a:cubicBezTo>
                    <a:pt x="1064" y="3313"/>
                    <a:pt x="1245" y="3304"/>
                    <a:pt x="1457" y="3284"/>
                  </a:cubicBezTo>
                  <a:cubicBezTo>
                    <a:pt x="2812" y="3155"/>
                    <a:pt x="4240" y="3062"/>
                    <a:pt x="4370" y="2895"/>
                  </a:cubicBezTo>
                  <a:cubicBezTo>
                    <a:pt x="4500" y="2728"/>
                    <a:pt x="4148" y="1336"/>
                    <a:pt x="4148" y="1336"/>
                  </a:cubicBezTo>
                  <a:lnTo>
                    <a:pt x="40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7554202" y="3502005"/>
              <a:ext cx="152156" cy="205137"/>
            </a:xfrm>
            <a:custGeom>
              <a:rect b="b" l="l" r="r" t="t"/>
              <a:pathLst>
                <a:path extrusionOk="0" h="4654" w="3452">
                  <a:moveTo>
                    <a:pt x="946" y="1"/>
                  </a:moveTo>
                  <a:cubicBezTo>
                    <a:pt x="946" y="1"/>
                    <a:pt x="1076" y="743"/>
                    <a:pt x="1076" y="1188"/>
                  </a:cubicBezTo>
                  <a:cubicBezTo>
                    <a:pt x="1076" y="1633"/>
                    <a:pt x="501" y="3340"/>
                    <a:pt x="241" y="3711"/>
                  </a:cubicBezTo>
                  <a:cubicBezTo>
                    <a:pt x="0" y="4082"/>
                    <a:pt x="427" y="4472"/>
                    <a:pt x="1318" y="4620"/>
                  </a:cubicBezTo>
                  <a:cubicBezTo>
                    <a:pt x="1455" y="4643"/>
                    <a:pt x="1594" y="4654"/>
                    <a:pt x="1731" y="4654"/>
                  </a:cubicBezTo>
                  <a:cubicBezTo>
                    <a:pt x="2481" y="4654"/>
                    <a:pt x="3177" y="4338"/>
                    <a:pt x="3303" y="4008"/>
                  </a:cubicBezTo>
                  <a:cubicBezTo>
                    <a:pt x="3451" y="3637"/>
                    <a:pt x="3024" y="2598"/>
                    <a:pt x="2913" y="2171"/>
                  </a:cubicBezTo>
                  <a:cubicBezTo>
                    <a:pt x="2783" y="1763"/>
                    <a:pt x="2505" y="1"/>
                    <a:pt x="2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6911415" y="2055389"/>
              <a:ext cx="399959" cy="337766"/>
            </a:xfrm>
            <a:custGeom>
              <a:rect b="b" l="l" r="r" t="t"/>
              <a:pathLst>
                <a:path extrusionOk="0" h="7663" w="9074">
                  <a:moveTo>
                    <a:pt x="9074" y="1"/>
                  </a:moveTo>
                  <a:cubicBezTo>
                    <a:pt x="9074" y="1"/>
                    <a:pt x="6328" y="3136"/>
                    <a:pt x="5233" y="4491"/>
                  </a:cubicBezTo>
                  <a:lnTo>
                    <a:pt x="1800" y="3025"/>
                  </a:lnTo>
                  <a:lnTo>
                    <a:pt x="669" y="2543"/>
                  </a:lnTo>
                  <a:lnTo>
                    <a:pt x="1" y="4899"/>
                  </a:lnTo>
                  <a:cubicBezTo>
                    <a:pt x="1" y="4899"/>
                    <a:pt x="390" y="5196"/>
                    <a:pt x="984" y="5623"/>
                  </a:cubicBezTo>
                  <a:cubicBezTo>
                    <a:pt x="2145" y="6435"/>
                    <a:pt x="4121" y="7663"/>
                    <a:pt x="5587" y="7663"/>
                  </a:cubicBezTo>
                  <a:cubicBezTo>
                    <a:pt x="5762" y="7663"/>
                    <a:pt x="5929" y="7645"/>
                    <a:pt x="6086" y="7608"/>
                  </a:cubicBezTo>
                  <a:cubicBezTo>
                    <a:pt x="8202" y="7070"/>
                    <a:pt x="9074" y="5289"/>
                    <a:pt x="9074" y="5289"/>
                  </a:cubicBezTo>
                  <a:lnTo>
                    <a:pt x="90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7332594" y="1763703"/>
              <a:ext cx="223297" cy="377965"/>
            </a:xfrm>
            <a:custGeom>
              <a:rect b="b" l="l" r="r" t="t"/>
              <a:pathLst>
                <a:path extrusionOk="0" h="8575" w="5066">
                  <a:moveTo>
                    <a:pt x="2108" y="0"/>
                  </a:moveTo>
                  <a:cubicBezTo>
                    <a:pt x="1550" y="0"/>
                    <a:pt x="960" y="78"/>
                    <a:pt x="501" y="329"/>
                  </a:cubicBezTo>
                  <a:cubicBezTo>
                    <a:pt x="167" y="515"/>
                    <a:pt x="0" y="886"/>
                    <a:pt x="37" y="1257"/>
                  </a:cubicBezTo>
                  <a:cubicBezTo>
                    <a:pt x="111" y="1906"/>
                    <a:pt x="93" y="3019"/>
                    <a:pt x="93" y="3465"/>
                  </a:cubicBezTo>
                  <a:cubicBezTo>
                    <a:pt x="93" y="3836"/>
                    <a:pt x="390" y="4207"/>
                    <a:pt x="779" y="4466"/>
                  </a:cubicBezTo>
                  <a:cubicBezTo>
                    <a:pt x="1150" y="4708"/>
                    <a:pt x="1577" y="4856"/>
                    <a:pt x="1948" y="4856"/>
                  </a:cubicBezTo>
                  <a:lnTo>
                    <a:pt x="1948" y="5357"/>
                  </a:lnTo>
                  <a:cubicBezTo>
                    <a:pt x="1781" y="5468"/>
                    <a:pt x="1596" y="5543"/>
                    <a:pt x="1354" y="5580"/>
                  </a:cubicBezTo>
                  <a:cubicBezTo>
                    <a:pt x="1354" y="5580"/>
                    <a:pt x="575" y="6433"/>
                    <a:pt x="520" y="7250"/>
                  </a:cubicBezTo>
                  <a:lnTo>
                    <a:pt x="520" y="7268"/>
                  </a:lnTo>
                  <a:cubicBezTo>
                    <a:pt x="501" y="7565"/>
                    <a:pt x="575" y="7843"/>
                    <a:pt x="835" y="8103"/>
                  </a:cubicBezTo>
                  <a:cubicBezTo>
                    <a:pt x="1161" y="8442"/>
                    <a:pt x="1640" y="8575"/>
                    <a:pt x="2148" y="8575"/>
                  </a:cubicBezTo>
                  <a:cubicBezTo>
                    <a:pt x="3086" y="8575"/>
                    <a:pt x="4123" y="8122"/>
                    <a:pt x="4472" y="7676"/>
                  </a:cubicBezTo>
                  <a:cubicBezTo>
                    <a:pt x="4935" y="7083"/>
                    <a:pt x="5065" y="5932"/>
                    <a:pt x="4806" y="5543"/>
                  </a:cubicBezTo>
                  <a:cubicBezTo>
                    <a:pt x="4768" y="5487"/>
                    <a:pt x="4731" y="5450"/>
                    <a:pt x="4676" y="5431"/>
                  </a:cubicBezTo>
                  <a:cubicBezTo>
                    <a:pt x="4286" y="5264"/>
                    <a:pt x="4045" y="5301"/>
                    <a:pt x="3878" y="5005"/>
                  </a:cubicBezTo>
                  <a:lnTo>
                    <a:pt x="4397" y="2463"/>
                  </a:lnTo>
                  <a:lnTo>
                    <a:pt x="4472" y="2184"/>
                  </a:lnTo>
                  <a:lnTo>
                    <a:pt x="3878" y="218"/>
                  </a:lnTo>
                  <a:cubicBezTo>
                    <a:pt x="3878" y="218"/>
                    <a:pt x="3037" y="0"/>
                    <a:pt x="2108"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7355468" y="1835413"/>
              <a:ext cx="188960" cy="247848"/>
            </a:xfrm>
            <a:custGeom>
              <a:rect b="b" l="l" r="r" t="t"/>
              <a:pathLst>
                <a:path extrusionOk="0" h="5623" w="4287">
                  <a:moveTo>
                    <a:pt x="3303" y="1"/>
                  </a:moveTo>
                  <a:cubicBezTo>
                    <a:pt x="3303" y="1"/>
                    <a:pt x="3507" y="1337"/>
                    <a:pt x="2524" y="2376"/>
                  </a:cubicBezTo>
                  <a:cubicBezTo>
                    <a:pt x="2133" y="2802"/>
                    <a:pt x="1583" y="2926"/>
                    <a:pt x="1067" y="2926"/>
                  </a:cubicBezTo>
                  <a:cubicBezTo>
                    <a:pt x="776" y="2926"/>
                    <a:pt x="495" y="2886"/>
                    <a:pt x="260" y="2839"/>
                  </a:cubicBezTo>
                  <a:lnTo>
                    <a:pt x="260" y="2839"/>
                  </a:lnTo>
                  <a:cubicBezTo>
                    <a:pt x="631" y="3081"/>
                    <a:pt x="1058" y="3229"/>
                    <a:pt x="1429" y="3229"/>
                  </a:cubicBezTo>
                  <a:lnTo>
                    <a:pt x="1429" y="3730"/>
                  </a:lnTo>
                  <a:cubicBezTo>
                    <a:pt x="1262" y="3841"/>
                    <a:pt x="1077" y="3916"/>
                    <a:pt x="835" y="3953"/>
                  </a:cubicBezTo>
                  <a:cubicBezTo>
                    <a:pt x="835" y="3953"/>
                    <a:pt x="56" y="4806"/>
                    <a:pt x="1" y="5623"/>
                  </a:cubicBezTo>
                  <a:cubicBezTo>
                    <a:pt x="390" y="5418"/>
                    <a:pt x="910" y="5177"/>
                    <a:pt x="1541" y="4862"/>
                  </a:cubicBezTo>
                  <a:cubicBezTo>
                    <a:pt x="2876" y="4212"/>
                    <a:pt x="3804" y="3990"/>
                    <a:pt x="4287" y="3916"/>
                  </a:cubicBezTo>
                  <a:cubicBezTo>
                    <a:pt x="4249" y="3860"/>
                    <a:pt x="4212" y="3823"/>
                    <a:pt x="4157" y="3804"/>
                  </a:cubicBezTo>
                  <a:cubicBezTo>
                    <a:pt x="3767" y="3637"/>
                    <a:pt x="3526" y="3674"/>
                    <a:pt x="3359" y="3378"/>
                  </a:cubicBezTo>
                  <a:lnTo>
                    <a:pt x="3971" y="427"/>
                  </a:lnTo>
                  <a:lnTo>
                    <a:pt x="3303" y="1"/>
                  </a:ln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7304782" y="1714648"/>
              <a:ext cx="252740" cy="228013"/>
            </a:xfrm>
            <a:custGeom>
              <a:rect b="b" l="l" r="r" t="t"/>
              <a:pathLst>
                <a:path extrusionOk="0" h="5173" w="5734">
                  <a:moveTo>
                    <a:pt x="3061" y="0"/>
                  </a:moveTo>
                  <a:cubicBezTo>
                    <a:pt x="2890" y="0"/>
                    <a:pt x="2705" y="10"/>
                    <a:pt x="2505" y="32"/>
                  </a:cubicBezTo>
                  <a:cubicBezTo>
                    <a:pt x="2134" y="69"/>
                    <a:pt x="1828" y="81"/>
                    <a:pt x="1573" y="81"/>
                  </a:cubicBezTo>
                  <a:cubicBezTo>
                    <a:pt x="991" y="81"/>
                    <a:pt x="677" y="15"/>
                    <a:pt x="484" y="15"/>
                  </a:cubicBezTo>
                  <a:cubicBezTo>
                    <a:pt x="334" y="15"/>
                    <a:pt x="258" y="55"/>
                    <a:pt x="186" y="199"/>
                  </a:cubicBezTo>
                  <a:cubicBezTo>
                    <a:pt x="0" y="607"/>
                    <a:pt x="538" y="1034"/>
                    <a:pt x="538" y="1034"/>
                  </a:cubicBezTo>
                  <a:cubicBezTo>
                    <a:pt x="538" y="1034"/>
                    <a:pt x="260" y="1720"/>
                    <a:pt x="353" y="2314"/>
                  </a:cubicBezTo>
                  <a:cubicBezTo>
                    <a:pt x="446" y="2908"/>
                    <a:pt x="705" y="3093"/>
                    <a:pt x="705" y="3093"/>
                  </a:cubicBezTo>
                  <a:lnTo>
                    <a:pt x="798" y="2073"/>
                  </a:lnTo>
                  <a:cubicBezTo>
                    <a:pt x="798" y="2073"/>
                    <a:pt x="817" y="1646"/>
                    <a:pt x="1893" y="1609"/>
                  </a:cubicBezTo>
                  <a:cubicBezTo>
                    <a:pt x="1914" y="1609"/>
                    <a:pt x="1936" y="1608"/>
                    <a:pt x="1957" y="1608"/>
                  </a:cubicBezTo>
                  <a:cubicBezTo>
                    <a:pt x="2990" y="1608"/>
                    <a:pt x="3936" y="2040"/>
                    <a:pt x="4026" y="2240"/>
                  </a:cubicBezTo>
                  <a:cubicBezTo>
                    <a:pt x="4101" y="2444"/>
                    <a:pt x="3822" y="3167"/>
                    <a:pt x="3822" y="3167"/>
                  </a:cubicBezTo>
                  <a:lnTo>
                    <a:pt x="4156" y="3427"/>
                  </a:lnTo>
                  <a:cubicBezTo>
                    <a:pt x="4277" y="3165"/>
                    <a:pt x="4459" y="3007"/>
                    <a:pt x="4596" y="3007"/>
                  </a:cubicBezTo>
                  <a:cubicBezTo>
                    <a:pt x="4711" y="3007"/>
                    <a:pt x="4796" y="3118"/>
                    <a:pt x="4787" y="3372"/>
                  </a:cubicBezTo>
                  <a:cubicBezTo>
                    <a:pt x="4787" y="3928"/>
                    <a:pt x="4305" y="4355"/>
                    <a:pt x="4305" y="4355"/>
                  </a:cubicBezTo>
                  <a:cubicBezTo>
                    <a:pt x="4305" y="4355"/>
                    <a:pt x="4455" y="5173"/>
                    <a:pt x="4626" y="5173"/>
                  </a:cubicBezTo>
                  <a:cubicBezTo>
                    <a:pt x="4655" y="5173"/>
                    <a:pt x="4684" y="5150"/>
                    <a:pt x="4713" y="5097"/>
                  </a:cubicBezTo>
                  <a:cubicBezTo>
                    <a:pt x="4936" y="4726"/>
                    <a:pt x="5733" y="2203"/>
                    <a:pt x="5566" y="1442"/>
                  </a:cubicBezTo>
                  <a:cubicBezTo>
                    <a:pt x="5399" y="681"/>
                    <a:pt x="4936" y="681"/>
                    <a:pt x="4936" y="681"/>
                  </a:cubicBezTo>
                  <a:cubicBezTo>
                    <a:pt x="4936" y="681"/>
                    <a:pt x="4491" y="0"/>
                    <a:pt x="30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7256520" y="2001442"/>
              <a:ext cx="390130" cy="539773"/>
            </a:xfrm>
            <a:custGeom>
              <a:rect b="b" l="l" r="r" t="t"/>
              <a:pathLst>
                <a:path extrusionOk="0" h="12246" w="8851">
                  <a:moveTo>
                    <a:pt x="6290" y="0"/>
                  </a:moveTo>
                  <a:lnTo>
                    <a:pt x="3080" y="186"/>
                  </a:lnTo>
                  <a:lnTo>
                    <a:pt x="1986" y="798"/>
                  </a:lnTo>
                  <a:lnTo>
                    <a:pt x="1244" y="1225"/>
                  </a:lnTo>
                  <a:cubicBezTo>
                    <a:pt x="1" y="3099"/>
                    <a:pt x="650" y="12246"/>
                    <a:pt x="650" y="12246"/>
                  </a:cubicBezTo>
                  <a:lnTo>
                    <a:pt x="7533" y="12246"/>
                  </a:lnTo>
                  <a:lnTo>
                    <a:pt x="8851" y="1373"/>
                  </a:lnTo>
                  <a:cubicBezTo>
                    <a:pt x="7682" y="705"/>
                    <a:pt x="6290" y="0"/>
                    <a:pt x="6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7302314" y="2001442"/>
              <a:ext cx="344333" cy="539773"/>
            </a:xfrm>
            <a:custGeom>
              <a:rect b="b" l="l" r="r" t="t"/>
              <a:pathLst>
                <a:path extrusionOk="0" h="12246" w="7812">
                  <a:moveTo>
                    <a:pt x="5251" y="0"/>
                  </a:moveTo>
                  <a:lnTo>
                    <a:pt x="2041" y="186"/>
                  </a:lnTo>
                  <a:lnTo>
                    <a:pt x="947" y="798"/>
                  </a:lnTo>
                  <a:cubicBezTo>
                    <a:pt x="2134" y="1726"/>
                    <a:pt x="3767" y="3470"/>
                    <a:pt x="4287" y="6327"/>
                  </a:cubicBezTo>
                  <a:cubicBezTo>
                    <a:pt x="4899" y="9704"/>
                    <a:pt x="1726" y="11504"/>
                    <a:pt x="1" y="12246"/>
                  </a:cubicBezTo>
                  <a:lnTo>
                    <a:pt x="6494" y="12246"/>
                  </a:lnTo>
                  <a:lnTo>
                    <a:pt x="7812" y="1373"/>
                  </a:lnTo>
                  <a:cubicBezTo>
                    <a:pt x="6643" y="705"/>
                    <a:pt x="5251" y="0"/>
                    <a:pt x="5251"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7431541" y="1965433"/>
              <a:ext cx="102260" cy="109665"/>
            </a:xfrm>
            <a:custGeom>
              <a:rect b="b" l="l" r="r" t="t"/>
              <a:pathLst>
                <a:path extrusionOk="0" h="2488" w="2320">
                  <a:moveTo>
                    <a:pt x="1855" y="1"/>
                  </a:moveTo>
                  <a:lnTo>
                    <a:pt x="0" y="1077"/>
                  </a:lnTo>
                  <a:lnTo>
                    <a:pt x="724" y="2487"/>
                  </a:lnTo>
                  <a:lnTo>
                    <a:pt x="2319" y="817"/>
                  </a:lnTo>
                  <a:lnTo>
                    <a:pt x="18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7392271" y="1980154"/>
              <a:ext cx="39317" cy="81852"/>
            </a:xfrm>
            <a:custGeom>
              <a:rect b="b" l="l" r="r" t="t"/>
              <a:pathLst>
                <a:path extrusionOk="0" h="1857" w="892">
                  <a:moveTo>
                    <a:pt x="594" y="1"/>
                  </a:moveTo>
                  <a:lnTo>
                    <a:pt x="0" y="669"/>
                  </a:lnTo>
                  <a:lnTo>
                    <a:pt x="149" y="1856"/>
                  </a:lnTo>
                  <a:lnTo>
                    <a:pt x="891" y="743"/>
                  </a:lnTo>
                  <a:lnTo>
                    <a:pt x="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7447056" y="2061956"/>
              <a:ext cx="314096" cy="436764"/>
            </a:xfrm>
            <a:custGeom>
              <a:rect b="b" l="l" r="r" t="t"/>
              <a:pathLst>
                <a:path extrusionOk="0" h="9909" w="7126">
                  <a:moveTo>
                    <a:pt x="4528" y="0"/>
                  </a:moveTo>
                  <a:cubicBezTo>
                    <a:pt x="4528" y="0"/>
                    <a:pt x="3322" y="650"/>
                    <a:pt x="3285" y="2208"/>
                  </a:cubicBezTo>
                  <a:cubicBezTo>
                    <a:pt x="3248" y="3785"/>
                    <a:pt x="3971" y="7236"/>
                    <a:pt x="3971" y="7236"/>
                  </a:cubicBezTo>
                  <a:lnTo>
                    <a:pt x="984" y="7756"/>
                  </a:lnTo>
                  <a:lnTo>
                    <a:pt x="1" y="7941"/>
                  </a:lnTo>
                  <a:lnTo>
                    <a:pt x="75" y="9722"/>
                  </a:lnTo>
                  <a:cubicBezTo>
                    <a:pt x="75" y="9722"/>
                    <a:pt x="520" y="9797"/>
                    <a:pt x="1188" y="9852"/>
                  </a:cubicBezTo>
                  <a:cubicBezTo>
                    <a:pt x="1595" y="9884"/>
                    <a:pt x="2081" y="9908"/>
                    <a:pt x="2596" y="9908"/>
                  </a:cubicBezTo>
                  <a:cubicBezTo>
                    <a:pt x="3303" y="9908"/>
                    <a:pt x="4064" y="9862"/>
                    <a:pt x="4750" y="9722"/>
                  </a:cubicBezTo>
                  <a:cubicBezTo>
                    <a:pt x="6773" y="9296"/>
                    <a:pt x="7125" y="8108"/>
                    <a:pt x="6624" y="5325"/>
                  </a:cubicBezTo>
                  <a:cubicBezTo>
                    <a:pt x="6142" y="2523"/>
                    <a:pt x="4528" y="0"/>
                    <a:pt x="45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6730708" y="2030531"/>
              <a:ext cx="162778" cy="210867"/>
            </a:xfrm>
            <a:custGeom>
              <a:rect b="b" l="l" r="r" t="t"/>
              <a:pathLst>
                <a:path extrusionOk="0" h="4784" w="3693">
                  <a:moveTo>
                    <a:pt x="1349" y="0"/>
                  </a:moveTo>
                  <a:cubicBezTo>
                    <a:pt x="1197" y="0"/>
                    <a:pt x="1068" y="91"/>
                    <a:pt x="1021" y="249"/>
                  </a:cubicBezTo>
                  <a:lnTo>
                    <a:pt x="56" y="3904"/>
                  </a:lnTo>
                  <a:cubicBezTo>
                    <a:pt x="0" y="4090"/>
                    <a:pt x="130" y="4276"/>
                    <a:pt x="297" y="4313"/>
                  </a:cubicBezTo>
                  <a:lnTo>
                    <a:pt x="2357" y="4776"/>
                  </a:lnTo>
                  <a:cubicBezTo>
                    <a:pt x="2378" y="4781"/>
                    <a:pt x="2401" y="4784"/>
                    <a:pt x="2423" y="4784"/>
                  </a:cubicBezTo>
                  <a:cubicBezTo>
                    <a:pt x="2569" y="4784"/>
                    <a:pt x="2714" y="4680"/>
                    <a:pt x="2746" y="4535"/>
                  </a:cubicBezTo>
                  <a:lnTo>
                    <a:pt x="3655" y="899"/>
                  </a:lnTo>
                  <a:cubicBezTo>
                    <a:pt x="3693" y="713"/>
                    <a:pt x="3581" y="528"/>
                    <a:pt x="3414" y="491"/>
                  </a:cubicBezTo>
                  <a:lnTo>
                    <a:pt x="1429" y="8"/>
                  </a:lnTo>
                  <a:cubicBezTo>
                    <a:pt x="1402" y="3"/>
                    <a:pt x="1375"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6848476" y="2079894"/>
              <a:ext cx="94061" cy="172652"/>
            </a:xfrm>
            <a:custGeom>
              <a:rect b="b" l="l" r="r" t="t"/>
              <a:pathLst>
                <a:path extrusionOk="0" h="3917" w="2134">
                  <a:moveTo>
                    <a:pt x="485" y="0"/>
                  </a:moveTo>
                  <a:cubicBezTo>
                    <a:pt x="195" y="0"/>
                    <a:pt x="449" y="1006"/>
                    <a:pt x="631" y="1133"/>
                  </a:cubicBezTo>
                  <a:lnTo>
                    <a:pt x="0" y="3267"/>
                  </a:lnTo>
                  <a:cubicBezTo>
                    <a:pt x="0" y="3267"/>
                    <a:pt x="278" y="3452"/>
                    <a:pt x="668" y="3452"/>
                  </a:cubicBezTo>
                  <a:lnTo>
                    <a:pt x="1559" y="3916"/>
                  </a:lnTo>
                  <a:lnTo>
                    <a:pt x="2134" y="2265"/>
                  </a:lnTo>
                  <a:lnTo>
                    <a:pt x="1651" y="1894"/>
                  </a:lnTo>
                  <a:cubicBezTo>
                    <a:pt x="1651" y="1894"/>
                    <a:pt x="1429" y="1040"/>
                    <a:pt x="1113" y="744"/>
                  </a:cubicBezTo>
                  <a:cubicBezTo>
                    <a:pt x="816" y="447"/>
                    <a:pt x="816" y="38"/>
                    <a:pt x="501" y="1"/>
                  </a:cubicBezTo>
                  <a:cubicBezTo>
                    <a:pt x="496" y="1"/>
                    <a:pt x="490" y="0"/>
                    <a:pt x="485"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7217250" y="2541135"/>
              <a:ext cx="503850" cy="1037849"/>
            </a:xfrm>
            <a:custGeom>
              <a:rect b="b" l="l" r="r" t="t"/>
              <a:pathLst>
                <a:path extrusionOk="0" h="23546" w="11431">
                  <a:moveTo>
                    <a:pt x="1541" y="1"/>
                  </a:moveTo>
                  <a:cubicBezTo>
                    <a:pt x="1541" y="1"/>
                    <a:pt x="1504" y="186"/>
                    <a:pt x="1448" y="520"/>
                  </a:cubicBezTo>
                  <a:cubicBezTo>
                    <a:pt x="1430" y="594"/>
                    <a:pt x="1430" y="669"/>
                    <a:pt x="1411" y="761"/>
                  </a:cubicBezTo>
                  <a:cubicBezTo>
                    <a:pt x="1096" y="2673"/>
                    <a:pt x="316" y="7756"/>
                    <a:pt x="149" y="11467"/>
                  </a:cubicBezTo>
                  <a:cubicBezTo>
                    <a:pt x="131" y="11727"/>
                    <a:pt x="131" y="12005"/>
                    <a:pt x="112" y="12302"/>
                  </a:cubicBezTo>
                  <a:cubicBezTo>
                    <a:pt x="1" y="16940"/>
                    <a:pt x="335" y="23546"/>
                    <a:pt x="335" y="23546"/>
                  </a:cubicBezTo>
                  <a:lnTo>
                    <a:pt x="3712" y="23546"/>
                  </a:lnTo>
                  <a:lnTo>
                    <a:pt x="3712" y="23156"/>
                  </a:lnTo>
                  <a:lnTo>
                    <a:pt x="3730" y="12042"/>
                  </a:lnTo>
                  <a:lnTo>
                    <a:pt x="4528" y="6235"/>
                  </a:lnTo>
                  <a:lnTo>
                    <a:pt x="4899" y="5845"/>
                  </a:lnTo>
                  <a:cubicBezTo>
                    <a:pt x="4899" y="5845"/>
                    <a:pt x="5975" y="12061"/>
                    <a:pt x="6439" y="14584"/>
                  </a:cubicBezTo>
                  <a:cubicBezTo>
                    <a:pt x="6903" y="17089"/>
                    <a:pt x="8146" y="23546"/>
                    <a:pt x="8146" y="23546"/>
                  </a:cubicBezTo>
                  <a:lnTo>
                    <a:pt x="11430" y="23546"/>
                  </a:lnTo>
                  <a:lnTo>
                    <a:pt x="9630" y="12321"/>
                  </a:lnTo>
                  <a:lnTo>
                    <a:pt x="8443" y="761"/>
                  </a:lnTo>
                  <a:lnTo>
                    <a:pt x="8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7287858" y="2384494"/>
              <a:ext cx="162514" cy="101070"/>
            </a:xfrm>
            <a:custGeom>
              <a:rect b="b" l="l" r="r" t="t"/>
              <a:pathLst>
                <a:path extrusionOk="0" h="2293" w="3687">
                  <a:moveTo>
                    <a:pt x="1595" y="1"/>
                  </a:moveTo>
                  <a:cubicBezTo>
                    <a:pt x="1076" y="1"/>
                    <a:pt x="93" y="206"/>
                    <a:pt x="32" y="512"/>
                  </a:cubicBezTo>
                  <a:cubicBezTo>
                    <a:pt x="1" y="636"/>
                    <a:pt x="73" y="677"/>
                    <a:pt x="183" y="677"/>
                  </a:cubicBezTo>
                  <a:cubicBezTo>
                    <a:pt x="403" y="677"/>
                    <a:pt x="774" y="512"/>
                    <a:pt x="774" y="512"/>
                  </a:cubicBezTo>
                  <a:lnTo>
                    <a:pt x="1535" y="512"/>
                  </a:lnTo>
                  <a:cubicBezTo>
                    <a:pt x="1535" y="512"/>
                    <a:pt x="663" y="957"/>
                    <a:pt x="644" y="1236"/>
                  </a:cubicBezTo>
                  <a:cubicBezTo>
                    <a:pt x="611" y="1463"/>
                    <a:pt x="877" y="1477"/>
                    <a:pt x="944" y="1477"/>
                  </a:cubicBezTo>
                  <a:cubicBezTo>
                    <a:pt x="954" y="1477"/>
                    <a:pt x="959" y="1477"/>
                    <a:pt x="959" y="1477"/>
                  </a:cubicBezTo>
                  <a:lnTo>
                    <a:pt x="959" y="1477"/>
                  </a:lnTo>
                  <a:cubicBezTo>
                    <a:pt x="959" y="1477"/>
                    <a:pt x="885" y="1662"/>
                    <a:pt x="996" y="1829"/>
                  </a:cubicBezTo>
                  <a:cubicBezTo>
                    <a:pt x="1047" y="1895"/>
                    <a:pt x="1118" y="1914"/>
                    <a:pt x="1185" y="1914"/>
                  </a:cubicBezTo>
                  <a:cubicBezTo>
                    <a:pt x="1290" y="1914"/>
                    <a:pt x="1386" y="1866"/>
                    <a:pt x="1386" y="1866"/>
                  </a:cubicBezTo>
                  <a:cubicBezTo>
                    <a:pt x="1386" y="1866"/>
                    <a:pt x="1386" y="2108"/>
                    <a:pt x="1535" y="2200"/>
                  </a:cubicBezTo>
                  <a:cubicBezTo>
                    <a:pt x="1613" y="2244"/>
                    <a:pt x="1750" y="2263"/>
                    <a:pt x="1881" y="2263"/>
                  </a:cubicBezTo>
                  <a:cubicBezTo>
                    <a:pt x="2026" y="2263"/>
                    <a:pt x="2163" y="2239"/>
                    <a:pt x="2203" y="2200"/>
                  </a:cubicBezTo>
                  <a:cubicBezTo>
                    <a:pt x="2258" y="2108"/>
                    <a:pt x="2240" y="2033"/>
                    <a:pt x="2240" y="2033"/>
                  </a:cubicBezTo>
                  <a:lnTo>
                    <a:pt x="2240" y="2033"/>
                  </a:lnTo>
                  <a:cubicBezTo>
                    <a:pt x="2240" y="2033"/>
                    <a:pt x="2444" y="2182"/>
                    <a:pt x="2741" y="2275"/>
                  </a:cubicBezTo>
                  <a:cubicBezTo>
                    <a:pt x="2790" y="2287"/>
                    <a:pt x="2849" y="2292"/>
                    <a:pt x="2914" y="2292"/>
                  </a:cubicBezTo>
                  <a:cubicBezTo>
                    <a:pt x="3236" y="2292"/>
                    <a:pt x="3687" y="2163"/>
                    <a:pt x="3687" y="2163"/>
                  </a:cubicBezTo>
                  <a:lnTo>
                    <a:pt x="3687" y="772"/>
                  </a:lnTo>
                  <a:cubicBezTo>
                    <a:pt x="3687" y="772"/>
                    <a:pt x="2147" y="159"/>
                    <a:pt x="1850" y="30"/>
                  </a:cubicBezTo>
                  <a:cubicBezTo>
                    <a:pt x="1795" y="10"/>
                    <a:pt x="1705" y="1"/>
                    <a:pt x="1595"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7281070" y="2541135"/>
              <a:ext cx="440026" cy="1037849"/>
            </a:xfrm>
            <a:custGeom>
              <a:rect b="b" l="l" r="r" t="t"/>
              <a:pathLst>
                <a:path extrusionOk="0" h="23546" w="9983">
                  <a:moveTo>
                    <a:pt x="93" y="1"/>
                  </a:moveTo>
                  <a:cubicBezTo>
                    <a:pt x="93" y="1"/>
                    <a:pt x="56" y="186"/>
                    <a:pt x="0" y="520"/>
                  </a:cubicBezTo>
                  <a:cubicBezTo>
                    <a:pt x="1466" y="873"/>
                    <a:pt x="3284" y="1800"/>
                    <a:pt x="4564" y="4101"/>
                  </a:cubicBezTo>
                  <a:cubicBezTo>
                    <a:pt x="6865" y="8220"/>
                    <a:pt x="8702" y="21004"/>
                    <a:pt x="9036" y="23546"/>
                  </a:cubicBezTo>
                  <a:lnTo>
                    <a:pt x="9982" y="23546"/>
                  </a:lnTo>
                  <a:lnTo>
                    <a:pt x="8182" y="12321"/>
                  </a:lnTo>
                  <a:lnTo>
                    <a:pt x="6995" y="761"/>
                  </a:lnTo>
                  <a:lnTo>
                    <a:pt x="6921" y="1"/>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7279439" y="2541135"/>
              <a:ext cx="309953" cy="33587"/>
            </a:xfrm>
            <a:custGeom>
              <a:rect b="b" l="l" r="r" t="t"/>
              <a:pathLst>
                <a:path extrusionOk="0" h="762" w="7032">
                  <a:moveTo>
                    <a:pt x="130" y="1"/>
                  </a:moveTo>
                  <a:cubicBezTo>
                    <a:pt x="130" y="1"/>
                    <a:pt x="74" y="279"/>
                    <a:pt x="0" y="761"/>
                  </a:cubicBezTo>
                  <a:lnTo>
                    <a:pt x="7032" y="761"/>
                  </a:lnTo>
                  <a:lnTo>
                    <a:pt x="69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7217250" y="3083297"/>
              <a:ext cx="163616" cy="495651"/>
            </a:xfrm>
            <a:custGeom>
              <a:rect b="b" l="l" r="r" t="t"/>
              <a:pathLst>
                <a:path extrusionOk="0" h="11245" w="3712">
                  <a:moveTo>
                    <a:pt x="112" y="1"/>
                  </a:moveTo>
                  <a:cubicBezTo>
                    <a:pt x="1" y="4639"/>
                    <a:pt x="335" y="11245"/>
                    <a:pt x="335" y="11245"/>
                  </a:cubicBezTo>
                  <a:lnTo>
                    <a:pt x="3712" y="11245"/>
                  </a:lnTo>
                  <a:lnTo>
                    <a:pt x="3712" y="10855"/>
                  </a:lnTo>
                  <a:cubicBezTo>
                    <a:pt x="2060" y="8220"/>
                    <a:pt x="892" y="3879"/>
                    <a:pt x="112"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7447056" y="2403755"/>
              <a:ext cx="52408" cy="92475"/>
            </a:xfrm>
            <a:custGeom>
              <a:rect b="b" l="l" r="r" t="t"/>
              <a:pathLst>
                <a:path extrusionOk="0" h="2098" w="1189">
                  <a:moveTo>
                    <a:pt x="984" y="1"/>
                  </a:moveTo>
                  <a:lnTo>
                    <a:pt x="1" y="186"/>
                  </a:lnTo>
                  <a:lnTo>
                    <a:pt x="75" y="1967"/>
                  </a:lnTo>
                  <a:cubicBezTo>
                    <a:pt x="75" y="1967"/>
                    <a:pt x="520" y="2042"/>
                    <a:pt x="1188" y="2097"/>
                  </a:cubicBezTo>
                  <a:lnTo>
                    <a:pt x="9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6911415" y="2167427"/>
              <a:ext cx="79384" cy="135803"/>
            </a:xfrm>
            <a:custGeom>
              <a:rect b="b" l="l" r="r" t="t"/>
              <a:pathLst>
                <a:path extrusionOk="0" h="3081" w="1801">
                  <a:moveTo>
                    <a:pt x="669" y="1"/>
                  </a:moveTo>
                  <a:lnTo>
                    <a:pt x="1" y="2357"/>
                  </a:lnTo>
                  <a:cubicBezTo>
                    <a:pt x="1" y="2357"/>
                    <a:pt x="390" y="2654"/>
                    <a:pt x="984" y="3081"/>
                  </a:cubicBezTo>
                  <a:lnTo>
                    <a:pt x="1800" y="483"/>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36"/>
          <p:cNvGrpSpPr/>
          <p:nvPr/>
        </p:nvGrpSpPr>
        <p:grpSpPr>
          <a:xfrm>
            <a:off x="6417039" y="1311058"/>
            <a:ext cx="360686" cy="516721"/>
            <a:chOff x="6417039" y="1311058"/>
            <a:chExt cx="360686" cy="516721"/>
          </a:xfrm>
        </p:grpSpPr>
        <p:sp>
          <p:nvSpPr>
            <p:cNvPr id="402" name="Google Shape;402;p36"/>
            <p:cNvSpPr/>
            <p:nvPr/>
          </p:nvSpPr>
          <p:spPr>
            <a:xfrm>
              <a:off x="6417039" y="1311058"/>
              <a:ext cx="360686" cy="516721"/>
            </a:xfrm>
            <a:custGeom>
              <a:rect b="b" l="l" r="r" t="t"/>
              <a:pathLst>
                <a:path extrusionOk="0" h="11723" w="8183">
                  <a:moveTo>
                    <a:pt x="4085" y="1"/>
                  </a:moveTo>
                  <a:cubicBezTo>
                    <a:pt x="2988" y="1"/>
                    <a:pt x="1893" y="414"/>
                    <a:pt x="1076" y="1239"/>
                  </a:cubicBezTo>
                  <a:cubicBezTo>
                    <a:pt x="446" y="1870"/>
                    <a:pt x="0" y="2724"/>
                    <a:pt x="56" y="3855"/>
                  </a:cubicBezTo>
                  <a:cubicBezTo>
                    <a:pt x="279" y="7177"/>
                    <a:pt x="4082" y="11722"/>
                    <a:pt x="4082" y="11722"/>
                  </a:cubicBezTo>
                  <a:cubicBezTo>
                    <a:pt x="4082" y="11722"/>
                    <a:pt x="7886" y="7177"/>
                    <a:pt x="8108" y="3855"/>
                  </a:cubicBezTo>
                  <a:cubicBezTo>
                    <a:pt x="8183" y="2724"/>
                    <a:pt x="7719" y="1870"/>
                    <a:pt x="7106" y="1239"/>
                  </a:cubicBezTo>
                  <a:cubicBezTo>
                    <a:pt x="6281" y="414"/>
                    <a:pt x="5182" y="1"/>
                    <a:pt x="4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6498798" y="1380388"/>
              <a:ext cx="189798" cy="188960"/>
            </a:xfrm>
            <a:custGeom>
              <a:rect b="b" l="l" r="r" t="t"/>
              <a:pathLst>
                <a:path extrusionOk="0" h="4287" w="4306">
                  <a:moveTo>
                    <a:pt x="2153" y="0"/>
                  </a:moveTo>
                  <a:cubicBezTo>
                    <a:pt x="966" y="0"/>
                    <a:pt x="1" y="965"/>
                    <a:pt x="1" y="2153"/>
                  </a:cubicBezTo>
                  <a:cubicBezTo>
                    <a:pt x="1" y="3321"/>
                    <a:pt x="966" y="4286"/>
                    <a:pt x="2153" y="4286"/>
                  </a:cubicBezTo>
                  <a:cubicBezTo>
                    <a:pt x="3340" y="4286"/>
                    <a:pt x="4305" y="3321"/>
                    <a:pt x="4305" y="2153"/>
                  </a:cubicBezTo>
                  <a:cubicBezTo>
                    <a:pt x="4305" y="965"/>
                    <a:pt x="3340" y="0"/>
                    <a:pt x="21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36"/>
          <p:cNvGrpSpPr/>
          <p:nvPr/>
        </p:nvGrpSpPr>
        <p:grpSpPr>
          <a:xfrm>
            <a:off x="5662942" y="2165001"/>
            <a:ext cx="988749" cy="1008303"/>
            <a:chOff x="5662942" y="2165001"/>
            <a:chExt cx="988749" cy="1008303"/>
          </a:xfrm>
        </p:grpSpPr>
        <p:sp>
          <p:nvSpPr>
            <p:cNvPr id="405" name="Google Shape;405;p36"/>
            <p:cNvSpPr/>
            <p:nvPr/>
          </p:nvSpPr>
          <p:spPr>
            <a:xfrm>
              <a:off x="5749637" y="2264742"/>
              <a:ext cx="817021" cy="858762"/>
            </a:xfrm>
            <a:custGeom>
              <a:rect b="b" l="l" r="r" t="t"/>
              <a:pathLst>
                <a:path extrusionOk="0" h="19483" w="18536">
                  <a:moveTo>
                    <a:pt x="13563" y="1"/>
                  </a:moveTo>
                  <a:lnTo>
                    <a:pt x="1577" y="6866"/>
                  </a:lnTo>
                  <a:lnTo>
                    <a:pt x="0" y="7775"/>
                  </a:lnTo>
                  <a:lnTo>
                    <a:pt x="1225" y="17720"/>
                  </a:lnTo>
                  <a:lnTo>
                    <a:pt x="9240" y="19482"/>
                  </a:lnTo>
                  <a:lnTo>
                    <a:pt x="17385" y="18313"/>
                  </a:lnTo>
                  <a:lnTo>
                    <a:pt x="18536" y="8239"/>
                  </a:lnTo>
                  <a:lnTo>
                    <a:pt x="13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749637" y="2567314"/>
              <a:ext cx="407320" cy="556170"/>
            </a:xfrm>
            <a:custGeom>
              <a:rect b="b" l="l" r="r" t="t"/>
              <a:pathLst>
                <a:path extrusionOk="0" h="12618" w="9241">
                  <a:moveTo>
                    <a:pt x="1577" y="1"/>
                  </a:moveTo>
                  <a:lnTo>
                    <a:pt x="0" y="910"/>
                  </a:lnTo>
                  <a:lnTo>
                    <a:pt x="1225" y="10855"/>
                  </a:lnTo>
                  <a:lnTo>
                    <a:pt x="9240" y="12617"/>
                  </a:lnTo>
                  <a:lnTo>
                    <a:pt x="8405" y="501"/>
                  </a:lnTo>
                  <a:lnTo>
                    <a:pt x="1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662942" y="2165001"/>
              <a:ext cx="721372" cy="488246"/>
            </a:xfrm>
            <a:custGeom>
              <a:rect b="b" l="l" r="r" t="t"/>
              <a:pathLst>
                <a:path extrusionOk="0" h="11077" w="16366">
                  <a:moveTo>
                    <a:pt x="5696" y="0"/>
                  </a:moveTo>
                  <a:lnTo>
                    <a:pt x="0" y="9963"/>
                  </a:lnTo>
                  <a:lnTo>
                    <a:pt x="10669" y="11077"/>
                  </a:lnTo>
                  <a:lnTo>
                    <a:pt x="16365" y="724"/>
                  </a:lnTo>
                  <a:lnTo>
                    <a:pt x="56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6347424" y="2196867"/>
              <a:ext cx="304267" cy="431034"/>
            </a:xfrm>
            <a:custGeom>
              <a:rect b="b" l="l" r="r" t="t"/>
              <a:pathLst>
                <a:path extrusionOk="0" h="9779" w="6903">
                  <a:moveTo>
                    <a:pt x="835" y="1"/>
                  </a:moveTo>
                  <a:lnTo>
                    <a:pt x="0" y="1541"/>
                  </a:lnTo>
                  <a:lnTo>
                    <a:pt x="4991" y="9779"/>
                  </a:lnTo>
                  <a:lnTo>
                    <a:pt x="6902" y="9779"/>
                  </a:lnTo>
                  <a:lnTo>
                    <a:pt x="8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6281973" y="2705532"/>
              <a:ext cx="166877" cy="401590"/>
            </a:xfrm>
            <a:custGeom>
              <a:rect b="b" l="l" r="r" t="t"/>
              <a:pathLst>
                <a:path extrusionOk="0" h="9111" w="3786">
                  <a:moveTo>
                    <a:pt x="3786" y="0"/>
                  </a:moveTo>
                  <a:lnTo>
                    <a:pt x="1" y="241"/>
                  </a:lnTo>
                  <a:lnTo>
                    <a:pt x="409" y="9110"/>
                  </a:lnTo>
                  <a:lnTo>
                    <a:pt x="3396" y="8628"/>
                  </a:lnTo>
                  <a:lnTo>
                    <a:pt x="37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5810945" y="2695704"/>
              <a:ext cx="256840" cy="203682"/>
            </a:xfrm>
            <a:custGeom>
              <a:rect b="b" l="l" r="r" t="t"/>
              <a:pathLst>
                <a:path extrusionOk="0" h="4621" w="5827">
                  <a:moveTo>
                    <a:pt x="1" y="0"/>
                  </a:moveTo>
                  <a:lnTo>
                    <a:pt x="465" y="3823"/>
                  </a:lnTo>
                  <a:lnTo>
                    <a:pt x="5827" y="4620"/>
                  </a:lnTo>
                  <a:lnTo>
                    <a:pt x="5585" y="66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5831396" y="2715317"/>
              <a:ext cx="208575" cy="164453"/>
            </a:xfrm>
            <a:custGeom>
              <a:rect b="b" l="l" r="r" t="t"/>
              <a:pathLst>
                <a:path extrusionOk="0" h="3731" w="4732">
                  <a:moveTo>
                    <a:pt x="1" y="1"/>
                  </a:moveTo>
                  <a:lnTo>
                    <a:pt x="390" y="3081"/>
                  </a:lnTo>
                  <a:lnTo>
                    <a:pt x="4732" y="3730"/>
                  </a:lnTo>
                  <a:lnTo>
                    <a:pt x="4546" y="539"/>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6294269" y="2433195"/>
              <a:ext cx="115351" cy="157886"/>
            </a:xfrm>
            <a:custGeom>
              <a:rect b="b" l="l" r="r" t="t"/>
              <a:pathLst>
                <a:path extrusionOk="0" h="3582" w="2617">
                  <a:moveTo>
                    <a:pt x="1299" y="1"/>
                  </a:moveTo>
                  <a:cubicBezTo>
                    <a:pt x="575" y="1"/>
                    <a:pt x="0" y="799"/>
                    <a:pt x="0" y="1782"/>
                  </a:cubicBezTo>
                  <a:cubicBezTo>
                    <a:pt x="0" y="2784"/>
                    <a:pt x="575" y="3582"/>
                    <a:pt x="1299" y="3582"/>
                  </a:cubicBezTo>
                  <a:cubicBezTo>
                    <a:pt x="2022" y="3582"/>
                    <a:pt x="2616" y="2784"/>
                    <a:pt x="2616" y="1782"/>
                  </a:cubicBezTo>
                  <a:cubicBezTo>
                    <a:pt x="2616" y="799"/>
                    <a:pt x="2022"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5913992" y="2715317"/>
              <a:ext cx="33587" cy="160354"/>
            </a:xfrm>
            <a:custGeom>
              <a:rect b="b" l="l" r="r" t="t"/>
              <a:pathLst>
                <a:path extrusionOk="0" h="3638" w="762">
                  <a:moveTo>
                    <a:pt x="0" y="1"/>
                  </a:moveTo>
                  <a:lnTo>
                    <a:pt x="353" y="3582"/>
                  </a:lnTo>
                  <a:lnTo>
                    <a:pt x="761" y="3637"/>
                  </a:lnTo>
                  <a:lnTo>
                    <a:pt x="390" y="5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5774143" y="3045700"/>
              <a:ext cx="781053" cy="127604"/>
            </a:xfrm>
            <a:custGeom>
              <a:rect b="b" l="l" r="r" t="t"/>
              <a:pathLst>
                <a:path extrusionOk="0" h="2895" w="17720">
                  <a:moveTo>
                    <a:pt x="669" y="1"/>
                  </a:moveTo>
                  <a:lnTo>
                    <a:pt x="1" y="186"/>
                  </a:lnTo>
                  <a:lnTo>
                    <a:pt x="1" y="1021"/>
                  </a:lnTo>
                  <a:lnTo>
                    <a:pt x="8684" y="2895"/>
                  </a:lnTo>
                  <a:lnTo>
                    <a:pt x="17720" y="1448"/>
                  </a:lnTo>
                  <a:lnTo>
                    <a:pt x="17720" y="743"/>
                  </a:lnTo>
                  <a:lnTo>
                    <a:pt x="16848" y="464"/>
                  </a:lnTo>
                  <a:lnTo>
                    <a:pt x="8517" y="1763"/>
                  </a:lnTo>
                  <a:lnTo>
                    <a:pt x="6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5" name="Google Shape;415;p36"/>
          <p:cNvCxnSpPr/>
          <p:nvPr/>
        </p:nvCxnSpPr>
        <p:spPr>
          <a:xfrm flipH="1" rot="10800000">
            <a:off x="3585675" y="1542975"/>
            <a:ext cx="1040700" cy="600"/>
          </a:xfrm>
          <a:prstGeom prst="straightConnector1">
            <a:avLst/>
          </a:prstGeom>
          <a:noFill/>
          <a:ln cap="flat" cmpd="sng" w="19050">
            <a:solidFill>
              <a:schemeClr val="accent4"/>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7"/>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21" name="Google Shape;421;p37"/>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General Concepts on mobile apps for a market management system.</a:t>
            </a:r>
            <a:endParaRPr sz="2600"/>
          </a:p>
        </p:txBody>
      </p:sp>
      <p:sp>
        <p:nvSpPr>
          <p:cNvPr id="422" name="Google Shape;422;p37"/>
          <p:cNvSpPr txBox="1"/>
          <p:nvPr>
            <p:ph idx="1" type="body"/>
          </p:nvPr>
        </p:nvSpPr>
        <p:spPr>
          <a:xfrm>
            <a:off x="714000" y="17271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mobile app for a market management system is a software application that runs on a mobile device, such as a smartphone or a tablet, and allows users to access and manage information related to a physical marketplace.</a:t>
            </a:r>
            <a:endParaRPr/>
          </a:p>
          <a:p>
            <a:pPr indent="0" lvl="0" marL="0" rtl="0" algn="l">
              <a:spcBef>
                <a:spcPts val="1200"/>
              </a:spcBef>
              <a:spcAft>
                <a:spcPts val="0"/>
              </a:spcAft>
              <a:buNone/>
            </a:pPr>
            <a:r>
              <a:rPr b="1" lang="en">
                <a:latin typeface="Barlow Semi Condensed"/>
                <a:ea typeface="Barlow Semi Condensed"/>
                <a:cs typeface="Barlow Semi Condensed"/>
                <a:sym typeface="Barlow Semi Condensed"/>
              </a:rPr>
              <a:t>For buyers</a:t>
            </a:r>
            <a:endParaRPr b="1">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a:t>The app can allow buyers to search for products or services by keywords, categories, prices, ratings, reviews, availability, location and others. </a:t>
            </a:r>
            <a:endParaRPr/>
          </a:p>
          <a:p>
            <a:pPr indent="0" lvl="0" marL="0" rtl="0" algn="l">
              <a:spcBef>
                <a:spcPts val="1200"/>
              </a:spcBef>
              <a:spcAft>
                <a:spcPts val="0"/>
              </a:spcAft>
              <a:buNone/>
            </a:pPr>
            <a:r>
              <a:rPr b="1" lang="en">
                <a:latin typeface="Barlow Semi Condensed"/>
                <a:ea typeface="Barlow Semi Condensed"/>
                <a:cs typeface="Barlow Semi Condensed"/>
                <a:sym typeface="Barlow Semi Condensed"/>
              </a:rPr>
              <a:t>For sellers</a:t>
            </a:r>
            <a:endParaRPr b="1">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a:t>The app can allow sellers to create and manage their profiles or stores on the app platform, where they can display t</a:t>
            </a:r>
            <a:endParaRPr/>
          </a:p>
          <a:p>
            <a:pPr indent="0" lvl="0" marL="0" rtl="0" algn="l">
              <a:spcBef>
                <a:spcPts val="1200"/>
              </a:spcBef>
              <a:spcAft>
                <a:spcPts val="0"/>
              </a:spcAft>
              <a:buNone/>
            </a:pPr>
            <a:r>
              <a:rPr b="1" lang="en">
                <a:latin typeface="Barlow Semi Condensed"/>
                <a:ea typeface="Barlow Semi Condensed"/>
                <a:cs typeface="Barlow Semi Condensed"/>
                <a:sym typeface="Barlow Semi Condensed"/>
              </a:rPr>
              <a:t>Related Works</a:t>
            </a:r>
            <a:endParaRPr b="1">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a:t>Several studies have been conducted on developing and evaluating mobile apps for a market management system in different contexts and scenarios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p:nvPr/>
        </p:nvSpPr>
        <p:spPr>
          <a:xfrm>
            <a:off x="3919525" y="839428"/>
            <a:ext cx="1304400" cy="1304400"/>
          </a:xfrm>
          <a:prstGeom prst="ellipse">
            <a:avLst/>
          </a:prstGeom>
          <a:solidFill>
            <a:srgbClr val="5CFFA6">
              <a:alpha val="43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8"/>
          <p:cNvSpPr txBox="1"/>
          <p:nvPr>
            <p:ph type="title"/>
          </p:nvPr>
        </p:nvSpPr>
        <p:spPr>
          <a:xfrm>
            <a:off x="2312425" y="2316938"/>
            <a:ext cx="4518600" cy="130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 AND DESIGN</a:t>
            </a:r>
            <a:endParaRPr>
              <a:solidFill>
                <a:schemeClr val="lt1"/>
              </a:solidFill>
            </a:endParaRPr>
          </a:p>
        </p:txBody>
      </p:sp>
      <p:sp>
        <p:nvSpPr>
          <p:cNvPr id="429" name="Google Shape;429;p38"/>
          <p:cNvSpPr txBox="1"/>
          <p:nvPr>
            <p:ph idx="2" type="title"/>
          </p:nvPr>
        </p:nvSpPr>
        <p:spPr>
          <a:xfrm>
            <a:off x="3987775" y="1106278"/>
            <a:ext cx="11679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30" name="Google Shape;430;p38"/>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p:nvPr/>
        </p:nvSpPr>
        <p:spPr>
          <a:xfrm>
            <a:off x="5068847" y="977025"/>
            <a:ext cx="3131400" cy="3145200"/>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37" name="Google Shape;437;p39"/>
          <p:cNvSpPr txBox="1"/>
          <p:nvPr>
            <p:ph type="title"/>
          </p:nvPr>
        </p:nvSpPr>
        <p:spPr>
          <a:xfrm>
            <a:off x="714000" y="1311025"/>
            <a:ext cx="3912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CARRYAMGO</a:t>
            </a:r>
            <a:endParaRPr/>
          </a:p>
        </p:txBody>
      </p:sp>
      <p:grpSp>
        <p:nvGrpSpPr>
          <p:cNvPr id="438" name="Google Shape;438;p39"/>
          <p:cNvGrpSpPr/>
          <p:nvPr/>
        </p:nvGrpSpPr>
        <p:grpSpPr>
          <a:xfrm>
            <a:off x="5372621" y="1793717"/>
            <a:ext cx="917649" cy="1745425"/>
            <a:chOff x="5372621" y="1793717"/>
            <a:chExt cx="917649" cy="1745425"/>
          </a:xfrm>
        </p:grpSpPr>
        <p:sp>
          <p:nvSpPr>
            <p:cNvPr id="439" name="Google Shape;439;p39"/>
            <p:cNvSpPr/>
            <p:nvPr/>
          </p:nvSpPr>
          <p:spPr>
            <a:xfrm>
              <a:off x="5372621" y="1793717"/>
              <a:ext cx="917649" cy="174542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p:nvPr/>
          </p:nvSpPr>
          <p:spPr>
            <a:xfrm>
              <a:off x="5430975" y="1854375"/>
              <a:ext cx="800907" cy="1623955"/>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9"/>
            <p:cNvSpPr/>
            <p:nvPr/>
          </p:nvSpPr>
          <p:spPr>
            <a:xfrm>
              <a:off x="5579509" y="2303234"/>
              <a:ext cx="503872" cy="1021654"/>
            </a:xfrm>
            <a:custGeom>
              <a:rect b="b" l="l" r="r" t="t"/>
              <a:pathLst>
                <a:path extrusionOk="0" h="39599" w="20819">
                  <a:moveTo>
                    <a:pt x="1949" y="1"/>
                  </a:moveTo>
                  <a:cubicBezTo>
                    <a:pt x="873" y="1"/>
                    <a:pt x="1" y="873"/>
                    <a:pt x="1" y="1949"/>
                  </a:cubicBezTo>
                  <a:lnTo>
                    <a:pt x="1" y="37665"/>
                  </a:lnTo>
                  <a:cubicBezTo>
                    <a:pt x="1" y="38735"/>
                    <a:pt x="892" y="39599"/>
                    <a:pt x="1949" y="39599"/>
                  </a:cubicBezTo>
                  <a:cubicBezTo>
                    <a:pt x="1992" y="39599"/>
                    <a:pt x="2035" y="39597"/>
                    <a:pt x="2079" y="39595"/>
                  </a:cubicBezTo>
                  <a:lnTo>
                    <a:pt x="19000" y="38481"/>
                  </a:lnTo>
                  <a:cubicBezTo>
                    <a:pt x="20021" y="38407"/>
                    <a:pt x="20818" y="37572"/>
                    <a:pt x="20818" y="36533"/>
                  </a:cubicBezTo>
                  <a:lnTo>
                    <a:pt x="20818" y="1949"/>
                  </a:lnTo>
                  <a:cubicBezTo>
                    <a:pt x="20818" y="873"/>
                    <a:pt x="19946" y="1"/>
                    <a:pt x="188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9"/>
          <p:cNvSpPr txBox="1"/>
          <p:nvPr>
            <p:ph idx="1" type="subTitle"/>
          </p:nvPr>
        </p:nvSpPr>
        <p:spPr>
          <a:xfrm>
            <a:off x="714000" y="1925800"/>
            <a:ext cx="3912300" cy="20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carried out  analysis and design for our market management system that could better link various buyers and sellers found in our local markets, by making buyers know the best goods available for them in the market while on the other hand helping sellers increase their revenue as they have exposure to more customers</a:t>
            </a:r>
            <a:endParaRPr/>
          </a:p>
          <a:p>
            <a:pPr indent="0" lvl="0" marL="0" rtl="0" algn="l">
              <a:spcBef>
                <a:spcPts val="0"/>
              </a:spcBef>
              <a:spcAft>
                <a:spcPts val="0"/>
              </a:spcAft>
              <a:buNone/>
            </a:pPr>
            <a:r>
              <a:t/>
            </a:r>
            <a:endParaRPr/>
          </a:p>
        </p:txBody>
      </p:sp>
      <p:sp>
        <p:nvSpPr>
          <p:cNvPr id="443" name="Google Shape;443;p39"/>
          <p:cNvSpPr/>
          <p:nvPr/>
        </p:nvSpPr>
        <p:spPr>
          <a:xfrm>
            <a:off x="5287706" y="3621413"/>
            <a:ext cx="2691326" cy="174028"/>
          </a:xfrm>
          <a:custGeom>
            <a:rect b="b" l="l" r="r" t="t"/>
            <a:pathLst>
              <a:path extrusionOk="0" h="8117" w="97742">
                <a:moveTo>
                  <a:pt x="48871" y="0"/>
                </a:moveTo>
                <a:cubicBezTo>
                  <a:pt x="21873" y="0"/>
                  <a:pt x="0" y="1823"/>
                  <a:pt x="0" y="4058"/>
                </a:cubicBezTo>
                <a:cubicBezTo>
                  <a:pt x="0" y="6294"/>
                  <a:pt x="21873" y="8117"/>
                  <a:pt x="48871" y="8117"/>
                </a:cubicBezTo>
                <a:cubicBezTo>
                  <a:pt x="75868" y="8117"/>
                  <a:pt x="97742" y="6294"/>
                  <a:pt x="97742" y="4058"/>
                </a:cubicBezTo>
                <a:cubicBezTo>
                  <a:pt x="97742" y="1823"/>
                  <a:pt x="75868" y="0"/>
                  <a:pt x="488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9"/>
          <p:cNvGrpSpPr/>
          <p:nvPr/>
        </p:nvGrpSpPr>
        <p:grpSpPr>
          <a:xfrm>
            <a:off x="6730708" y="1714648"/>
            <a:ext cx="1030444" cy="1992494"/>
            <a:chOff x="6730708" y="1714648"/>
            <a:chExt cx="1030444" cy="1992494"/>
          </a:xfrm>
        </p:grpSpPr>
        <p:sp>
          <p:nvSpPr>
            <p:cNvPr id="445" name="Google Shape;445;p39"/>
            <p:cNvSpPr/>
            <p:nvPr/>
          </p:nvSpPr>
          <p:spPr>
            <a:xfrm>
              <a:off x="7165330" y="3515095"/>
              <a:ext cx="198393" cy="146073"/>
            </a:xfrm>
            <a:custGeom>
              <a:rect b="b" l="l" r="r" t="t"/>
              <a:pathLst>
                <a:path extrusionOk="0" h="3314" w="4501">
                  <a:moveTo>
                    <a:pt x="2385" y="0"/>
                  </a:moveTo>
                  <a:lnTo>
                    <a:pt x="2311" y="1522"/>
                  </a:lnTo>
                  <a:cubicBezTo>
                    <a:pt x="2311" y="1522"/>
                    <a:pt x="103" y="2617"/>
                    <a:pt x="47" y="2839"/>
                  </a:cubicBezTo>
                  <a:cubicBezTo>
                    <a:pt x="0" y="3043"/>
                    <a:pt x="59" y="3313"/>
                    <a:pt x="909" y="3313"/>
                  </a:cubicBezTo>
                  <a:cubicBezTo>
                    <a:pt x="1064" y="3313"/>
                    <a:pt x="1245" y="3304"/>
                    <a:pt x="1457" y="3284"/>
                  </a:cubicBezTo>
                  <a:cubicBezTo>
                    <a:pt x="2812" y="3155"/>
                    <a:pt x="4240" y="3062"/>
                    <a:pt x="4370" y="2895"/>
                  </a:cubicBezTo>
                  <a:cubicBezTo>
                    <a:pt x="4500" y="2728"/>
                    <a:pt x="4148" y="1336"/>
                    <a:pt x="4148" y="1336"/>
                  </a:cubicBezTo>
                  <a:lnTo>
                    <a:pt x="40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7554202" y="3502005"/>
              <a:ext cx="152156" cy="205137"/>
            </a:xfrm>
            <a:custGeom>
              <a:rect b="b" l="l" r="r" t="t"/>
              <a:pathLst>
                <a:path extrusionOk="0" h="4654" w="3452">
                  <a:moveTo>
                    <a:pt x="946" y="1"/>
                  </a:moveTo>
                  <a:cubicBezTo>
                    <a:pt x="946" y="1"/>
                    <a:pt x="1076" y="743"/>
                    <a:pt x="1076" y="1188"/>
                  </a:cubicBezTo>
                  <a:cubicBezTo>
                    <a:pt x="1076" y="1633"/>
                    <a:pt x="501" y="3340"/>
                    <a:pt x="241" y="3711"/>
                  </a:cubicBezTo>
                  <a:cubicBezTo>
                    <a:pt x="0" y="4082"/>
                    <a:pt x="427" y="4472"/>
                    <a:pt x="1318" y="4620"/>
                  </a:cubicBezTo>
                  <a:cubicBezTo>
                    <a:pt x="1455" y="4643"/>
                    <a:pt x="1594" y="4654"/>
                    <a:pt x="1731" y="4654"/>
                  </a:cubicBezTo>
                  <a:cubicBezTo>
                    <a:pt x="2481" y="4654"/>
                    <a:pt x="3177" y="4338"/>
                    <a:pt x="3303" y="4008"/>
                  </a:cubicBezTo>
                  <a:cubicBezTo>
                    <a:pt x="3451" y="3637"/>
                    <a:pt x="3024" y="2598"/>
                    <a:pt x="2913" y="2171"/>
                  </a:cubicBezTo>
                  <a:cubicBezTo>
                    <a:pt x="2783" y="1763"/>
                    <a:pt x="2505" y="1"/>
                    <a:pt x="25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6911415" y="2055389"/>
              <a:ext cx="399959" cy="337766"/>
            </a:xfrm>
            <a:custGeom>
              <a:rect b="b" l="l" r="r" t="t"/>
              <a:pathLst>
                <a:path extrusionOk="0" h="7663" w="9074">
                  <a:moveTo>
                    <a:pt x="9074" y="1"/>
                  </a:moveTo>
                  <a:cubicBezTo>
                    <a:pt x="9074" y="1"/>
                    <a:pt x="6328" y="3136"/>
                    <a:pt x="5233" y="4491"/>
                  </a:cubicBezTo>
                  <a:lnTo>
                    <a:pt x="1800" y="3025"/>
                  </a:lnTo>
                  <a:lnTo>
                    <a:pt x="669" y="2543"/>
                  </a:lnTo>
                  <a:lnTo>
                    <a:pt x="1" y="4899"/>
                  </a:lnTo>
                  <a:cubicBezTo>
                    <a:pt x="1" y="4899"/>
                    <a:pt x="390" y="5196"/>
                    <a:pt x="984" y="5623"/>
                  </a:cubicBezTo>
                  <a:cubicBezTo>
                    <a:pt x="2145" y="6435"/>
                    <a:pt x="4121" y="7663"/>
                    <a:pt x="5587" y="7663"/>
                  </a:cubicBezTo>
                  <a:cubicBezTo>
                    <a:pt x="5762" y="7663"/>
                    <a:pt x="5929" y="7645"/>
                    <a:pt x="6086" y="7608"/>
                  </a:cubicBezTo>
                  <a:cubicBezTo>
                    <a:pt x="8202" y="7070"/>
                    <a:pt x="9074" y="5289"/>
                    <a:pt x="9074" y="5289"/>
                  </a:cubicBezTo>
                  <a:lnTo>
                    <a:pt x="90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7332594" y="1763703"/>
              <a:ext cx="223297" cy="377965"/>
            </a:xfrm>
            <a:custGeom>
              <a:rect b="b" l="l" r="r" t="t"/>
              <a:pathLst>
                <a:path extrusionOk="0" h="8575" w="5066">
                  <a:moveTo>
                    <a:pt x="2108" y="0"/>
                  </a:moveTo>
                  <a:cubicBezTo>
                    <a:pt x="1550" y="0"/>
                    <a:pt x="960" y="78"/>
                    <a:pt x="501" y="329"/>
                  </a:cubicBezTo>
                  <a:cubicBezTo>
                    <a:pt x="167" y="515"/>
                    <a:pt x="0" y="886"/>
                    <a:pt x="37" y="1257"/>
                  </a:cubicBezTo>
                  <a:cubicBezTo>
                    <a:pt x="111" y="1906"/>
                    <a:pt x="93" y="3019"/>
                    <a:pt x="93" y="3465"/>
                  </a:cubicBezTo>
                  <a:cubicBezTo>
                    <a:pt x="93" y="3836"/>
                    <a:pt x="390" y="4207"/>
                    <a:pt x="779" y="4466"/>
                  </a:cubicBezTo>
                  <a:cubicBezTo>
                    <a:pt x="1150" y="4708"/>
                    <a:pt x="1577" y="4856"/>
                    <a:pt x="1948" y="4856"/>
                  </a:cubicBezTo>
                  <a:lnTo>
                    <a:pt x="1948" y="5357"/>
                  </a:lnTo>
                  <a:cubicBezTo>
                    <a:pt x="1781" y="5468"/>
                    <a:pt x="1596" y="5543"/>
                    <a:pt x="1354" y="5580"/>
                  </a:cubicBezTo>
                  <a:cubicBezTo>
                    <a:pt x="1354" y="5580"/>
                    <a:pt x="575" y="6433"/>
                    <a:pt x="520" y="7250"/>
                  </a:cubicBezTo>
                  <a:lnTo>
                    <a:pt x="520" y="7268"/>
                  </a:lnTo>
                  <a:cubicBezTo>
                    <a:pt x="501" y="7565"/>
                    <a:pt x="575" y="7843"/>
                    <a:pt x="835" y="8103"/>
                  </a:cubicBezTo>
                  <a:cubicBezTo>
                    <a:pt x="1161" y="8442"/>
                    <a:pt x="1640" y="8575"/>
                    <a:pt x="2148" y="8575"/>
                  </a:cubicBezTo>
                  <a:cubicBezTo>
                    <a:pt x="3086" y="8575"/>
                    <a:pt x="4123" y="8122"/>
                    <a:pt x="4472" y="7676"/>
                  </a:cubicBezTo>
                  <a:cubicBezTo>
                    <a:pt x="4935" y="7083"/>
                    <a:pt x="5065" y="5932"/>
                    <a:pt x="4806" y="5543"/>
                  </a:cubicBezTo>
                  <a:cubicBezTo>
                    <a:pt x="4768" y="5487"/>
                    <a:pt x="4731" y="5450"/>
                    <a:pt x="4676" y="5431"/>
                  </a:cubicBezTo>
                  <a:cubicBezTo>
                    <a:pt x="4286" y="5264"/>
                    <a:pt x="4045" y="5301"/>
                    <a:pt x="3878" y="5005"/>
                  </a:cubicBezTo>
                  <a:lnTo>
                    <a:pt x="4397" y="2463"/>
                  </a:lnTo>
                  <a:lnTo>
                    <a:pt x="4472" y="2184"/>
                  </a:lnTo>
                  <a:lnTo>
                    <a:pt x="3878" y="218"/>
                  </a:lnTo>
                  <a:cubicBezTo>
                    <a:pt x="3878" y="218"/>
                    <a:pt x="3037" y="0"/>
                    <a:pt x="2108"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9"/>
            <p:cNvSpPr/>
            <p:nvPr/>
          </p:nvSpPr>
          <p:spPr>
            <a:xfrm>
              <a:off x="7355468" y="1835413"/>
              <a:ext cx="188960" cy="247848"/>
            </a:xfrm>
            <a:custGeom>
              <a:rect b="b" l="l" r="r" t="t"/>
              <a:pathLst>
                <a:path extrusionOk="0" h="5623" w="4287">
                  <a:moveTo>
                    <a:pt x="3303" y="1"/>
                  </a:moveTo>
                  <a:cubicBezTo>
                    <a:pt x="3303" y="1"/>
                    <a:pt x="3507" y="1337"/>
                    <a:pt x="2524" y="2376"/>
                  </a:cubicBezTo>
                  <a:cubicBezTo>
                    <a:pt x="2133" y="2802"/>
                    <a:pt x="1583" y="2926"/>
                    <a:pt x="1067" y="2926"/>
                  </a:cubicBezTo>
                  <a:cubicBezTo>
                    <a:pt x="776" y="2926"/>
                    <a:pt x="495" y="2886"/>
                    <a:pt x="260" y="2839"/>
                  </a:cubicBezTo>
                  <a:lnTo>
                    <a:pt x="260" y="2839"/>
                  </a:lnTo>
                  <a:cubicBezTo>
                    <a:pt x="631" y="3081"/>
                    <a:pt x="1058" y="3229"/>
                    <a:pt x="1429" y="3229"/>
                  </a:cubicBezTo>
                  <a:lnTo>
                    <a:pt x="1429" y="3730"/>
                  </a:lnTo>
                  <a:cubicBezTo>
                    <a:pt x="1262" y="3841"/>
                    <a:pt x="1077" y="3916"/>
                    <a:pt x="835" y="3953"/>
                  </a:cubicBezTo>
                  <a:cubicBezTo>
                    <a:pt x="835" y="3953"/>
                    <a:pt x="56" y="4806"/>
                    <a:pt x="1" y="5623"/>
                  </a:cubicBezTo>
                  <a:cubicBezTo>
                    <a:pt x="390" y="5418"/>
                    <a:pt x="910" y="5177"/>
                    <a:pt x="1541" y="4862"/>
                  </a:cubicBezTo>
                  <a:cubicBezTo>
                    <a:pt x="2876" y="4212"/>
                    <a:pt x="3804" y="3990"/>
                    <a:pt x="4287" y="3916"/>
                  </a:cubicBezTo>
                  <a:cubicBezTo>
                    <a:pt x="4249" y="3860"/>
                    <a:pt x="4212" y="3823"/>
                    <a:pt x="4157" y="3804"/>
                  </a:cubicBezTo>
                  <a:cubicBezTo>
                    <a:pt x="3767" y="3637"/>
                    <a:pt x="3526" y="3674"/>
                    <a:pt x="3359" y="3378"/>
                  </a:cubicBezTo>
                  <a:lnTo>
                    <a:pt x="3971" y="427"/>
                  </a:lnTo>
                  <a:lnTo>
                    <a:pt x="3303" y="1"/>
                  </a:ln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9"/>
            <p:cNvSpPr/>
            <p:nvPr/>
          </p:nvSpPr>
          <p:spPr>
            <a:xfrm>
              <a:off x="7304782" y="1714648"/>
              <a:ext cx="252740" cy="228013"/>
            </a:xfrm>
            <a:custGeom>
              <a:rect b="b" l="l" r="r" t="t"/>
              <a:pathLst>
                <a:path extrusionOk="0" h="5173" w="5734">
                  <a:moveTo>
                    <a:pt x="3061" y="0"/>
                  </a:moveTo>
                  <a:cubicBezTo>
                    <a:pt x="2890" y="0"/>
                    <a:pt x="2705" y="10"/>
                    <a:pt x="2505" y="32"/>
                  </a:cubicBezTo>
                  <a:cubicBezTo>
                    <a:pt x="2134" y="69"/>
                    <a:pt x="1828" y="81"/>
                    <a:pt x="1573" y="81"/>
                  </a:cubicBezTo>
                  <a:cubicBezTo>
                    <a:pt x="991" y="81"/>
                    <a:pt x="677" y="15"/>
                    <a:pt x="484" y="15"/>
                  </a:cubicBezTo>
                  <a:cubicBezTo>
                    <a:pt x="334" y="15"/>
                    <a:pt x="258" y="55"/>
                    <a:pt x="186" y="199"/>
                  </a:cubicBezTo>
                  <a:cubicBezTo>
                    <a:pt x="0" y="607"/>
                    <a:pt x="538" y="1034"/>
                    <a:pt x="538" y="1034"/>
                  </a:cubicBezTo>
                  <a:cubicBezTo>
                    <a:pt x="538" y="1034"/>
                    <a:pt x="260" y="1720"/>
                    <a:pt x="353" y="2314"/>
                  </a:cubicBezTo>
                  <a:cubicBezTo>
                    <a:pt x="446" y="2908"/>
                    <a:pt x="705" y="3093"/>
                    <a:pt x="705" y="3093"/>
                  </a:cubicBezTo>
                  <a:lnTo>
                    <a:pt x="798" y="2073"/>
                  </a:lnTo>
                  <a:cubicBezTo>
                    <a:pt x="798" y="2073"/>
                    <a:pt x="817" y="1646"/>
                    <a:pt x="1893" y="1609"/>
                  </a:cubicBezTo>
                  <a:cubicBezTo>
                    <a:pt x="1914" y="1609"/>
                    <a:pt x="1936" y="1608"/>
                    <a:pt x="1957" y="1608"/>
                  </a:cubicBezTo>
                  <a:cubicBezTo>
                    <a:pt x="2990" y="1608"/>
                    <a:pt x="3936" y="2040"/>
                    <a:pt x="4026" y="2240"/>
                  </a:cubicBezTo>
                  <a:cubicBezTo>
                    <a:pt x="4101" y="2444"/>
                    <a:pt x="3822" y="3167"/>
                    <a:pt x="3822" y="3167"/>
                  </a:cubicBezTo>
                  <a:lnTo>
                    <a:pt x="4156" y="3427"/>
                  </a:lnTo>
                  <a:cubicBezTo>
                    <a:pt x="4277" y="3165"/>
                    <a:pt x="4459" y="3007"/>
                    <a:pt x="4596" y="3007"/>
                  </a:cubicBezTo>
                  <a:cubicBezTo>
                    <a:pt x="4711" y="3007"/>
                    <a:pt x="4796" y="3118"/>
                    <a:pt x="4787" y="3372"/>
                  </a:cubicBezTo>
                  <a:cubicBezTo>
                    <a:pt x="4787" y="3928"/>
                    <a:pt x="4305" y="4355"/>
                    <a:pt x="4305" y="4355"/>
                  </a:cubicBezTo>
                  <a:cubicBezTo>
                    <a:pt x="4305" y="4355"/>
                    <a:pt x="4455" y="5173"/>
                    <a:pt x="4626" y="5173"/>
                  </a:cubicBezTo>
                  <a:cubicBezTo>
                    <a:pt x="4655" y="5173"/>
                    <a:pt x="4684" y="5150"/>
                    <a:pt x="4713" y="5097"/>
                  </a:cubicBezTo>
                  <a:cubicBezTo>
                    <a:pt x="4936" y="4726"/>
                    <a:pt x="5733" y="2203"/>
                    <a:pt x="5566" y="1442"/>
                  </a:cubicBezTo>
                  <a:cubicBezTo>
                    <a:pt x="5399" y="681"/>
                    <a:pt x="4936" y="681"/>
                    <a:pt x="4936" y="681"/>
                  </a:cubicBezTo>
                  <a:cubicBezTo>
                    <a:pt x="4936" y="681"/>
                    <a:pt x="4491" y="0"/>
                    <a:pt x="30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
            <p:cNvSpPr/>
            <p:nvPr/>
          </p:nvSpPr>
          <p:spPr>
            <a:xfrm>
              <a:off x="7256520" y="2001442"/>
              <a:ext cx="390130" cy="539773"/>
            </a:xfrm>
            <a:custGeom>
              <a:rect b="b" l="l" r="r" t="t"/>
              <a:pathLst>
                <a:path extrusionOk="0" h="12246" w="8851">
                  <a:moveTo>
                    <a:pt x="6290" y="0"/>
                  </a:moveTo>
                  <a:lnTo>
                    <a:pt x="3080" y="186"/>
                  </a:lnTo>
                  <a:lnTo>
                    <a:pt x="1986" y="798"/>
                  </a:lnTo>
                  <a:lnTo>
                    <a:pt x="1244" y="1225"/>
                  </a:lnTo>
                  <a:cubicBezTo>
                    <a:pt x="1" y="3099"/>
                    <a:pt x="650" y="12246"/>
                    <a:pt x="650" y="12246"/>
                  </a:cubicBezTo>
                  <a:lnTo>
                    <a:pt x="7533" y="12246"/>
                  </a:lnTo>
                  <a:lnTo>
                    <a:pt x="8851" y="1373"/>
                  </a:lnTo>
                  <a:cubicBezTo>
                    <a:pt x="7682" y="705"/>
                    <a:pt x="6290" y="0"/>
                    <a:pt x="62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7302314" y="2001442"/>
              <a:ext cx="344333" cy="539773"/>
            </a:xfrm>
            <a:custGeom>
              <a:rect b="b" l="l" r="r" t="t"/>
              <a:pathLst>
                <a:path extrusionOk="0" h="12246" w="7812">
                  <a:moveTo>
                    <a:pt x="5251" y="0"/>
                  </a:moveTo>
                  <a:lnTo>
                    <a:pt x="2041" y="186"/>
                  </a:lnTo>
                  <a:lnTo>
                    <a:pt x="947" y="798"/>
                  </a:lnTo>
                  <a:cubicBezTo>
                    <a:pt x="2134" y="1726"/>
                    <a:pt x="3767" y="3470"/>
                    <a:pt x="4287" y="6327"/>
                  </a:cubicBezTo>
                  <a:cubicBezTo>
                    <a:pt x="4899" y="9704"/>
                    <a:pt x="1726" y="11504"/>
                    <a:pt x="1" y="12246"/>
                  </a:cubicBezTo>
                  <a:lnTo>
                    <a:pt x="6494" y="12246"/>
                  </a:lnTo>
                  <a:lnTo>
                    <a:pt x="7812" y="1373"/>
                  </a:lnTo>
                  <a:cubicBezTo>
                    <a:pt x="6643" y="705"/>
                    <a:pt x="5251" y="0"/>
                    <a:pt x="5251" y="0"/>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7431541" y="1965433"/>
              <a:ext cx="102260" cy="109665"/>
            </a:xfrm>
            <a:custGeom>
              <a:rect b="b" l="l" r="r" t="t"/>
              <a:pathLst>
                <a:path extrusionOk="0" h="2488" w="2320">
                  <a:moveTo>
                    <a:pt x="1855" y="1"/>
                  </a:moveTo>
                  <a:lnTo>
                    <a:pt x="0" y="1077"/>
                  </a:lnTo>
                  <a:lnTo>
                    <a:pt x="724" y="2487"/>
                  </a:lnTo>
                  <a:lnTo>
                    <a:pt x="2319" y="817"/>
                  </a:lnTo>
                  <a:lnTo>
                    <a:pt x="18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9"/>
            <p:cNvSpPr/>
            <p:nvPr/>
          </p:nvSpPr>
          <p:spPr>
            <a:xfrm>
              <a:off x="7392271" y="1980154"/>
              <a:ext cx="39317" cy="81852"/>
            </a:xfrm>
            <a:custGeom>
              <a:rect b="b" l="l" r="r" t="t"/>
              <a:pathLst>
                <a:path extrusionOk="0" h="1857" w="892">
                  <a:moveTo>
                    <a:pt x="594" y="1"/>
                  </a:moveTo>
                  <a:lnTo>
                    <a:pt x="0" y="669"/>
                  </a:lnTo>
                  <a:lnTo>
                    <a:pt x="149" y="1856"/>
                  </a:lnTo>
                  <a:lnTo>
                    <a:pt x="891" y="743"/>
                  </a:lnTo>
                  <a:lnTo>
                    <a:pt x="5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
            <p:cNvSpPr/>
            <p:nvPr/>
          </p:nvSpPr>
          <p:spPr>
            <a:xfrm>
              <a:off x="7447056" y="2061956"/>
              <a:ext cx="314096" cy="436764"/>
            </a:xfrm>
            <a:custGeom>
              <a:rect b="b" l="l" r="r" t="t"/>
              <a:pathLst>
                <a:path extrusionOk="0" h="9909" w="7126">
                  <a:moveTo>
                    <a:pt x="4528" y="0"/>
                  </a:moveTo>
                  <a:cubicBezTo>
                    <a:pt x="4528" y="0"/>
                    <a:pt x="3322" y="650"/>
                    <a:pt x="3285" y="2208"/>
                  </a:cubicBezTo>
                  <a:cubicBezTo>
                    <a:pt x="3248" y="3785"/>
                    <a:pt x="3971" y="7236"/>
                    <a:pt x="3971" y="7236"/>
                  </a:cubicBezTo>
                  <a:lnTo>
                    <a:pt x="984" y="7756"/>
                  </a:lnTo>
                  <a:lnTo>
                    <a:pt x="1" y="7941"/>
                  </a:lnTo>
                  <a:lnTo>
                    <a:pt x="75" y="9722"/>
                  </a:lnTo>
                  <a:cubicBezTo>
                    <a:pt x="75" y="9722"/>
                    <a:pt x="520" y="9797"/>
                    <a:pt x="1188" y="9852"/>
                  </a:cubicBezTo>
                  <a:cubicBezTo>
                    <a:pt x="1595" y="9884"/>
                    <a:pt x="2081" y="9908"/>
                    <a:pt x="2596" y="9908"/>
                  </a:cubicBezTo>
                  <a:cubicBezTo>
                    <a:pt x="3303" y="9908"/>
                    <a:pt x="4064" y="9862"/>
                    <a:pt x="4750" y="9722"/>
                  </a:cubicBezTo>
                  <a:cubicBezTo>
                    <a:pt x="6773" y="9296"/>
                    <a:pt x="7125" y="8108"/>
                    <a:pt x="6624" y="5325"/>
                  </a:cubicBezTo>
                  <a:cubicBezTo>
                    <a:pt x="6142" y="2523"/>
                    <a:pt x="4528" y="0"/>
                    <a:pt x="45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6730708" y="2030531"/>
              <a:ext cx="162778" cy="210867"/>
            </a:xfrm>
            <a:custGeom>
              <a:rect b="b" l="l" r="r" t="t"/>
              <a:pathLst>
                <a:path extrusionOk="0" h="4784" w="3693">
                  <a:moveTo>
                    <a:pt x="1349" y="0"/>
                  </a:moveTo>
                  <a:cubicBezTo>
                    <a:pt x="1197" y="0"/>
                    <a:pt x="1068" y="91"/>
                    <a:pt x="1021" y="249"/>
                  </a:cubicBezTo>
                  <a:lnTo>
                    <a:pt x="56" y="3904"/>
                  </a:lnTo>
                  <a:cubicBezTo>
                    <a:pt x="0" y="4090"/>
                    <a:pt x="130" y="4276"/>
                    <a:pt x="297" y="4313"/>
                  </a:cubicBezTo>
                  <a:lnTo>
                    <a:pt x="2357" y="4776"/>
                  </a:lnTo>
                  <a:cubicBezTo>
                    <a:pt x="2378" y="4781"/>
                    <a:pt x="2401" y="4784"/>
                    <a:pt x="2423" y="4784"/>
                  </a:cubicBezTo>
                  <a:cubicBezTo>
                    <a:pt x="2569" y="4784"/>
                    <a:pt x="2714" y="4680"/>
                    <a:pt x="2746" y="4535"/>
                  </a:cubicBezTo>
                  <a:lnTo>
                    <a:pt x="3655" y="899"/>
                  </a:lnTo>
                  <a:cubicBezTo>
                    <a:pt x="3693" y="713"/>
                    <a:pt x="3581" y="528"/>
                    <a:pt x="3414" y="491"/>
                  </a:cubicBezTo>
                  <a:lnTo>
                    <a:pt x="1429" y="8"/>
                  </a:lnTo>
                  <a:cubicBezTo>
                    <a:pt x="1402" y="3"/>
                    <a:pt x="1375"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6848476" y="2079894"/>
              <a:ext cx="94061" cy="172652"/>
            </a:xfrm>
            <a:custGeom>
              <a:rect b="b" l="l" r="r" t="t"/>
              <a:pathLst>
                <a:path extrusionOk="0" h="3917" w="2134">
                  <a:moveTo>
                    <a:pt x="485" y="0"/>
                  </a:moveTo>
                  <a:cubicBezTo>
                    <a:pt x="195" y="0"/>
                    <a:pt x="449" y="1006"/>
                    <a:pt x="631" y="1133"/>
                  </a:cubicBezTo>
                  <a:lnTo>
                    <a:pt x="0" y="3267"/>
                  </a:lnTo>
                  <a:cubicBezTo>
                    <a:pt x="0" y="3267"/>
                    <a:pt x="278" y="3452"/>
                    <a:pt x="668" y="3452"/>
                  </a:cubicBezTo>
                  <a:lnTo>
                    <a:pt x="1559" y="3916"/>
                  </a:lnTo>
                  <a:lnTo>
                    <a:pt x="2134" y="2265"/>
                  </a:lnTo>
                  <a:lnTo>
                    <a:pt x="1651" y="1894"/>
                  </a:lnTo>
                  <a:cubicBezTo>
                    <a:pt x="1651" y="1894"/>
                    <a:pt x="1429" y="1040"/>
                    <a:pt x="1113" y="744"/>
                  </a:cubicBezTo>
                  <a:cubicBezTo>
                    <a:pt x="816" y="447"/>
                    <a:pt x="816" y="38"/>
                    <a:pt x="501" y="1"/>
                  </a:cubicBezTo>
                  <a:cubicBezTo>
                    <a:pt x="496" y="1"/>
                    <a:pt x="490" y="0"/>
                    <a:pt x="485" y="0"/>
                  </a:cubicBezTo>
                  <a:close/>
                </a:path>
              </a:pathLst>
            </a:custGeom>
            <a:solidFill>
              <a:srgbClr val="FFB1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9"/>
            <p:cNvSpPr/>
            <p:nvPr/>
          </p:nvSpPr>
          <p:spPr>
            <a:xfrm>
              <a:off x="7217250" y="2541135"/>
              <a:ext cx="503850" cy="1037849"/>
            </a:xfrm>
            <a:custGeom>
              <a:rect b="b" l="l" r="r" t="t"/>
              <a:pathLst>
                <a:path extrusionOk="0" h="23546" w="11431">
                  <a:moveTo>
                    <a:pt x="1541" y="1"/>
                  </a:moveTo>
                  <a:cubicBezTo>
                    <a:pt x="1541" y="1"/>
                    <a:pt x="1504" y="186"/>
                    <a:pt x="1448" y="520"/>
                  </a:cubicBezTo>
                  <a:cubicBezTo>
                    <a:pt x="1430" y="594"/>
                    <a:pt x="1430" y="669"/>
                    <a:pt x="1411" y="761"/>
                  </a:cubicBezTo>
                  <a:cubicBezTo>
                    <a:pt x="1096" y="2673"/>
                    <a:pt x="316" y="7756"/>
                    <a:pt x="149" y="11467"/>
                  </a:cubicBezTo>
                  <a:cubicBezTo>
                    <a:pt x="131" y="11727"/>
                    <a:pt x="131" y="12005"/>
                    <a:pt x="112" y="12302"/>
                  </a:cubicBezTo>
                  <a:cubicBezTo>
                    <a:pt x="1" y="16940"/>
                    <a:pt x="335" y="23546"/>
                    <a:pt x="335" y="23546"/>
                  </a:cubicBezTo>
                  <a:lnTo>
                    <a:pt x="3712" y="23546"/>
                  </a:lnTo>
                  <a:lnTo>
                    <a:pt x="3712" y="23156"/>
                  </a:lnTo>
                  <a:lnTo>
                    <a:pt x="3730" y="12042"/>
                  </a:lnTo>
                  <a:lnTo>
                    <a:pt x="4528" y="6235"/>
                  </a:lnTo>
                  <a:lnTo>
                    <a:pt x="4899" y="5845"/>
                  </a:lnTo>
                  <a:cubicBezTo>
                    <a:pt x="4899" y="5845"/>
                    <a:pt x="5975" y="12061"/>
                    <a:pt x="6439" y="14584"/>
                  </a:cubicBezTo>
                  <a:cubicBezTo>
                    <a:pt x="6903" y="17089"/>
                    <a:pt x="8146" y="23546"/>
                    <a:pt x="8146" y="23546"/>
                  </a:cubicBezTo>
                  <a:lnTo>
                    <a:pt x="11430" y="23546"/>
                  </a:lnTo>
                  <a:lnTo>
                    <a:pt x="9630" y="12321"/>
                  </a:lnTo>
                  <a:lnTo>
                    <a:pt x="8443" y="761"/>
                  </a:lnTo>
                  <a:lnTo>
                    <a:pt x="83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9"/>
            <p:cNvSpPr/>
            <p:nvPr/>
          </p:nvSpPr>
          <p:spPr>
            <a:xfrm>
              <a:off x="7287858" y="2384494"/>
              <a:ext cx="162514" cy="101070"/>
            </a:xfrm>
            <a:custGeom>
              <a:rect b="b" l="l" r="r" t="t"/>
              <a:pathLst>
                <a:path extrusionOk="0" h="2293" w="3687">
                  <a:moveTo>
                    <a:pt x="1595" y="1"/>
                  </a:moveTo>
                  <a:cubicBezTo>
                    <a:pt x="1076" y="1"/>
                    <a:pt x="93" y="206"/>
                    <a:pt x="32" y="512"/>
                  </a:cubicBezTo>
                  <a:cubicBezTo>
                    <a:pt x="1" y="636"/>
                    <a:pt x="73" y="677"/>
                    <a:pt x="183" y="677"/>
                  </a:cubicBezTo>
                  <a:cubicBezTo>
                    <a:pt x="403" y="677"/>
                    <a:pt x="774" y="512"/>
                    <a:pt x="774" y="512"/>
                  </a:cubicBezTo>
                  <a:lnTo>
                    <a:pt x="1535" y="512"/>
                  </a:lnTo>
                  <a:cubicBezTo>
                    <a:pt x="1535" y="512"/>
                    <a:pt x="663" y="957"/>
                    <a:pt x="644" y="1236"/>
                  </a:cubicBezTo>
                  <a:cubicBezTo>
                    <a:pt x="611" y="1463"/>
                    <a:pt x="877" y="1477"/>
                    <a:pt x="944" y="1477"/>
                  </a:cubicBezTo>
                  <a:cubicBezTo>
                    <a:pt x="954" y="1477"/>
                    <a:pt x="959" y="1477"/>
                    <a:pt x="959" y="1477"/>
                  </a:cubicBezTo>
                  <a:lnTo>
                    <a:pt x="959" y="1477"/>
                  </a:lnTo>
                  <a:cubicBezTo>
                    <a:pt x="959" y="1477"/>
                    <a:pt x="885" y="1662"/>
                    <a:pt x="996" y="1829"/>
                  </a:cubicBezTo>
                  <a:cubicBezTo>
                    <a:pt x="1047" y="1895"/>
                    <a:pt x="1118" y="1914"/>
                    <a:pt x="1185" y="1914"/>
                  </a:cubicBezTo>
                  <a:cubicBezTo>
                    <a:pt x="1290" y="1914"/>
                    <a:pt x="1386" y="1866"/>
                    <a:pt x="1386" y="1866"/>
                  </a:cubicBezTo>
                  <a:cubicBezTo>
                    <a:pt x="1386" y="1866"/>
                    <a:pt x="1386" y="2108"/>
                    <a:pt x="1535" y="2200"/>
                  </a:cubicBezTo>
                  <a:cubicBezTo>
                    <a:pt x="1613" y="2244"/>
                    <a:pt x="1750" y="2263"/>
                    <a:pt x="1881" y="2263"/>
                  </a:cubicBezTo>
                  <a:cubicBezTo>
                    <a:pt x="2026" y="2263"/>
                    <a:pt x="2163" y="2239"/>
                    <a:pt x="2203" y="2200"/>
                  </a:cubicBezTo>
                  <a:cubicBezTo>
                    <a:pt x="2258" y="2108"/>
                    <a:pt x="2240" y="2033"/>
                    <a:pt x="2240" y="2033"/>
                  </a:cubicBezTo>
                  <a:lnTo>
                    <a:pt x="2240" y="2033"/>
                  </a:lnTo>
                  <a:cubicBezTo>
                    <a:pt x="2240" y="2033"/>
                    <a:pt x="2444" y="2182"/>
                    <a:pt x="2741" y="2275"/>
                  </a:cubicBezTo>
                  <a:cubicBezTo>
                    <a:pt x="2790" y="2287"/>
                    <a:pt x="2849" y="2292"/>
                    <a:pt x="2914" y="2292"/>
                  </a:cubicBezTo>
                  <a:cubicBezTo>
                    <a:pt x="3236" y="2292"/>
                    <a:pt x="3687" y="2163"/>
                    <a:pt x="3687" y="2163"/>
                  </a:cubicBezTo>
                  <a:lnTo>
                    <a:pt x="3687" y="772"/>
                  </a:lnTo>
                  <a:cubicBezTo>
                    <a:pt x="3687" y="772"/>
                    <a:pt x="2147" y="159"/>
                    <a:pt x="1850" y="30"/>
                  </a:cubicBezTo>
                  <a:cubicBezTo>
                    <a:pt x="1795" y="10"/>
                    <a:pt x="1705" y="1"/>
                    <a:pt x="1595" y="1"/>
                  </a:cubicBezTo>
                  <a:close/>
                </a:path>
              </a:pathLst>
            </a:custGeom>
            <a:solidFill>
              <a:srgbClr val="ED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p:nvPr/>
          </p:nvSpPr>
          <p:spPr>
            <a:xfrm>
              <a:off x="7281070" y="2541135"/>
              <a:ext cx="440026" cy="1037849"/>
            </a:xfrm>
            <a:custGeom>
              <a:rect b="b" l="l" r="r" t="t"/>
              <a:pathLst>
                <a:path extrusionOk="0" h="23546" w="9983">
                  <a:moveTo>
                    <a:pt x="93" y="1"/>
                  </a:moveTo>
                  <a:cubicBezTo>
                    <a:pt x="93" y="1"/>
                    <a:pt x="56" y="186"/>
                    <a:pt x="0" y="520"/>
                  </a:cubicBezTo>
                  <a:cubicBezTo>
                    <a:pt x="1466" y="873"/>
                    <a:pt x="3284" y="1800"/>
                    <a:pt x="4564" y="4101"/>
                  </a:cubicBezTo>
                  <a:cubicBezTo>
                    <a:pt x="6865" y="8220"/>
                    <a:pt x="8702" y="21004"/>
                    <a:pt x="9036" y="23546"/>
                  </a:cubicBezTo>
                  <a:lnTo>
                    <a:pt x="9982" y="23546"/>
                  </a:lnTo>
                  <a:lnTo>
                    <a:pt x="8182" y="12321"/>
                  </a:lnTo>
                  <a:lnTo>
                    <a:pt x="6995" y="761"/>
                  </a:lnTo>
                  <a:lnTo>
                    <a:pt x="6921" y="1"/>
                  </a:ln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a:off x="7279439" y="2541135"/>
              <a:ext cx="309953" cy="33587"/>
            </a:xfrm>
            <a:custGeom>
              <a:rect b="b" l="l" r="r" t="t"/>
              <a:pathLst>
                <a:path extrusionOk="0" h="762" w="7032">
                  <a:moveTo>
                    <a:pt x="130" y="1"/>
                  </a:moveTo>
                  <a:cubicBezTo>
                    <a:pt x="130" y="1"/>
                    <a:pt x="74" y="279"/>
                    <a:pt x="0" y="761"/>
                  </a:cubicBezTo>
                  <a:lnTo>
                    <a:pt x="7032" y="761"/>
                  </a:lnTo>
                  <a:lnTo>
                    <a:pt x="69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9"/>
            <p:cNvSpPr/>
            <p:nvPr/>
          </p:nvSpPr>
          <p:spPr>
            <a:xfrm>
              <a:off x="7217250" y="3083297"/>
              <a:ext cx="163616" cy="495651"/>
            </a:xfrm>
            <a:custGeom>
              <a:rect b="b" l="l" r="r" t="t"/>
              <a:pathLst>
                <a:path extrusionOk="0" h="11245" w="3712">
                  <a:moveTo>
                    <a:pt x="112" y="1"/>
                  </a:moveTo>
                  <a:cubicBezTo>
                    <a:pt x="1" y="4639"/>
                    <a:pt x="335" y="11245"/>
                    <a:pt x="335" y="11245"/>
                  </a:cubicBezTo>
                  <a:lnTo>
                    <a:pt x="3712" y="11245"/>
                  </a:lnTo>
                  <a:lnTo>
                    <a:pt x="3712" y="10855"/>
                  </a:lnTo>
                  <a:cubicBezTo>
                    <a:pt x="2060" y="8220"/>
                    <a:pt x="892" y="3879"/>
                    <a:pt x="112" y="1"/>
                  </a:cubicBezTo>
                  <a:close/>
                </a:path>
              </a:pathLst>
            </a:custGeom>
            <a:solidFill>
              <a:srgbClr val="121212">
                <a:alpha val="80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9"/>
            <p:cNvSpPr/>
            <p:nvPr/>
          </p:nvSpPr>
          <p:spPr>
            <a:xfrm>
              <a:off x="7447056" y="2403755"/>
              <a:ext cx="52408" cy="92475"/>
            </a:xfrm>
            <a:custGeom>
              <a:rect b="b" l="l" r="r" t="t"/>
              <a:pathLst>
                <a:path extrusionOk="0" h="2098" w="1189">
                  <a:moveTo>
                    <a:pt x="984" y="1"/>
                  </a:moveTo>
                  <a:lnTo>
                    <a:pt x="1" y="186"/>
                  </a:lnTo>
                  <a:lnTo>
                    <a:pt x="75" y="1967"/>
                  </a:lnTo>
                  <a:cubicBezTo>
                    <a:pt x="75" y="1967"/>
                    <a:pt x="520" y="2042"/>
                    <a:pt x="1188" y="2097"/>
                  </a:cubicBezTo>
                  <a:lnTo>
                    <a:pt x="9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6911415" y="2167427"/>
              <a:ext cx="79384" cy="135803"/>
            </a:xfrm>
            <a:custGeom>
              <a:rect b="b" l="l" r="r" t="t"/>
              <a:pathLst>
                <a:path extrusionOk="0" h="3081" w="1801">
                  <a:moveTo>
                    <a:pt x="669" y="1"/>
                  </a:moveTo>
                  <a:lnTo>
                    <a:pt x="1" y="2357"/>
                  </a:lnTo>
                  <a:cubicBezTo>
                    <a:pt x="1" y="2357"/>
                    <a:pt x="390" y="2654"/>
                    <a:pt x="984" y="3081"/>
                  </a:cubicBezTo>
                  <a:lnTo>
                    <a:pt x="1800" y="483"/>
                  </a:lnTo>
                  <a:lnTo>
                    <a:pt x="6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39"/>
          <p:cNvGrpSpPr/>
          <p:nvPr/>
        </p:nvGrpSpPr>
        <p:grpSpPr>
          <a:xfrm>
            <a:off x="6417039" y="1311058"/>
            <a:ext cx="360686" cy="516721"/>
            <a:chOff x="6417039" y="1311058"/>
            <a:chExt cx="360686" cy="516721"/>
          </a:xfrm>
        </p:grpSpPr>
        <p:sp>
          <p:nvSpPr>
            <p:cNvPr id="466" name="Google Shape;466;p39"/>
            <p:cNvSpPr/>
            <p:nvPr/>
          </p:nvSpPr>
          <p:spPr>
            <a:xfrm>
              <a:off x="6417039" y="1311058"/>
              <a:ext cx="360686" cy="516721"/>
            </a:xfrm>
            <a:custGeom>
              <a:rect b="b" l="l" r="r" t="t"/>
              <a:pathLst>
                <a:path extrusionOk="0" h="11723" w="8183">
                  <a:moveTo>
                    <a:pt x="4085" y="1"/>
                  </a:moveTo>
                  <a:cubicBezTo>
                    <a:pt x="2988" y="1"/>
                    <a:pt x="1893" y="414"/>
                    <a:pt x="1076" y="1239"/>
                  </a:cubicBezTo>
                  <a:cubicBezTo>
                    <a:pt x="446" y="1870"/>
                    <a:pt x="0" y="2724"/>
                    <a:pt x="56" y="3855"/>
                  </a:cubicBezTo>
                  <a:cubicBezTo>
                    <a:pt x="279" y="7177"/>
                    <a:pt x="4082" y="11722"/>
                    <a:pt x="4082" y="11722"/>
                  </a:cubicBezTo>
                  <a:cubicBezTo>
                    <a:pt x="4082" y="11722"/>
                    <a:pt x="7886" y="7177"/>
                    <a:pt x="8108" y="3855"/>
                  </a:cubicBezTo>
                  <a:cubicBezTo>
                    <a:pt x="8183" y="2724"/>
                    <a:pt x="7719" y="1870"/>
                    <a:pt x="7106" y="1239"/>
                  </a:cubicBezTo>
                  <a:cubicBezTo>
                    <a:pt x="6281" y="414"/>
                    <a:pt x="5182" y="1"/>
                    <a:pt x="4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9"/>
            <p:cNvSpPr/>
            <p:nvPr/>
          </p:nvSpPr>
          <p:spPr>
            <a:xfrm>
              <a:off x="6498798" y="1380388"/>
              <a:ext cx="189798" cy="188960"/>
            </a:xfrm>
            <a:custGeom>
              <a:rect b="b" l="l" r="r" t="t"/>
              <a:pathLst>
                <a:path extrusionOk="0" h="4287" w="4306">
                  <a:moveTo>
                    <a:pt x="2153" y="0"/>
                  </a:moveTo>
                  <a:cubicBezTo>
                    <a:pt x="966" y="0"/>
                    <a:pt x="1" y="965"/>
                    <a:pt x="1" y="2153"/>
                  </a:cubicBezTo>
                  <a:cubicBezTo>
                    <a:pt x="1" y="3321"/>
                    <a:pt x="966" y="4286"/>
                    <a:pt x="2153" y="4286"/>
                  </a:cubicBezTo>
                  <a:cubicBezTo>
                    <a:pt x="3340" y="4286"/>
                    <a:pt x="4305" y="3321"/>
                    <a:pt x="4305" y="2153"/>
                  </a:cubicBezTo>
                  <a:cubicBezTo>
                    <a:pt x="4305" y="965"/>
                    <a:pt x="3340" y="0"/>
                    <a:pt x="21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9"/>
          <p:cNvGrpSpPr/>
          <p:nvPr/>
        </p:nvGrpSpPr>
        <p:grpSpPr>
          <a:xfrm>
            <a:off x="5662942" y="2165001"/>
            <a:ext cx="988749" cy="1008303"/>
            <a:chOff x="5662942" y="2165001"/>
            <a:chExt cx="988749" cy="1008303"/>
          </a:xfrm>
        </p:grpSpPr>
        <p:sp>
          <p:nvSpPr>
            <p:cNvPr id="469" name="Google Shape;469;p39"/>
            <p:cNvSpPr/>
            <p:nvPr/>
          </p:nvSpPr>
          <p:spPr>
            <a:xfrm>
              <a:off x="5749637" y="2264742"/>
              <a:ext cx="817021" cy="858762"/>
            </a:xfrm>
            <a:custGeom>
              <a:rect b="b" l="l" r="r" t="t"/>
              <a:pathLst>
                <a:path extrusionOk="0" h="19483" w="18536">
                  <a:moveTo>
                    <a:pt x="13563" y="1"/>
                  </a:moveTo>
                  <a:lnTo>
                    <a:pt x="1577" y="6866"/>
                  </a:lnTo>
                  <a:lnTo>
                    <a:pt x="0" y="7775"/>
                  </a:lnTo>
                  <a:lnTo>
                    <a:pt x="1225" y="17720"/>
                  </a:lnTo>
                  <a:lnTo>
                    <a:pt x="9240" y="19482"/>
                  </a:lnTo>
                  <a:lnTo>
                    <a:pt x="17385" y="18313"/>
                  </a:lnTo>
                  <a:lnTo>
                    <a:pt x="18536" y="8239"/>
                  </a:lnTo>
                  <a:lnTo>
                    <a:pt x="135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9"/>
            <p:cNvSpPr/>
            <p:nvPr/>
          </p:nvSpPr>
          <p:spPr>
            <a:xfrm>
              <a:off x="5749637" y="2567314"/>
              <a:ext cx="407320" cy="556170"/>
            </a:xfrm>
            <a:custGeom>
              <a:rect b="b" l="l" r="r" t="t"/>
              <a:pathLst>
                <a:path extrusionOk="0" h="12618" w="9241">
                  <a:moveTo>
                    <a:pt x="1577" y="1"/>
                  </a:moveTo>
                  <a:lnTo>
                    <a:pt x="0" y="910"/>
                  </a:lnTo>
                  <a:lnTo>
                    <a:pt x="1225" y="10855"/>
                  </a:lnTo>
                  <a:lnTo>
                    <a:pt x="9240" y="12617"/>
                  </a:lnTo>
                  <a:lnTo>
                    <a:pt x="8405" y="501"/>
                  </a:lnTo>
                  <a:lnTo>
                    <a:pt x="1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9"/>
            <p:cNvSpPr/>
            <p:nvPr/>
          </p:nvSpPr>
          <p:spPr>
            <a:xfrm>
              <a:off x="5662942" y="2165001"/>
              <a:ext cx="721372" cy="488246"/>
            </a:xfrm>
            <a:custGeom>
              <a:rect b="b" l="l" r="r" t="t"/>
              <a:pathLst>
                <a:path extrusionOk="0" h="11077" w="16366">
                  <a:moveTo>
                    <a:pt x="5696" y="0"/>
                  </a:moveTo>
                  <a:lnTo>
                    <a:pt x="0" y="9963"/>
                  </a:lnTo>
                  <a:lnTo>
                    <a:pt x="10669" y="11077"/>
                  </a:lnTo>
                  <a:lnTo>
                    <a:pt x="16365" y="724"/>
                  </a:lnTo>
                  <a:lnTo>
                    <a:pt x="56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9"/>
            <p:cNvSpPr/>
            <p:nvPr/>
          </p:nvSpPr>
          <p:spPr>
            <a:xfrm>
              <a:off x="6347424" y="2196867"/>
              <a:ext cx="304267" cy="431034"/>
            </a:xfrm>
            <a:custGeom>
              <a:rect b="b" l="l" r="r" t="t"/>
              <a:pathLst>
                <a:path extrusionOk="0" h="9779" w="6903">
                  <a:moveTo>
                    <a:pt x="835" y="1"/>
                  </a:moveTo>
                  <a:lnTo>
                    <a:pt x="0" y="1541"/>
                  </a:lnTo>
                  <a:lnTo>
                    <a:pt x="4991" y="9779"/>
                  </a:lnTo>
                  <a:lnTo>
                    <a:pt x="6902" y="9779"/>
                  </a:lnTo>
                  <a:lnTo>
                    <a:pt x="8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9"/>
            <p:cNvSpPr/>
            <p:nvPr/>
          </p:nvSpPr>
          <p:spPr>
            <a:xfrm>
              <a:off x="6281973" y="2705532"/>
              <a:ext cx="166877" cy="401590"/>
            </a:xfrm>
            <a:custGeom>
              <a:rect b="b" l="l" r="r" t="t"/>
              <a:pathLst>
                <a:path extrusionOk="0" h="9111" w="3786">
                  <a:moveTo>
                    <a:pt x="3786" y="0"/>
                  </a:moveTo>
                  <a:lnTo>
                    <a:pt x="1" y="241"/>
                  </a:lnTo>
                  <a:lnTo>
                    <a:pt x="409" y="9110"/>
                  </a:lnTo>
                  <a:lnTo>
                    <a:pt x="3396" y="8628"/>
                  </a:lnTo>
                  <a:lnTo>
                    <a:pt x="37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9"/>
            <p:cNvSpPr/>
            <p:nvPr/>
          </p:nvSpPr>
          <p:spPr>
            <a:xfrm>
              <a:off x="5810945" y="2695704"/>
              <a:ext cx="256840" cy="203682"/>
            </a:xfrm>
            <a:custGeom>
              <a:rect b="b" l="l" r="r" t="t"/>
              <a:pathLst>
                <a:path extrusionOk="0" h="4621" w="5827">
                  <a:moveTo>
                    <a:pt x="1" y="0"/>
                  </a:moveTo>
                  <a:lnTo>
                    <a:pt x="465" y="3823"/>
                  </a:lnTo>
                  <a:lnTo>
                    <a:pt x="5827" y="4620"/>
                  </a:lnTo>
                  <a:lnTo>
                    <a:pt x="5585" y="66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9"/>
            <p:cNvSpPr/>
            <p:nvPr/>
          </p:nvSpPr>
          <p:spPr>
            <a:xfrm>
              <a:off x="5831396" y="2715317"/>
              <a:ext cx="208575" cy="164453"/>
            </a:xfrm>
            <a:custGeom>
              <a:rect b="b" l="l" r="r" t="t"/>
              <a:pathLst>
                <a:path extrusionOk="0" h="3731" w="4732">
                  <a:moveTo>
                    <a:pt x="1" y="1"/>
                  </a:moveTo>
                  <a:lnTo>
                    <a:pt x="390" y="3081"/>
                  </a:lnTo>
                  <a:lnTo>
                    <a:pt x="4732" y="3730"/>
                  </a:lnTo>
                  <a:lnTo>
                    <a:pt x="4546" y="539"/>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p:cNvSpPr/>
            <p:nvPr/>
          </p:nvSpPr>
          <p:spPr>
            <a:xfrm>
              <a:off x="6294269" y="2433195"/>
              <a:ext cx="115351" cy="157886"/>
            </a:xfrm>
            <a:custGeom>
              <a:rect b="b" l="l" r="r" t="t"/>
              <a:pathLst>
                <a:path extrusionOk="0" h="3582" w="2617">
                  <a:moveTo>
                    <a:pt x="1299" y="1"/>
                  </a:moveTo>
                  <a:cubicBezTo>
                    <a:pt x="575" y="1"/>
                    <a:pt x="0" y="799"/>
                    <a:pt x="0" y="1782"/>
                  </a:cubicBezTo>
                  <a:cubicBezTo>
                    <a:pt x="0" y="2784"/>
                    <a:pt x="575" y="3582"/>
                    <a:pt x="1299" y="3582"/>
                  </a:cubicBezTo>
                  <a:cubicBezTo>
                    <a:pt x="2022" y="3582"/>
                    <a:pt x="2616" y="2784"/>
                    <a:pt x="2616" y="1782"/>
                  </a:cubicBezTo>
                  <a:cubicBezTo>
                    <a:pt x="2616" y="799"/>
                    <a:pt x="2022" y="1"/>
                    <a:pt x="1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5913992" y="2715317"/>
              <a:ext cx="33587" cy="160354"/>
            </a:xfrm>
            <a:custGeom>
              <a:rect b="b" l="l" r="r" t="t"/>
              <a:pathLst>
                <a:path extrusionOk="0" h="3638" w="762">
                  <a:moveTo>
                    <a:pt x="0" y="1"/>
                  </a:moveTo>
                  <a:lnTo>
                    <a:pt x="353" y="3582"/>
                  </a:lnTo>
                  <a:lnTo>
                    <a:pt x="761" y="3637"/>
                  </a:lnTo>
                  <a:lnTo>
                    <a:pt x="390" y="5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p:cNvSpPr/>
            <p:nvPr/>
          </p:nvSpPr>
          <p:spPr>
            <a:xfrm>
              <a:off x="5774143" y="3045700"/>
              <a:ext cx="781053" cy="127604"/>
            </a:xfrm>
            <a:custGeom>
              <a:rect b="b" l="l" r="r" t="t"/>
              <a:pathLst>
                <a:path extrusionOk="0" h="2895" w="17720">
                  <a:moveTo>
                    <a:pt x="669" y="1"/>
                  </a:moveTo>
                  <a:lnTo>
                    <a:pt x="1" y="186"/>
                  </a:lnTo>
                  <a:lnTo>
                    <a:pt x="1" y="1021"/>
                  </a:lnTo>
                  <a:lnTo>
                    <a:pt x="8684" y="2895"/>
                  </a:lnTo>
                  <a:lnTo>
                    <a:pt x="17720" y="1448"/>
                  </a:lnTo>
                  <a:lnTo>
                    <a:pt x="17720" y="743"/>
                  </a:lnTo>
                  <a:lnTo>
                    <a:pt x="16848" y="464"/>
                  </a:lnTo>
                  <a:lnTo>
                    <a:pt x="8517" y="1763"/>
                  </a:lnTo>
                  <a:lnTo>
                    <a:pt x="6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9" name="Google Shape;479;p39"/>
          <p:cNvCxnSpPr/>
          <p:nvPr/>
        </p:nvCxnSpPr>
        <p:spPr>
          <a:xfrm flipH="1" rot="10800000">
            <a:off x="3585675" y="1542975"/>
            <a:ext cx="1040700" cy="600"/>
          </a:xfrm>
          <a:prstGeom prst="straightConnector1">
            <a:avLst/>
          </a:prstGeom>
          <a:noFill/>
          <a:ln cap="flat" cmpd="sng" w="19050">
            <a:solidFill>
              <a:schemeClr val="accent4"/>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0"/>
          <p:cNvSpPr txBox="1"/>
          <p:nvPr>
            <p:ph idx="12" type="sldNum"/>
          </p:nvPr>
        </p:nvSpPr>
        <p:spPr>
          <a:xfrm>
            <a:off x="8472450" y="4663223"/>
            <a:ext cx="548700" cy="310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
        <p:nvSpPr>
          <p:cNvPr id="485" name="Google Shape;485;p40"/>
          <p:cNvSpPr txBox="1"/>
          <p:nvPr>
            <p:ph type="title"/>
          </p:nvPr>
        </p:nvSpPr>
        <p:spPr>
          <a:xfrm>
            <a:off x="714000" y="648300"/>
            <a:ext cx="77133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486" name="Google Shape;486;p40"/>
          <p:cNvSpPr txBox="1"/>
          <p:nvPr>
            <p:ph idx="1" type="body"/>
          </p:nvPr>
        </p:nvSpPr>
        <p:spPr>
          <a:xfrm>
            <a:off x="714000" y="1187700"/>
            <a:ext cx="7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Upon analyses of a market management system, a couple of perspectives were looked into so as develop a system that meets users’ needs.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b="1" lang="en" sz="1100">
                <a:latin typeface="Barlow Semi Condensed"/>
                <a:ea typeface="Barlow Semi Condensed"/>
                <a:cs typeface="Barlow Semi Condensed"/>
                <a:sym typeface="Barlow Semi Condensed"/>
              </a:rPr>
              <a:t>Product perspective</a:t>
            </a:r>
            <a:endParaRPr b="1" sz="1100">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sz="1100"/>
              <a:t>This system is meant to serve as a platform where the display and review of goods alongside their prices and locations can be carried out conveniently.</a:t>
            </a:r>
            <a:endParaRPr sz="1100"/>
          </a:p>
          <a:p>
            <a:pPr indent="0" lvl="0" marL="0" rtl="0" algn="l">
              <a:spcBef>
                <a:spcPts val="1200"/>
              </a:spcBef>
              <a:spcAft>
                <a:spcPts val="0"/>
              </a:spcAft>
              <a:buNone/>
            </a:pPr>
            <a:r>
              <a:rPr b="1" lang="en" sz="1100">
                <a:latin typeface="Barlow Semi Condensed"/>
                <a:ea typeface="Barlow Semi Condensed"/>
                <a:cs typeface="Barlow Semi Condensed"/>
                <a:sym typeface="Barlow Semi Condensed"/>
              </a:rPr>
              <a:t>System Interface</a:t>
            </a:r>
            <a:endParaRPr b="1" sz="1100">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sz="1100"/>
              <a:t>System Interface means an electronic exchange of data between two or more systems to allow an efficient flow of information.</a:t>
            </a:r>
            <a:endParaRPr sz="1100"/>
          </a:p>
          <a:p>
            <a:pPr indent="0" lvl="0" marL="0" rtl="0" algn="l">
              <a:spcBef>
                <a:spcPts val="1200"/>
              </a:spcBef>
              <a:spcAft>
                <a:spcPts val="0"/>
              </a:spcAft>
              <a:buNone/>
            </a:pPr>
            <a:r>
              <a:rPr lang="en" sz="1100"/>
              <a:t>User Interface</a:t>
            </a:r>
            <a:endParaRPr sz="1100"/>
          </a:p>
          <a:p>
            <a:pPr indent="0" lvl="0" marL="0" rtl="0" algn="l">
              <a:spcBef>
                <a:spcPts val="1200"/>
              </a:spcBef>
              <a:spcAft>
                <a:spcPts val="0"/>
              </a:spcAft>
              <a:buNone/>
            </a:pPr>
            <a:r>
              <a:rPr lang="en" sz="1100"/>
              <a:t>This system shall provide a very intuitive and simple interface to the buyers and sellers so that the buyers can efficiently review goods and be aware of their availability, prices, and location before visiting the market.</a:t>
            </a:r>
            <a:endParaRPr sz="1100"/>
          </a:p>
          <a:p>
            <a:pPr indent="0" lvl="0" marL="0" rtl="0" algn="l">
              <a:spcBef>
                <a:spcPts val="1200"/>
              </a:spcBef>
              <a:spcAft>
                <a:spcPts val="0"/>
              </a:spcAft>
              <a:buNone/>
            </a:pPr>
            <a:r>
              <a:rPr b="1" lang="en" sz="1100">
                <a:latin typeface="Barlow Semi Condensed"/>
                <a:ea typeface="Barlow Semi Condensed"/>
                <a:cs typeface="Barlow Semi Condensed"/>
                <a:sym typeface="Barlow Semi Condensed"/>
              </a:rPr>
              <a:t>Hardware interface</a:t>
            </a:r>
            <a:endParaRPr b="1" sz="1100">
              <a:latin typeface="Barlow Semi Condensed"/>
              <a:ea typeface="Barlow Semi Condensed"/>
              <a:cs typeface="Barlow Semi Condensed"/>
              <a:sym typeface="Barlow Semi Condensed"/>
            </a:endParaRPr>
          </a:p>
          <a:p>
            <a:pPr indent="0" lvl="0" marL="0" rtl="0" algn="l">
              <a:spcBef>
                <a:spcPts val="1200"/>
              </a:spcBef>
              <a:spcAft>
                <a:spcPts val="0"/>
              </a:spcAft>
              <a:buNone/>
            </a:pPr>
            <a:r>
              <a:rPr lang="en" sz="1100"/>
              <a:t>Server and client side</a:t>
            </a:r>
            <a:endParaRPr sz="1100"/>
          </a:p>
          <a:p>
            <a:pPr indent="0" lvl="0" marL="0" rtl="0" algn="l">
              <a:spcBef>
                <a:spcPts val="120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