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9a5c41bde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9a5c41bde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9a5c41bde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9a5c41bde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a5c41bde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9a5c41bde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a5c41bd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a5c41bd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9a5c41bde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9a5c41bde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9a5c41bde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9a5c41bde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a5c41bde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9a5c41bde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9a5c41bde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9a5c41bde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9a5c41bde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9a5c41bde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9a5c41bde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9a5c41bde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a5c41b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a5c41b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a5c41bd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a5c41bd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a5c41bd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a5c41bd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a5c41bde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9a5c41bd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9a5c41bd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9a5c41bd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9a5c41bde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9a5c41bde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a5c41bde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9a5c41bd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9a5c41bd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9a5c41bd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1115150"/>
            <a:ext cx="85206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/>
              <a:t>CEF 440: INTERNET PROGRAMMING (J2EE) AND MOBILE PROGRAMMING</a:t>
            </a:r>
            <a:endParaRPr sz="6900"/>
          </a:p>
        </p:txBody>
      </p:sp>
      <p:sp>
        <p:nvSpPr>
          <p:cNvPr id="135" name="Google Shape;135;p13"/>
          <p:cNvSpPr txBox="1"/>
          <p:nvPr/>
        </p:nvSpPr>
        <p:spPr>
          <a:xfrm>
            <a:off x="1509350" y="2284550"/>
            <a:ext cx="64770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POWERPOINT</a:t>
            </a: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PRESENTATION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	Native IOS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SWIFT: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is an ios based programming language created by apple.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has simple syntax, it faster than objective-c, it also has better optimization an error handling than objective-c.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On the down side it has a higher learning curve relative to other ios languages, it is very strict and has a small support community as it is relatively young.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	Cross Platform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Javascript:</a:t>
            </a:r>
            <a:endParaRPr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one of the most popular languages today allowing the development of web, mobile and cross-platform applications.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fast and easy to control, it is also versatile and flexible thanks to node JS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Conversely it produces a lot of JS code fragments and can easily be broken. It can also be slow when it requires outside resources or calls to a backend server.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 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What is a mobile-app development framework? Review these frameworks considering the features: Language, performance, cost,...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 mobile development framework is a software framework that is designed to support mobile app development. That is a software library that provides a fundamental structure to support the development of applications for a specific environment.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Mobile 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Native Applications: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Applications designed to run on a particular platform like android, windows or iOS.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Web-based Applications: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These applications are written in CSS, HTML and Javascript.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Hybrid Applications: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 This is a combination of Native and Web-based applications.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 Mobile-Application Development Frameworks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56469" y="1582204"/>
            <a:ext cx="31497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	React Native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	Flutter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	Xamarin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4.	Iconic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5.	PhoneGap (Hybrid)</a:t>
            </a:r>
            <a:endParaRPr sz="160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5275674" y="1582200"/>
            <a:ext cx="37365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	</a:t>
            </a:r>
            <a:r>
              <a:rPr lang="en" sz="1600"/>
              <a:t>Corona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7.	JQuery Mobile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8.	</a:t>
            </a:r>
            <a:r>
              <a:rPr lang="en" sz="1600"/>
              <a:t>NativeScript (Native)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9.	Appcelerator Titanium (Hybrid)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10.	Mobile Angular UI(Hybrid)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   How To Collect and Analyze Requirements for a Mobile App to be Developed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To analyze and collect the requirements of a mobile app, a Mobile App Requirement Document or a Product Specification Document is prepared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states the main components of the app, who the app is meant for, the goals and functionalities of the app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main parts of this document are:</a:t>
            </a:r>
            <a:endParaRPr sz="15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Specification Document Parts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Description of app idea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Sequence of navigation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References of already existing apps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features(functional and non-functional requirements)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technology and infrastructure requirements</a:t>
            </a:r>
            <a:endParaRPr sz="1500"/>
          </a:p>
          <a:p>
            <a:pPr indent="-3238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Choice of requirement format</a:t>
            </a:r>
            <a:endParaRPr sz="15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How do you Collect and Analyze the Requirements of a Mobile App to be developed?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final cost of an application depends on dozens of factors , but if we try to summarize we may picture the cost based on certain criteria.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is calculated as: cost  = Total development time x Hourly rate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0">
                <a:latin typeface="Times New Roman"/>
                <a:ea typeface="Times New Roman"/>
                <a:cs typeface="Times New Roman"/>
                <a:sym typeface="Times New Roman"/>
              </a:rPr>
              <a:t>  Factors influencing the cost to develop an app </a:t>
            </a:r>
            <a:endParaRPr b="1"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In-house vs outsourcing app development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in-house refers to hiing a team while outsourcing refers to giving the project to an app development agency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Native vs Hybrid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Android or 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visual design customization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maintenance cost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Features and functionalities; many features could influence cost and will be elaborated in the coming slides.</a:t>
            </a:r>
            <a:endParaRPr b="1" sz="1500">
              <a:solidFill>
                <a:srgbClr val="262A2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latin typeface="Times New Roman"/>
                <a:ea typeface="Times New Roman"/>
                <a:cs typeface="Times New Roman"/>
                <a:sym typeface="Times New Roman"/>
              </a:rPr>
              <a:t>  Factors influencing the cost to develop an app</a:t>
            </a:r>
            <a:endParaRPr b="1" sz="16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Hardware features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user login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user engagement 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Geo-localisations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payments 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cross device synchronization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Data encryption 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major types of mobile applications that exist and what are their differences?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Give a t</a:t>
            </a:r>
            <a:r>
              <a:rPr lang="en" sz="1500"/>
              <a:t>horough review of programming languages used for mobile programming?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is a mobile-app development framework? Review these frameworks considering the features: Language, performance, cost, user experience, community support, complexity.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How do you Collect and Analyze the Requirements of a Mobile App to be developed?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How do you estimate the mobile-app development cost?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are the major types of mobile applications that exist and what are their differences?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1823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i) </a:t>
            </a:r>
            <a:r>
              <a:rPr lang="en" sz="1400"/>
              <a:t>Native App</a:t>
            </a:r>
            <a:endParaRPr sz="1400"/>
          </a:p>
        </p:txBody>
      </p:sp>
      <p:sp>
        <p:nvSpPr>
          <p:cNvPr id="148" name="Google Shape;148;p15"/>
          <p:cNvSpPr txBox="1"/>
          <p:nvPr/>
        </p:nvSpPr>
        <p:spPr>
          <a:xfrm>
            <a:off x="4909975" y="1307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ii) Web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326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iii) Hybrid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761525" y="326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iv) Progressive Web App (PWA)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" name="Google Shape;151;p15"/>
          <p:cNvGrpSpPr/>
          <p:nvPr/>
        </p:nvGrpSpPr>
        <p:grpSpPr>
          <a:xfrm>
            <a:off x="1400000" y="1708038"/>
            <a:ext cx="1721199" cy="3288338"/>
            <a:chOff x="1400000" y="1708038"/>
            <a:chExt cx="1721199" cy="3288338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/>
            </a:blip>
            <a:srcRect b="0" l="12990" r="18167" t="0"/>
            <a:stretch/>
          </p:blipFill>
          <p:spPr>
            <a:xfrm>
              <a:off x="1400000" y="1708038"/>
              <a:ext cx="1721199" cy="130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00000" y="3745925"/>
              <a:ext cx="1438674" cy="1250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5"/>
          <p:cNvGrpSpPr/>
          <p:nvPr/>
        </p:nvGrpSpPr>
        <p:grpSpPr>
          <a:xfrm>
            <a:off x="4986175" y="1666225"/>
            <a:ext cx="1843262" cy="3330152"/>
            <a:chOff x="4986175" y="1666225"/>
            <a:chExt cx="1843262" cy="3330152"/>
          </a:xfrm>
        </p:grpSpPr>
        <p:pic>
          <p:nvPicPr>
            <p:cNvPr id="155" name="Google Shape;155;p15"/>
            <p:cNvPicPr preferRelativeResize="0"/>
            <p:nvPr/>
          </p:nvPicPr>
          <p:blipFill rotWithShape="1">
            <a:blip r:embed="rId5">
              <a:alphaModFix/>
            </a:blip>
            <a:srcRect b="14904" l="0" r="0" t="11781"/>
            <a:stretch/>
          </p:blipFill>
          <p:spPr>
            <a:xfrm>
              <a:off x="4986175" y="1666225"/>
              <a:ext cx="1843262" cy="135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6">
              <a:alphaModFix/>
            </a:blip>
            <a:srcRect b="0" l="13595" r="10829" t="0"/>
            <a:stretch/>
          </p:blipFill>
          <p:spPr>
            <a:xfrm>
              <a:off x="5115200" y="3745927"/>
              <a:ext cx="1467729" cy="1250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	Native Apps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are specifically designed and developed for a particular mobile platform, such as iOS or Android, and can be downloaded from the platform's app store.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Native apps are optimized for the platform they are built on and can access device features, such as GPS, camera, and contacts.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typically offer the best performance and user experience.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    Web Apps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are accessed through a mobile browser and are built using web technologies like HTML, CSS, and JavaScript.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Web apps are not installed on the device, and users can access them using a URL.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can work across different platforms and do not require any installation, but may have limited functionality compared to native apps.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   Hybrid Apps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combine the features of native and web apps.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are built using web technologies but are packaged as native apps and can be downloaded from app stores.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Hybrid apps can access device features and offer better performance than web apps, but may not be as optimized as native apps.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iv)    Progressive Web Apps (PWA)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web applications that use modern web technologies to provide an app-like experience.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PWAs can be accessed through a mobile browser and can be installed on the user's home screen.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offer features like push notifications, offline mode, and access to device features, making them a good compromise between web and native apps.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	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Give a thorough review of programming languages used for mobile programming?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421988"/>
            <a:ext cx="70389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SWIFT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KOTLIN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OBJECTIVE-C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C#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JAVASCRIPT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PYTHON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DART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7" name="Google Shape;187;p20"/>
          <p:cNvSpPr txBox="1"/>
          <p:nvPr/>
        </p:nvSpPr>
        <p:spPr>
          <a:xfrm>
            <a:off x="1297500" y="38686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many different mobile programming languages but we will take 3 main cases, which are: Native android, Native IOS and Cross platform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Native Android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Java:</a:t>
            </a:r>
            <a:endParaRPr sz="22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ava has been the language of choice for creating applications on the Android mobile platform because it can run on a Java Virtual Machine.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platform independent, an object oriented programming language and has a garbage collector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Java slow compared to some languages, requires more memory and can be complex to write and debug.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