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Overpass"/>
      <p:regular r:id="rId41"/>
      <p:bold r:id="rId42"/>
      <p:italic r:id="rId43"/>
      <p:boldItalic r:id="rId44"/>
    </p:embeddedFont>
    <p:embeddedFont>
      <p:font typeface="Oxanium"/>
      <p:regular r:id="rId45"/>
      <p:bold r:id="rId46"/>
    </p:embeddedFont>
    <p:embeddedFont>
      <p:font typeface="Jua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42" Type="http://schemas.openxmlformats.org/officeDocument/2006/relationships/font" Target="fonts/Overpass-bold.fntdata"/><Relationship Id="rId41" Type="http://schemas.openxmlformats.org/officeDocument/2006/relationships/font" Target="fonts/Overpass-regular.fntdata"/><Relationship Id="rId22" Type="http://schemas.openxmlformats.org/officeDocument/2006/relationships/slide" Target="slides/slide18.xml"/><Relationship Id="rId44" Type="http://schemas.openxmlformats.org/officeDocument/2006/relationships/font" Target="fonts/Overpass-boldItalic.fntdata"/><Relationship Id="rId21" Type="http://schemas.openxmlformats.org/officeDocument/2006/relationships/slide" Target="slides/slide17.xml"/><Relationship Id="rId43" Type="http://schemas.openxmlformats.org/officeDocument/2006/relationships/font" Target="fonts/Overpass-italic.fntdata"/><Relationship Id="rId24" Type="http://schemas.openxmlformats.org/officeDocument/2006/relationships/slide" Target="slides/slide20.xml"/><Relationship Id="rId46" Type="http://schemas.openxmlformats.org/officeDocument/2006/relationships/font" Target="fonts/Oxanium-bold.fntdata"/><Relationship Id="rId23" Type="http://schemas.openxmlformats.org/officeDocument/2006/relationships/slide" Target="slides/slide19.xml"/><Relationship Id="rId45" Type="http://schemas.openxmlformats.org/officeDocument/2006/relationships/font" Target="fonts/Oxan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Jua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28bb332fba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28bb332fba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28bb332fba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28bb332fba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24e553f25b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24e553f25b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e553f25b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e553f25b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4e553f25b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4e553f25b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4e553f25ba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4e553f25ba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4e553f25b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4e553f25b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4e553f25b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24e553f25b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4e553f25b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4e553f25b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4e553f25b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4e553f25b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28bb332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228bb332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4e553f25b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24e553f25b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4e553f25ba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4e553f25b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4e553f25b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4e553f25b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4e553f25ba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4e553f25ba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4e553f25ba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24e553f25b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24e553f25ba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24e553f25ba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228bb332fba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228bb332fba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228bb332fba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228bb332fba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28bb332fba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28bb332fba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28bb332fb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28bb332fb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8bb332fba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8bb332fba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28bb332fba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28bb332fba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228bb332fba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228bb332fba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e016c0af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e016c0af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28bb332fba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28bb332fba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28bb332fba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28bb332fba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615">
            <a:off x="2979599" y="396600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979600" y="750900"/>
            <a:ext cx="5444400" cy="321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080375" y="-323750"/>
            <a:ext cx="11028500" cy="5869350"/>
            <a:chOff x="-1080375" y="-323750"/>
            <a:chExt cx="11028500" cy="5869350"/>
          </a:xfrm>
        </p:grpSpPr>
        <p:cxnSp>
          <p:nvCxnSpPr>
            <p:cNvPr id="13" name="Google Shape;13;p2"/>
            <p:cNvCxnSpPr/>
            <p:nvPr/>
          </p:nvCxnSpPr>
          <p:spPr>
            <a:xfrm flipH="1">
              <a:off x="173575" y="-140675"/>
              <a:ext cx="1678200" cy="532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flipH="1" rot="10800000">
              <a:off x="4304550" y="4735975"/>
              <a:ext cx="49029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8020325" y="4440400"/>
              <a:ext cx="1927800" cy="11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7430850" y="-80100"/>
              <a:ext cx="1764900" cy="229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5402400" y="-323750"/>
              <a:ext cx="3668700" cy="139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1468925" y="-8070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8380050" y="4519875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705651" y="31607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6094451" y="193347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8517076" y="1933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3060526" y="46888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173576" y="1393347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43076" y="3060422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2" name="Google Shape;42;p2"/>
            <p:cNvCxnSpPr/>
            <p:nvPr/>
          </p:nvCxnSpPr>
          <p:spPr>
            <a:xfrm>
              <a:off x="-453950" y="3879600"/>
              <a:ext cx="4026900" cy="1504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1080375" y="-323750"/>
              <a:ext cx="4140900" cy="71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" name="Google Shape;44;p2"/>
            <p:cNvGrpSpPr/>
            <p:nvPr/>
          </p:nvGrpSpPr>
          <p:grpSpPr>
            <a:xfrm>
              <a:off x="95551" y="3915875"/>
              <a:ext cx="718341" cy="718341"/>
              <a:chOff x="-83525" y="4333650"/>
              <a:chExt cx="539700" cy="53970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80" name="Google Shape;280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-34650" y="-92425"/>
            <a:ext cx="9236500" cy="5321150"/>
            <a:chOff x="-34650" y="-92425"/>
            <a:chExt cx="9236500" cy="5321150"/>
          </a:xfrm>
        </p:grpSpPr>
        <p:cxnSp>
          <p:nvCxnSpPr>
            <p:cNvPr id="283" name="Google Shape;283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7" name="Google Shape;287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6" name="Google Shape;296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8" name="Google Shape;298;p11"/>
          <p:cNvSpPr txBox="1"/>
          <p:nvPr>
            <p:ph hasCustomPrompt="1" type="title"/>
          </p:nvPr>
        </p:nvSpPr>
        <p:spPr>
          <a:xfrm rot="181">
            <a:off x="1727700" y="1402388"/>
            <a:ext cx="56886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" name="Google Shape;299;p11"/>
          <p:cNvSpPr txBox="1"/>
          <p:nvPr>
            <p:ph idx="1" type="subTitle"/>
          </p:nvPr>
        </p:nvSpPr>
        <p:spPr>
          <a:xfrm>
            <a:off x="2458200" y="3300850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4" name="Google Shape;304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0" name="Google Shape;310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" name="Google Shape;322;p13">
            <a:hlinkClick/>
          </p:cNvPr>
          <p:cNvSpPr txBox="1"/>
          <p:nvPr>
            <p:ph hasCustomPrompt="1"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3">
            <a:hlinkClick/>
          </p:cNvPr>
          <p:cNvSpPr txBox="1"/>
          <p:nvPr>
            <p:ph idx="2" type="title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4" name="Google Shape;324;p13">
            <a:hlinkClick/>
          </p:cNvPr>
          <p:cNvSpPr txBox="1"/>
          <p:nvPr>
            <p:ph idx="1" type="subTitle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3">
            <a:hlinkClick/>
          </p:cNvPr>
          <p:cNvSpPr txBox="1"/>
          <p:nvPr>
            <p:ph hasCustomPrompt="1" idx="3" type="title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/>
          </p:cNvPr>
          <p:cNvSpPr txBox="1"/>
          <p:nvPr>
            <p:ph idx="4" type="title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3">
            <a:hlinkClick/>
          </p:cNvPr>
          <p:cNvSpPr txBox="1"/>
          <p:nvPr>
            <p:ph idx="5" type="subTitle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3">
            <a:hlinkClick/>
          </p:cNvPr>
          <p:cNvSpPr txBox="1"/>
          <p:nvPr>
            <p:ph hasCustomPrompt="1" idx="6" type="title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/>
          </p:cNvPr>
          <p:cNvSpPr txBox="1"/>
          <p:nvPr>
            <p:ph idx="7" type="title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13">
            <a:hlinkClick/>
          </p:cNvPr>
          <p:cNvSpPr txBox="1"/>
          <p:nvPr>
            <p:ph idx="8" type="subTitle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>
            <a:hlinkClick/>
          </p:cNvPr>
          <p:cNvSpPr txBox="1"/>
          <p:nvPr>
            <p:ph hasCustomPrompt="1" idx="9" type="title"/>
          </p:nvPr>
        </p:nvSpPr>
        <p:spPr>
          <a:xfrm flipH="1" rot="-1973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/>
          </p:cNvPr>
          <p:cNvSpPr txBox="1"/>
          <p:nvPr>
            <p:ph idx="13" type="title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13">
            <a:hlinkClick/>
          </p:cNvPr>
          <p:cNvSpPr txBox="1"/>
          <p:nvPr>
            <p:ph idx="14" type="subTitle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3">
            <a:hlinkClick/>
          </p:cNvPr>
          <p:cNvSpPr txBox="1"/>
          <p:nvPr>
            <p:ph hasCustomPrompt="1" idx="15" type="title"/>
          </p:nvPr>
        </p:nvSpPr>
        <p:spPr>
          <a:xfrm flipH="1" rot="-1973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13">
            <a:hlinkClick/>
          </p:cNvPr>
          <p:cNvSpPr txBox="1"/>
          <p:nvPr>
            <p:ph idx="16" type="title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6" name="Google Shape;336;p13">
            <a:hlinkClick/>
          </p:cNvPr>
          <p:cNvSpPr txBox="1"/>
          <p:nvPr>
            <p:ph idx="17" type="subTitle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"/>
          <p:cNvSpPr txBox="1"/>
          <p:nvPr>
            <p:ph idx="1" type="subTitle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0" name="Google Shape;340;p14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41" name="Google Shape;341;p14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4"/>
            <p:cNvCxnSpPr/>
            <p:nvPr/>
          </p:nvCxnSpPr>
          <p:spPr>
            <a:xfrm flipH="1" rot="10800000">
              <a:off x="-27775" y="-47550"/>
              <a:ext cx="3485100" cy="95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7" name="Google Shape;347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" name="Google Shape;353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4" name="Google Shape;354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6" name="Google Shape;356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8" name="Google Shape;358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7" name="Google Shape;367;p14"/>
          <p:cNvSpPr txBox="1"/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15"/>
          <p:cNvGrpSpPr/>
          <p:nvPr/>
        </p:nvGrpSpPr>
        <p:grpSpPr>
          <a:xfrm>
            <a:off x="-24925" y="-70975"/>
            <a:ext cx="9226525" cy="5270525"/>
            <a:chOff x="-24925" y="-70975"/>
            <a:chExt cx="9226525" cy="5270525"/>
          </a:xfrm>
        </p:grpSpPr>
        <p:cxnSp>
          <p:nvCxnSpPr>
            <p:cNvPr id="371" name="Google Shape;371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7" name="Google Shape;377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3" name="Google Shape;393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5" name="Google Shape;395;p15"/>
          <p:cNvSpPr txBox="1"/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6" name="Google Shape;396;p15"/>
          <p:cNvSpPr txBox="1"/>
          <p:nvPr>
            <p:ph hasCustomPrompt="1" idx="2" type="title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7" name="Google Shape;397;p15"/>
          <p:cNvSpPr txBox="1"/>
          <p:nvPr>
            <p:ph idx="1" type="subTitle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00" name="Google Shape;400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6"/>
          <p:cNvGrpSpPr/>
          <p:nvPr/>
        </p:nvGrpSpPr>
        <p:grpSpPr>
          <a:xfrm>
            <a:off x="-24925" y="-64725"/>
            <a:ext cx="9226450" cy="5333100"/>
            <a:chOff x="-24925" y="-64725"/>
            <a:chExt cx="9226450" cy="5333100"/>
          </a:xfrm>
        </p:grpSpPr>
        <p:cxnSp>
          <p:nvCxnSpPr>
            <p:cNvPr id="403" name="Google Shape;403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6"/>
            <p:cNvCxnSpPr/>
            <p:nvPr/>
          </p:nvCxnSpPr>
          <p:spPr>
            <a:xfrm flipH="1" rot="10800000">
              <a:off x="-17325" y="-52225"/>
              <a:ext cx="2831700" cy="923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9" name="Google Shape;409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8" name="Google Shape;428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0" name="Google Shape;430;p16"/>
          <p:cNvSpPr txBox="1"/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16"/>
          <p:cNvSpPr txBox="1"/>
          <p:nvPr>
            <p:ph hasCustomPrompt="1" idx="2" type="title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 txBox="1"/>
          <p:nvPr>
            <p:ph idx="1" type="subTitle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5" name="Google Shape;435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38" name="Google Shape;438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7"/>
            <p:cNvCxnSpPr/>
            <p:nvPr/>
          </p:nvCxnSpPr>
          <p:spPr>
            <a:xfrm flipH="1" rot="10800000">
              <a:off x="-24925" y="-45950"/>
              <a:ext cx="7759200" cy="1515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7"/>
            <p:cNvCxnSpPr/>
            <p:nvPr/>
          </p:nvCxnSpPr>
          <p:spPr>
            <a:xfrm flipH="1" rot="10800000">
              <a:off x="7224300" y="3484225"/>
              <a:ext cx="19524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3" name="Google Shape;443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9" name="Google Shape;459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" name="Google Shape;461;p17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17"/>
          <p:cNvSpPr txBox="1"/>
          <p:nvPr>
            <p:ph hasCustomPrompt="1"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3" name="Google Shape;463;p17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466" name="Google Shape;466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18"/>
          <p:cNvGrpSpPr/>
          <p:nvPr/>
        </p:nvGrpSpPr>
        <p:grpSpPr>
          <a:xfrm>
            <a:off x="-43650" y="-89675"/>
            <a:ext cx="9262500" cy="5307900"/>
            <a:chOff x="-43650" y="-89675"/>
            <a:chExt cx="9262500" cy="5307900"/>
          </a:xfrm>
        </p:grpSpPr>
        <p:cxnSp>
          <p:nvCxnSpPr>
            <p:cNvPr id="469" name="Google Shape;469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8"/>
            <p:cNvCxnSpPr/>
            <p:nvPr/>
          </p:nvCxnSpPr>
          <p:spPr>
            <a:xfrm flipH="1" rot="10800000">
              <a:off x="-33875" y="-70975"/>
              <a:ext cx="2732100" cy="29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4" name="Google Shape;474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3" name="Google Shape;493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5" name="Google Shape;495;p18"/>
          <p:cNvSpPr txBox="1"/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6" name="Google Shape;496;p18"/>
          <p:cNvSpPr txBox="1"/>
          <p:nvPr>
            <p:ph hasCustomPrompt="1" idx="2" type="title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7" name="Google Shape;497;p18"/>
          <p:cNvSpPr txBox="1"/>
          <p:nvPr>
            <p:ph idx="1" type="subTitle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9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500" name="Google Shape;500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2" name="Google Shape;502;p19"/>
          <p:cNvCxnSpPr/>
          <p:nvPr/>
        </p:nvCxnSpPr>
        <p:spPr>
          <a:xfrm>
            <a:off x="31275" y="3627575"/>
            <a:ext cx="419700" cy="15411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3" name="Google Shape;503;p19"/>
          <p:cNvGrpSpPr/>
          <p:nvPr/>
        </p:nvGrpSpPr>
        <p:grpSpPr>
          <a:xfrm rot="-5400000">
            <a:off x="-404454" y="146125"/>
            <a:ext cx="1875029" cy="1516500"/>
            <a:chOff x="7364046" y="-73150"/>
            <a:chExt cx="1875029" cy="1516500"/>
          </a:xfrm>
        </p:grpSpPr>
        <p:cxnSp>
          <p:nvCxnSpPr>
            <p:cNvPr id="504" name="Google Shape;504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07" name="Google Shape;507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8" name="Google Shape;508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1" name="Google Shape;511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3" name="Google Shape;513;p19"/>
          <p:cNvGrpSpPr/>
          <p:nvPr/>
        </p:nvGrpSpPr>
        <p:grpSpPr>
          <a:xfrm rot="5400000">
            <a:off x="7207525" y="-767700"/>
            <a:ext cx="1437344" cy="2615400"/>
            <a:chOff x="-38625" y="-86000"/>
            <a:chExt cx="1437344" cy="2615400"/>
          </a:xfrm>
        </p:grpSpPr>
        <p:cxnSp>
          <p:nvCxnSpPr>
            <p:cNvPr id="514" name="Google Shape;51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5" name="Google Shape;515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1" name="Google Shape;521;p19"/>
          <p:cNvGrpSpPr/>
          <p:nvPr/>
        </p:nvGrpSpPr>
        <p:grpSpPr>
          <a:xfrm>
            <a:off x="-255700" y="4599820"/>
            <a:ext cx="2054400" cy="723360"/>
            <a:chOff x="7143150" y="4599820"/>
            <a:chExt cx="2054400" cy="723360"/>
          </a:xfrm>
        </p:grpSpPr>
        <p:cxnSp>
          <p:nvCxnSpPr>
            <p:cNvPr id="522" name="Google Shape;522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3" name="Google Shape;523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24" name="Google Shape;524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6" name="Google Shape;526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527" name="Google Shape;527;p19"/>
          <p:cNvCxnSpPr/>
          <p:nvPr/>
        </p:nvCxnSpPr>
        <p:spPr>
          <a:xfrm flipH="1">
            <a:off x="8263450" y="4272850"/>
            <a:ext cx="952200" cy="9084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9"/>
          <p:cNvCxnSpPr/>
          <p:nvPr/>
        </p:nvCxnSpPr>
        <p:spPr>
          <a:xfrm flipH="1">
            <a:off x="8683075" y="3502275"/>
            <a:ext cx="495000" cy="16728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532" name="Google Shape;532;p20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0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0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20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20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20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8" name="Google Shape;538;p20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39" name="Google Shape;539;p20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" name="Google Shape;541;p20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42" name="Google Shape;542;p20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0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20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45" name="Google Shape;54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20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48" name="Google Shape;54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0" name="Google Shape;550;p2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52" name="Google Shape;52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" name="Google Shape;57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3"/>
          <p:cNvSpPr txBox="1"/>
          <p:nvPr>
            <p:ph hasCustomPrompt="1" idx="2" type="title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53" name="Google Shape;553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1"/>
          <p:cNvGrpSpPr/>
          <p:nvPr/>
        </p:nvGrpSpPr>
        <p:grpSpPr>
          <a:xfrm>
            <a:off x="-38625" y="-201350"/>
            <a:ext cx="9277650" cy="5416650"/>
            <a:chOff x="-38625" y="-201350"/>
            <a:chExt cx="9277650" cy="5416650"/>
          </a:xfrm>
        </p:grpSpPr>
        <p:cxnSp>
          <p:nvCxnSpPr>
            <p:cNvPr id="556" name="Google Shape;556;p21"/>
            <p:cNvCxnSpPr/>
            <p:nvPr/>
          </p:nvCxnSpPr>
          <p:spPr>
            <a:xfrm>
              <a:off x="8199325" y="-112700"/>
              <a:ext cx="975600" cy="264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21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21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1"/>
            <p:cNvCxnSpPr/>
            <p:nvPr/>
          </p:nvCxnSpPr>
          <p:spPr>
            <a:xfrm>
              <a:off x="7299225" y="-201350"/>
              <a:ext cx="1939800" cy="97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1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1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7997921" y="-59305"/>
              <a:ext cx="723360" cy="723360"/>
              <a:chOff x="389410" y="4311724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389410" y="4311724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98535" y="4420774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" name="Google Shape;576;p21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77" name="Google Shape;577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9" name="Google Shape;579;p21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580" name="Google Shape;580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2" name="Google Shape;582;p2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2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585" name="Google Shape;585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588" name="Google Shape;588;p22"/>
          <p:cNvGrpSpPr/>
          <p:nvPr/>
        </p:nvGrpSpPr>
        <p:grpSpPr>
          <a:xfrm>
            <a:off x="-12743" y="-96025"/>
            <a:ext cx="9228393" cy="5285675"/>
            <a:chOff x="-12743" y="-96025"/>
            <a:chExt cx="9228393" cy="5285675"/>
          </a:xfrm>
        </p:grpSpPr>
        <p:cxnSp>
          <p:nvCxnSpPr>
            <p:cNvPr id="589" name="Google Shape;589;p22"/>
            <p:cNvCxnSpPr/>
            <p:nvPr/>
          </p:nvCxnSpPr>
          <p:spPr>
            <a:xfrm rot="10800000">
              <a:off x="-12625" y="4167850"/>
              <a:ext cx="921000" cy="993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2"/>
            <p:cNvCxnSpPr/>
            <p:nvPr/>
          </p:nvCxnSpPr>
          <p:spPr>
            <a:xfrm flipH="1" rot="10800000">
              <a:off x="8070850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22"/>
            <p:cNvCxnSpPr/>
            <p:nvPr/>
          </p:nvCxnSpPr>
          <p:spPr>
            <a:xfrm flipH="1" rot="10800000">
              <a:off x="8623425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22"/>
            <p:cNvCxnSpPr/>
            <p:nvPr/>
          </p:nvCxnSpPr>
          <p:spPr>
            <a:xfrm flipH="1">
              <a:off x="6350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3" name="Google Shape;593;p22"/>
            <p:cNvGrpSpPr/>
            <p:nvPr/>
          </p:nvGrpSpPr>
          <p:grpSpPr>
            <a:xfrm rot="10800000">
              <a:off x="8623432" y="3681259"/>
              <a:ext cx="419725" cy="419725"/>
              <a:chOff x="-83525" y="4333650"/>
              <a:chExt cx="539700" cy="539700"/>
            </a:xfrm>
          </p:grpSpPr>
          <p:sp>
            <p:nvSpPr>
              <p:cNvPr id="594" name="Google Shape;59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22"/>
            <p:cNvGrpSpPr/>
            <p:nvPr/>
          </p:nvGrpSpPr>
          <p:grpSpPr>
            <a:xfrm rot="10800000">
              <a:off x="-12743" y="1412909"/>
              <a:ext cx="419725" cy="419725"/>
              <a:chOff x="-83525" y="4333650"/>
              <a:chExt cx="539700" cy="539700"/>
            </a:xfrm>
          </p:grpSpPr>
          <p:sp>
            <p:nvSpPr>
              <p:cNvPr id="597" name="Google Shape;597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" name="Google Shape;599;p22"/>
            <p:cNvGrpSpPr/>
            <p:nvPr/>
          </p:nvGrpSpPr>
          <p:grpSpPr>
            <a:xfrm rot="10800000">
              <a:off x="54697" y="4263867"/>
              <a:ext cx="599661" cy="599607"/>
              <a:chOff x="-83525" y="4333650"/>
              <a:chExt cx="539700" cy="539700"/>
            </a:xfrm>
          </p:grpSpPr>
          <p:sp>
            <p:nvSpPr>
              <p:cNvPr id="600" name="Google Shape;600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2" name="Google Shape;602;p22"/>
            <p:cNvCxnSpPr/>
            <p:nvPr/>
          </p:nvCxnSpPr>
          <p:spPr>
            <a:xfrm rot="10800000">
              <a:off x="8407450" y="-96025"/>
              <a:ext cx="808200" cy="136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3" name="Google Shape;603;p22"/>
            <p:cNvGrpSpPr/>
            <p:nvPr/>
          </p:nvGrpSpPr>
          <p:grpSpPr>
            <a:xfrm rot="10800000">
              <a:off x="8511722" y="287117"/>
              <a:ext cx="599661" cy="599607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4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23"/>
          <p:cNvGrpSpPr/>
          <p:nvPr/>
        </p:nvGrpSpPr>
        <p:grpSpPr>
          <a:xfrm>
            <a:off x="-12825" y="-53850"/>
            <a:ext cx="9277475" cy="5310375"/>
            <a:chOff x="-12825" y="-53850"/>
            <a:chExt cx="9277475" cy="5310375"/>
          </a:xfrm>
        </p:grpSpPr>
        <p:cxnSp>
          <p:nvCxnSpPr>
            <p:cNvPr id="609" name="Google Shape;609;p2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3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3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3"/>
            <p:cNvCxnSpPr/>
            <p:nvPr/>
          </p:nvCxnSpPr>
          <p:spPr>
            <a:xfrm flipH="1">
              <a:off x="-12725" y="-26225"/>
              <a:ext cx="670500" cy="3821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5" name="Google Shape;615;p2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616" name="Google Shape;61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2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622" name="Google Shape;62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23"/>
            <p:cNvGrpSpPr/>
            <p:nvPr/>
          </p:nvGrpSpPr>
          <p:grpSpPr>
            <a:xfrm>
              <a:off x="400594" y="372755"/>
              <a:ext cx="334182" cy="334182"/>
              <a:chOff x="-575773" y="4333650"/>
              <a:chExt cx="539700" cy="539700"/>
            </a:xfrm>
          </p:grpSpPr>
          <p:sp>
            <p:nvSpPr>
              <p:cNvPr id="625" name="Google Shape;625;p23"/>
              <p:cNvSpPr/>
              <p:nvPr/>
            </p:nvSpPr>
            <p:spPr>
              <a:xfrm>
                <a:off x="-575773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-466648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7" name="Google Shape;627;p2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5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24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30" name="Google Shape;630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24"/>
          <p:cNvGrpSpPr/>
          <p:nvPr/>
        </p:nvGrpSpPr>
        <p:grpSpPr>
          <a:xfrm rot="10800000">
            <a:off x="-24925" y="0"/>
            <a:ext cx="9280375" cy="5299300"/>
            <a:chOff x="-24925" y="-58550"/>
            <a:chExt cx="9280375" cy="5299300"/>
          </a:xfrm>
        </p:grpSpPr>
        <p:cxnSp>
          <p:nvCxnSpPr>
            <p:cNvPr id="633" name="Google Shape;633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34" name="Google Shape;634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35" name="Google Shape;635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38" name="Google Shape;63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0" name="Google Shape;640;p24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4"/>
            <p:cNvCxnSpPr/>
            <p:nvPr/>
          </p:nvCxnSpPr>
          <p:spPr>
            <a:xfrm flipH="1">
              <a:off x="394750" y="-46075"/>
              <a:ext cx="11400" cy="517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24"/>
            <p:cNvCxnSpPr/>
            <p:nvPr/>
          </p:nvCxnSpPr>
          <p:spPr>
            <a:xfrm>
              <a:off x="-24925" y="4402550"/>
              <a:ext cx="2468100" cy="83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3" name="Google Shape;643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44" name="Google Shape;64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47" name="Google Shape;64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24"/>
            <p:cNvGrpSpPr/>
            <p:nvPr/>
          </p:nvGrpSpPr>
          <p:grpSpPr>
            <a:xfrm>
              <a:off x="3140251" y="4809147"/>
              <a:ext cx="265640" cy="265640"/>
              <a:chOff x="-83525" y="4333650"/>
              <a:chExt cx="539700" cy="539700"/>
            </a:xfrm>
          </p:grpSpPr>
          <p:sp>
            <p:nvSpPr>
              <p:cNvPr id="650" name="Google Shape;65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53" name="Google Shape;65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56" name="Google Shape;65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>
              <a:off x="159900" y="4302321"/>
              <a:ext cx="477473" cy="477473"/>
              <a:chOff x="-83525" y="4333650"/>
              <a:chExt cx="539700" cy="539700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4" name="Google Shape;664;p2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6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5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5"/>
          <p:cNvGrpSpPr/>
          <p:nvPr/>
        </p:nvGrpSpPr>
        <p:grpSpPr>
          <a:xfrm flipH="1">
            <a:off x="-12825" y="-51950"/>
            <a:ext cx="9219398" cy="5321400"/>
            <a:chOff x="-12825" y="-96825"/>
            <a:chExt cx="9219398" cy="5321400"/>
          </a:xfrm>
        </p:grpSpPr>
        <p:cxnSp>
          <p:nvCxnSpPr>
            <p:cNvPr id="668" name="Google Shape;668;p25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5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5"/>
            <p:cNvCxnSpPr/>
            <p:nvPr/>
          </p:nvCxnSpPr>
          <p:spPr>
            <a:xfrm>
              <a:off x="8091173" y="-77425"/>
              <a:ext cx="1090500" cy="1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5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5"/>
            <p:cNvCxnSpPr/>
            <p:nvPr/>
          </p:nvCxnSpPr>
          <p:spPr>
            <a:xfrm>
              <a:off x="8535973" y="-96825"/>
              <a:ext cx="639300" cy="459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3" name="Google Shape;673;p25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674" name="Google Shape;67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25"/>
            <p:cNvGrpSpPr/>
            <p:nvPr/>
          </p:nvGrpSpPr>
          <p:grpSpPr>
            <a:xfrm>
              <a:off x="8277254" y="131150"/>
              <a:ext cx="718341" cy="718341"/>
              <a:chOff x="76073" y="4296328"/>
              <a:chExt cx="539700" cy="5397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76073" y="4296328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185198" y="4405378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25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680" name="Google Shape;68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25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683" name="Google Shape;683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25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686" name="Google Shape;686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25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689" name="Google Shape;689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25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692" name="Google Shape;692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4" name="Google Shape;694;p2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7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6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97" name="Google Shape;69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26"/>
          <p:cNvGrpSpPr/>
          <p:nvPr/>
        </p:nvGrpSpPr>
        <p:grpSpPr>
          <a:xfrm>
            <a:off x="-438600" y="-104800"/>
            <a:ext cx="9723100" cy="5526600"/>
            <a:chOff x="-438600" y="-104800"/>
            <a:chExt cx="9723100" cy="5526600"/>
          </a:xfrm>
        </p:grpSpPr>
        <p:cxnSp>
          <p:nvCxnSpPr>
            <p:cNvPr id="700" name="Google Shape;700;p26"/>
            <p:cNvCxnSpPr/>
            <p:nvPr/>
          </p:nvCxnSpPr>
          <p:spPr>
            <a:xfrm flipH="1">
              <a:off x="8676750" y="-53850"/>
              <a:ext cx="54600" cy="530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1" name="Google Shape;701;p26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702" name="Google Shape;70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04" name="Google Shape;704;p26"/>
            <p:cNvCxnSpPr/>
            <p:nvPr/>
          </p:nvCxnSpPr>
          <p:spPr>
            <a:xfrm flipH="1" rot="10800000">
              <a:off x="4341400" y="4751825"/>
              <a:ext cx="4943100" cy="54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6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6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26"/>
            <p:cNvCxnSpPr/>
            <p:nvPr/>
          </p:nvCxnSpPr>
          <p:spPr>
            <a:xfrm flipH="1" rot="10800000">
              <a:off x="-438600" y="-104800"/>
              <a:ext cx="4044000" cy="72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26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9" name="Google Shape;709;p26"/>
            <p:cNvGrpSpPr/>
            <p:nvPr/>
          </p:nvGrpSpPr>
          <p:grpSpPr>
            <a:xfrm>
              <a:off x="8348379" y="4459700"/>
              <a:ext cx="718341" cy="718341"/>
              <a:chOff x="30975" y="3360397"/>
              <a:chExt cx="539700" cy="539700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26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713" name="Google Shape;71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26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16" name="Google Shape;71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26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19" name="Google Shape;71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" name="Google Shape;721;p26"/>
            <p:cNvGrpSpPr/>
            <p:nvPr/>
          </p:nvGrpSpPr>
          <p:grpSpPr>
            <a:xfrm>
              <a:off x="7611556" y="85968"/>
              <a:ext cx="334182" cy="334182"/>
              <a:chOff x="-83525" y="4333650"/>
              <a:chExt cx="539700" cy="539700"/>
            </a:xfrm>
          </p:grpSpPr>
          <p:sp>
            <p:nvSpPr>
              <p:cNvPr id="722" name="Google Shape;72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26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25" name="Google Shape;72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7" name="Google Shape;727;p2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30" name="Google Shape;730;p2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7"/>
          <p:cNvGrpSpPr/>
          <p:nvPr/>
        </p:nvGrpSpPr>
        <p:grpSpPr>
          <a:xfrm>
            <a:off x="-49850" y="-102075"/>
            <a:ext cx="9227925" cy="5291725"/>
            <a:chOff x="-49850" y="-102075"/>
            <a:chExt cx="9227925" cy="5291725"/>
          </a:xfrm>
        </p:grpSpPr>
        <p:cxnSp>
          <p:nvCxnSpPr>
            <p:cNvPr id="733" name="Google Shape;733;p27"/>
            <p:cNvCxnSpPr/>
            <p:nvPr/>
          </p:nvCxnSpPr>
          <p:spPr>
            <a:xfrm flipH="1" rot="10800000">
              <a:off x="7254825" y="4167775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7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7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7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37" name="Google Shape;737;p27"/>
            <p:cNvGrpSpPr/>
            <p:nvPr/>
          </p:nvGrpSpPr>
          <p:grpSpPr>
            <a:xfrm flipH="1" rot="10800000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738" name="Google Shape;73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27"/>
            <p:cNvGrpSpPr/>
            <p:nvPr/>
          </p:nvGrpSpPr>
          <p:grpSpPr>
            <a:xfrm flipH="1" rot="10800000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741" name="Google Shape;74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27"/>
            <p:cNvGrpSpPr/>
            <p:nvPr/>
          </p:nvGrpSpPr>
          <p:grpSpPr>
            <a:xfrm flipH="1" rot="10800000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744" name="Google Shape;744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46" name="Google Shape;746;p27"/>
            <p:cNvCxnSpPr/>
            <p:nvPr/>
          </p:nvCxnSpPr>
          <p:spPr>
            <a:xfrm flipH="1" rot="10800000">
              <a:off x="-49850" y="-102075"/>
              <a:ext cx="4440900" cy="121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7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8" name="Google Shape;748;p27"/>
            <p:cNvGrpSpPr/>
            <p:nvPr/>
          </p:nvGrpSpPr>
          <p:grpSpPr>
            <a:xfrm flipH="1" rot="10800000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749" name="Google Shape;74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7"/>
            <p:cNvGrpSpPr/>
            <p:nvPr/>
          </p:nvGrpSpPr>
          <p:grpSpPr>
            <a:xfrm flipH="1" rot="10800000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752" name="Google Shape;75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27"/>
            <p:cNvGrpSpPr/>
            <p:nvPr/>
          </p:nvGrpSpPr>
          <p:grpSpPr>
            <a:xfrm flipH="1" rot="10800000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755" name="Google Shape;75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7" name="Google Shape;757;p27"/>
          <p:cNvSpPr txBox="1"/>
          <p:nvPr>
            <p:ph idx="1" type="subTitle"/>
          </p:nvPr>
        </p:nvSpPr>
        <p:spPr>
          <a:xfrm>
            <a:off x="5025625" y="3064425"/>
            <a:ext cx="289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7"/>
          <p:cNvSpPr txBox="1"/>
          <p:nvPr>
            <p:ph type="title"/>
          </p:nvPr>
        </p:nvSpPr>
        <p:spPr>
          <a:xfrm>
            <a:off x="5025674" y="1026975"/>
            <a:ext cx="28914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61" name="Google Shape;761;p2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764" name="Google Shape;764;p28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8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8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8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8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8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0" name="Google Shape;770;p28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771" name="Google Shape;771;p28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28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774" name="Google Shape;774;p28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28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777" name="Google Shape;77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9" name="Google Shape;779;p28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780" name="Google Shape;78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2" name="Google Shape;782;p28"/>
          <p:cNvSpPr txBox="1"/>
          <p:nvPr>
            <p:ph idx="1" type="subTitle"/>
          </p:nvPr>
        </p:nvSpPr>
        <p:spPr>
          <a:xfrm>
            <a:off x="133202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2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86" name="Google Shape;786;p2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789" name="Google Shape;789;p29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90" name="Google Shape;790;p29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791" name="Google Shape;79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93" name="Google Shape;793;p29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9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9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9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97" name="Google Shape;797;p29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798" name="Google Shape;798;p29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801" name="Google Shape;801;p29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804" name="Google Shape;80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29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9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2" name="Google Shape;812;p29"/>
          <p:cNvSpPr txBox="1"/>
          <p:nvPr>
            <p:ph idx="1" type="subTitle"/>
          </p:nvPr>
        </p:nvSpPr>
        <p:spPr>
          <a:xfrm>
            <a:off x="2064650" y="4014500"/>
            <a:ext cx="5014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2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2_1_1_1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30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816" name="Google Shape;81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0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819" name="Google Shape;819;p30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0" name="Google Shape;820;p30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821" name="Google Shape;82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23" name="Google Shape;823;p30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30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30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30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30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8" name="Google Shape;828;p30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829" name="Google Shape;829;p30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30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832" name="Google Shape;832;p30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835" name="Google Shape;83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838" name="Google Shape;83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0" name="Google Shape;840;p30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841" name="Google Shape;84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3" name="Google Shape;843;p30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844" name="Google Shape;84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6" name="Google Shape;846;p30"/>
          <p:cNvSpPr txBox="1"/>
          <p:nvPr>
            <p:ph idx="1" type="subTitle"/>
          </p:nvPr>
        </p:nvSpPr>
        <p:spPr>
          <a:xfrm>
            <a:off x="514667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3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7" name="Google Shape;77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80" name="Google Shape;80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" name="Google Shape;88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50" name="Google Shape;850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1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853" name="Google Shape;853;p31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4" name="Google Shape;854;p31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855" name="Google Shape;85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7" name="Google Shape;857;p31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858" name="Google Shape;85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60" name="Google Shape;860;p31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31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31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63" name="Google Shape;863;p31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864" name="Google Shape;86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867" name="Google Shape;86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870" name="Google Shape;870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31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873" name="Google Shape;873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5" name="Google Shape;875;p31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876" name="Google Shape;876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31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879" name="Google Shape;879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1" name="Google Shape;881;p31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882" name="Google Shape;882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4" name="Google Shape;884;p31"/>
          <p:cNvSpPr txBox="1"/>
          <p:nvPr>
            <p:ph idx="1" type="subTitle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31"/>
          <p:cNvSpPr txBox="1"/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BLANK_1_1_1_2_1_1_1_2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32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888" name="Google Shape;888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2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891" name="Google Shape;891;p32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2" name="Google Shape;892;p32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893" name="Google Shape;893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5" name="Google Shape;895;p32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32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32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32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32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00" name="Google Shape;900;p32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901" name="Google Shape;901;p3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3" name="Google Shape;903;p32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904" name="Google Shape;904;p3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32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907" name="Google Shape;90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32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32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913" name="Google Shape;913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32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916" name="Google Shape;916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8" name="Google Shape;918;p32"/>
          <p:cNvSpPr txBox="1"/>
          <p:nvPr>
            <p:ph idx="1" type="subTitle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9" name="Google Shape;919;p3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33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922" name="Google Shape;922;p3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33"/>
          <p:cNvGrpSpPr/>
          <p:nvPr/>
        </p:nvGrpSpPr>
        <p:grpSpPr>
          <a:xfrm>
            <a:off x="-49850" y="-92250"/>
            <a:ext cx="9311158" cy="5310575"/>
            <a:chOff x="-49850" y="-92250"/>
            <a:chExt cx="9311158" cy="5310575"/>
          </a:xfrm>
        </p:grpSpPr>
        <p:grpSp>
          <p:nvGrpSpPr>
            <p:cNvPr id="925" name="Google Shape;925;p33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926" name="Google Shape;926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28" name="Google Shape;928;p33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3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3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3"/>
            <p:cNvCxnSpPr/>
            <p:nvPr/>
          </p:nvCxnSpPr>
          <p:spPr>
            <a:xfrm flipH="1" rot="10800000">
              <a:off x="7890325" y="4501025"/>
              <a:ext cx="1303500" cy="717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3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3"/>
            <p:cNvCxnSpPr/>
            <p:nvPr/>
          </p:nvCxnSpPr>
          <p:spPr>
            <a:xfrm flipH="1" rot="10800000">
              <a:off x="-49850" y="4900350"/>
              <a:ext cx="3449400" cy="10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3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5" name="Google Shape;935;p33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936" name="Google Shape;936;p3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1" name="Google Shape;941;p33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942" name="Google Shape;942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33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945" name="Google Shape;945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33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948" name="Google Shape;948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33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951" name="Google Shape;951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3" name="Google Shape;953;p3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54" name="Google Shape;954;p33"/>
          <p:cNvSpPr txBox="1"/>
          <p:nvPr>
            <p:ph idx="2" type="title"/>
          </p:nvPr>
        </p:nvSpPr>
        <p:spPr>
          <a:xfrm>
            <a:off x="7200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5" name="Google Shape;955;p33"/>
          <p:cNvSpPr txBox="1"/>
          <p:nvPr>
            <p:ph idx="1" type="subTitle"/>
          </p:nvPr>
        </p:nvSpPr>
        <p:spPr>
          <a:xfrm>
            <a:off x="7200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3"/>
          <p:cNvSpPr txBox="1"/>
          <p:nvPr>
            <p:ph idx="3" type="title"/>
          </p:nvPr>
        </p:nvSpPr>
        <p:spPr>
          <a:xfrm>
            <a:off x="3403800" y="36254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7" name="Google Shape;957;p33"/>
          <p:cNvSpPr txBox="1"/>
          <p:nvPr>
            <p:ph idx="4" type="subTitle"/>
          </p:nvPr>
        </p:nvSpPr>
        <p:spPr>
          <a:xfrm>
            <a:off x="3403800" y="40007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33"/>
          <p:cNvSpPr txBox="1"/>
          <p:nvPr>
            <p:ph idx="5" type="title"/>
          </p:nvPr>
        </p:nvSpPr>
        <p:spPr>
          <a:xfrm>
            <a:off x="60876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9" name="Google Shape;959;p33"/>
          <p:cNvSpPr txBox="1"/>
          <p:nvPr>
            <p:ph idx="6" type="subTitle"/>
          </p:nvPr>
        </p:nvSpPr>
        <p:spPr>
          <a:xfrm>
            <a:off x="60876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2" name="Google Shape;962;p34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963" name="Google Shape;963;p34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4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4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4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4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68" name="Google Shape;968;p34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969" name="Google Shape;969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1" name="Google Shape;971;p34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972" name="Google Shape;972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34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975" name="Google Shape;975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7" name="Google Shape;977;p34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978" name="Google Shape;978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0" name="Google Shape;980;p34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981" name="Google Shape;98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3" name="Google Shape;983;p34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984" name="Google Shape;98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6" name="Google Shape;986;p34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987" name="Google Shape;98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9" name="Google Shape;989;p3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90" name="Google Shape;990;p34"/>
          <p:cNvSpPr txBox="1"/>
          <p:nvPr>
            <p:ph idx="2" type="title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1" name="Google Shape;991;p34"/>
          <p:cNvSpPr txBox="1"/>
          <p:nvPr>
            <p:ph idx="1" type="subTitle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34"/>
          <p:cNvSpPr txBox="1"/>
          <p:nvPr>
            <p:ph idx="3" type="title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3" name="Google Shape;993;p34"/>
          <p:cNvSpPr txBox="1"/>
          <p:nvPr>
            <p:ph idx="4" type="subTitle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34"/>
          <p:cNvSpPr txBox="1"/>
          <p:nvPr>
            <p:ph idx="5" type="title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5" name="Google Shape;995;p34"/>
          <p:cNvSpPr txBox="1"/>
          <p:nvPr>
            <p:ph idx="6" type="subTitle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34"/>
          <p:cNvSpPr txBox="1"/>
          <p:nvPr>
            <p:ph idx="7" type="title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7" name="Google Shape;997;p34"/>
          <p:cNvSpPr txBox="1"/>
          <p:nvPr>
            <p:ph idx="8" type="subTitle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0" name="Google Shape;1000;p35"/>
          <p:cNvGrpSpPr/>
          <p:nvPr/>
        </p:nvGrpSpPr>
        <p:grpSpPr>
          <a:xfrm flipH="1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1001" name="Google Shape;1001;p35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5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5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5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5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6" name="Google Shape;1006;p35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07" name="Google Shape;1007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35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10" name="Google Shape;1010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35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13" name="Google Shape;101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35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16" name="Google Shape;101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8" name="Google Shape;1018;p35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19" name="Google Shape;101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35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22" name="Google Shape;102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35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25" name="Google Shape;1025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7" name="Google Shape;1027;p35"/>
          <p:cNvSpPr txBox="1"/>
          <p:nvPr>
            <p:ph type="title"/>
          </p:nvPr>
        </p:nvSpPr>
        <p:spPr>
          <a:xfrm>
            <a:off x="720000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8" name="Google Shape;1028;p35"/>
          <p:cNvSpPr txBox="1"/>
          <p:nvPr>
            <p:ph idx="1" type="subTitle"/>
          </p:nvPr>
        </p:nvSpPr>
        <p:spPr>
          <a:xfrm>
            <a:off x="72000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35"/>
          <p:cNvSpPr txBox="1"/>
          <p:nvPr>
            <p:ph idx="2" type="title"/>
          </p:nvPr>
        </p:nvSpPr>
        <p:spPr>
          <a:xfrm>
            <a:off x="3419269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0" name="Google Shape;1030;p35"/>
          <p:cNvSpPr txBox="1"/>
          <p:nvPr>
            <p:ph idx="3" type="subTitle"/>
          </p:nvPr>
        </p:nvSpPr>
        <p:spPr>
          <a:xfrm>
            <a:off x="3419272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35"/>
          <p:cNvSpPr txBox="1"/>
          <p:nvPr>
            <p:ph idx="4" type="title"/>
          </p:nvPr>
        </p:nvSpPr>
        <p:spPr>
          <a:xfrm>
            <a:off x="2094488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2" name="Google Shape;1032;p35"/>
          <p:cNvSpPr txBox="1"/>
          <p:nvPr>
            <p:ph idx="5" type="subTitle"/>
          </p:nvPr>
        </p:nvSpPr>
        <p:spPr>
          <a:xfrm>
            <a:off x="209450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35"/>
          <p:cNvSpPr txBox="1"/>
          <p:nvPr>
            <p:ph idx="6" type="title"/>
          </p:nvPr>
        </p:nvSpPr>
        <p:spPr>
          <a:xfrm>
            <a:off x="4793757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4" name="Google Shape;1034;p35"/>
          <p:cNvSpPr txBox="1"/>
          <p:nvPr>
            <p:ph idx="7" type="subTitle"/>
          </p:nvPr>
        </p:nvSpPr>
        <p:spPr>
          <a:xfrm>
            <a:off x="479376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35"/>
          <p:cNvSpPr txBox="1"/>
          <p:nvPr>
            <p:ph idx="8" type="title"/>
          </p:nvPr>
        </p:nvSpPr>
        <p:spPr>
          <a:xfrm>
            <a:off x="6118545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6" name="Google Shape;1036;p35"/>
          <p:cNvSpPr txBox="1"/>
          <p:nvPr>
            <p:ph idx="9" type="subTitle"/>
          </p:nvPr>
        </p:nvSpPr>
        <p:spPr>
          <a:xfrm>
            <a:off x="611855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35"/>
          <p:cNvSpPr txBox="1"/>
          <p:nvPr>
            <p:ph idx="1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6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36"/>
          <p:cNvGrpSpPr/>
          <p:nvPr/>
        </p:nvGrpSpPr>
        <p:grpSpPr>
          <a:xfrm flipH="1" rot="10800000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1041" name="Google Shape;1041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6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46" name="Google Shape;1046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47" name="Google Shape;1047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9" name="Google Shape;1049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50" name="Google Shape;1050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53" name="Google Shape;105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5" name="Google Shape;1055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56" name="Google Shape;105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59" name="Google Shape;105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62" name="Google Shape;106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65" name="Google Shape;106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36"/>
          <p:cNvSpPr txBox="1"/>
          <p:nvPr>
            <p:ph type="title"/>
          </p:nvPr>
        </p:nvSpPr>
        <p:spPr>
          <a:xfrm>
            <a:off x="720000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36"/>
          <p:cNvSpPr txBox="1"/>
          <p:nvPr>
            <p:ph idx="1" type="subTitle"/>
          </p:nvPr>
        </p:nvSpPr>
        <p:spPr>
          <a:xfrm>
            <a:off x="72000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36"/>
          <p:cNvSpPr txBox="1"/>
          <p:nvPr>
            <p:ph idx="2" type="title"/>
          </p:nvPr>
        </p:nvSpPr>
        <p:spPr>
          <a:xfrm>
            <a:off x="3419269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0" name="Google Shape;1070;p36"/>
          <p:cNvSpPr txBox="1"/>
          <p:nvPr>
            <p:ph idx="3" type="subTitle"/>
          </p:nvPr>
        </p:nvSpPr>
        <p:spPr>
          <a:xfrm>
            <a:off x="3419271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36"/>
          <p:cNvSpPr txBox="1"/>
          <p:nvPr>
            <p:ph idx="4" type="title"/>
          </p:nvPr>
        </p:nvSpPr>
        <p:spPr>
          <a:xfrm>
            <a:off x="720000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2" name="Google Shape;1072;p36"/>
          <p:cNvSpPr txBox="1"/>
          <p:nvPr>
            <p:ph idx="5" type="subTitle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36"/>
          <p:cNvSpPr txBox="1"/>
          <p:nvPr>
            <p:ph idx="6" type="title"/>
          </p:nvPr>
        </p:nvSpPr>
        <p:spPr>
          <a:xfrm>
            <a:off x="3419269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36"/>
          <p:cNvSpPr txBox="1"/>
          <p:nvPr>
            <p:ph idx="7" type="subTitle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36"/>
          <p:cNvSpPr txBox="1"/>
          <p:nvPr>
            <p:ph idx="8" type="title"/>
          </p:nvPr>
        </p:nvSpPr>
        <p:spPr>
          <a:xfrm>
            <a:off x="6118545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6" name="Google Shape;1076;p36"/>
          <p:cNvSpPr txBox="1"/>
          <p:nvPr>
            <p:ph idx="9" type="subTitle"/>
          </p:nvPr>
        </p:nvSpPr>
        <p:spPr>
          <a:xfrm>
            <a:off x="611855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36"/>
          <p:cNvSpPr txBox="1"/>
          <p:nvPr>
            <p:ph idx="13" type="title"/>
          </p:nvPr>
        </p:nvSpPr>
        <p:spPr>
          <a:xfrm>
            <a:off x="6118545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8" name="Google Shape;1078;p36"/>
          <p:cNvSpPr txBox="1"/>
          <p:nvPr>
            <p:ph idx="14" type="subTitle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36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37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082" name="Google Shape;1082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37"/>
          <p:cNvGrpSpPr/>
          <p:nvPr/>
        </p:nvGrpSpPr>
        <p:grpSpPr>
          <a:xfrm>
            <a:off x="-240525" y="-164575"/>
            <a:ext cx="9446850" cy="5376725"/>
            <a:chOff x="-240525" y="-164575"/>
            <a:chExt cx="9446850" cy="5376725"/>
          </a:xfrm>
        </p:grpSpPr>
        <p:cxnSp>
          <p:nvCxnSpPr>
            <p:cNvPr id="1085" name="Google Shape;1085;p37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7"/>
            <p:cNvCxnSpPr/>
            <p:nvPr/>
          </p:nvCxnSpPr>
          <p:spPr>
            <a:xfrm flipH="1" rot="10800000">
              <a:off x="6075225" y="1245050"/>
              <a:ext cx="3131100" cy="36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7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7"/>
            <p:cNvCxnSpPr/>
            <p:nvPr/>
          </p:nvCxnSpPr>
          <p:spPr>
            <a:xfrm flipH="1" rot="10800000">
              <a:off x="3711275" y="4688125"/>
              <a:ext cx="5476500" cy="5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 flipH="1" rot="10800000">
              <a:off x="-18650" y="-133500"/>
              <a:ext cx="1309800" cy="1952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37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94" name="Google Shape;1094;p37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1095" name="Google Shape;1095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37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1098" name="Google Shape;1098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37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1101" name="Google Shape;1101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37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1104" name="Google Shape;110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37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1107" name="Google Shape;110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37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1110" name="Google Shape;111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2" name="Google Shape;1112;p37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1113" name="Google Shape;111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5" name="Google Shape;1115;p37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1116" name="Google Shape;111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37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1119" name="Google Shape;1119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37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1122" name="Google Shape;1122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37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1125" name="Google Shape;1125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Google Shape;1127;p37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1128" name="Google Shape;1128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37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1131" name="Google Shape;1131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3" name="Google Shape;1133;p37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6" name="Google Shape;1136;p37"/>
          <p:cNvSpPr txBox="1"/>
          <p:nvPr>
            <p:ph hasCustomPrompt="1" type="title"/>
          </p:nvPr>
        </p:nvSpPr>
        <p:spPr>
          <a:xfrm rot="-255">
            <a:off x="1287612" y="540150"/>
            <a:ext cx="40497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37" name="Google Shape;1137;p37"/>
          <p:cNvSpPr txBox="1"/>
          <p:nvPr>
            <p:ph idx="1" type="subTitle"/>
          </p:nvPr>
        </p:nvSpPr>
        <p:spPr>
          <a:xfrm>
            <a:off x="1287638" y="1816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37"/>
          <p:cNvSpPr txBox="1"/>
          <p:nvPr>
            <p:ph hasCustomPrompt="1" idx="2" type="title"/>
          </p:nvPr>
        </p:nvSpPr>
        <p:spPr>
          <a:xfrm>
            <a:off x="3806688" y="2844700"/>
            <a:ext cx="40497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39" name="Google Shape;1139;p37"/>
          <p:cNvSpPr txBox="1"/>
          <p:nvPr>
            <p:ph idx="3" type="subTitle"/>
          </p:nvPr>
        </p:nvSpPr>
        <p:spPr>
          <a:xfrm>
            <a:off x="3806663" y="4158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3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42" name="Google Shape;1142;p3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38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145" name="Google Shape;1145;p38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8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38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38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38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0" name="Google Shape;1150;p38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151" name="Google Shape;1151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3" name="Google Shape;1153;p38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154" name="Google Shape;1154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6" name="Google Shape;1156;p3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57" name="Google Shape;1157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9" name="Google Shape;1159;p38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60" name="Google Shape;1160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38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63" name="Google Shape;1163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5" name="Google Shape;1165;p38"/>
          <p:cNvSpPr txBox="1"/>
          <p:nvPr>
            <p:ph idx="1" type="subTitle"/>
          </p:nvPr>
        </p:nvSpPr>
        <p:spPr>
          <a:xfrm>
            <a:off x="72000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38"/>
          <p:cNvSpPr txBox="1"/>
          <p:nvPr>
            <p:ph idx="2" type="subTitle"/>
          </p:nvPr>
        </p:nvSpPr>
        <p:spPr>
          <a:xfrm>
            <a:off x="621245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38"/>
          <p:cNvSpPr txBox="1"/>
          <p:nvPr>
            <p:ph hasCustomPrompt="1" type="title"/>
          </p:nvPr>
        </p:nvSpPr>
        <p:spPr>
          <a:xfrm>
            <a:off x="72000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8" name="Google Shape;1168;p38"/>
          <p:cNvSpPr txBox="1"/>
          <p:nvPr>
            <p:ph hasCustomPrompt="1" idx="3" type="title"/>
          </p:nvPr>
        </p:nvSpPr>
        <p:spPr>
          <a:xfrm>
            <a:off x="621245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9" name="Google Shape;1169;p38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3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72" name="Google Shape;1172;p3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39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175" name="Google Shape;1175;p39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1176" name="Google Shape;1176;p39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39"/>
            <p:cNvCxnSpPr/>
            <p:nvPr/>
          </p:nvCxnSpPr>
          <p:spPr>
            <a:xfrm flipH="1" rot="10800000">
              <a:off x="2703925" y="4662700"/>
              <a:ext cx="9576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9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39"/>
            <p:cNvCxnSpPr/>
            <p:nvPr/>
          </p:nvCxnSpPr>
          <p:spPr>
            <a:xfrm flipH="1" rot="10800000">
              <a:off x="4141900" y="4849025"/>
              <a:ext cx="5044200" cy="12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39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9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3" name="Google Shape;1183;p39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1184" name="Google Shape;1184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39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1187" name="Google Shape;1187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39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1190" name="Google Shape;1190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39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1193" name="Google Shape;1193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5" name="Google Shape;1195;p39"/>
          <p:cNvSpPr txBox="1"/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6" name="Google Shape;1196;p39"/>
          <p:cNvSpPr txBox="1"/>
          <p:nvPr>
            <p:ph idx="1" type="subTitle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7" name="Google Shape;1197;p39"/>
          <p:cNvSpPr txBox="1"/>
          <p:nvPr>
            <p:ph idx="2" type="subTitle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11" name="Google Shape;111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 flipH="1" rot="10800000">
              <a:off x="147875" y="3962200"/>
              <a:ext cx="2750400" cy="126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" name="Google Shape;117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5"/>
          <p:cNvSpPr txBox="1"/>
          <p:nvPr>
            <p:ph idx="1" type="subTitle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33" name="Google Shape;133;p5"/>
          <p:cNvSpPr txBox="1"/>
          <p:nvPr>
            <p:ph idx="2" type="subTitle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3" type="subTitle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4" type="subTitle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2_1_1_2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4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02" name="Google Shape;1202;p4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1205" name="Google Shape;1205;p41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6" name="Google Shape;1206;p41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207" name="Google Shape;1207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09" name="Google Shape;1209;p41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41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41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41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3" name="Google Shape;1213;p41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214" name="Google Shape;1214;p4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p41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217" name="Google Shape;1217;p4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41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220" name="Google Shape;1220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2" name="Google Shape;1222;p41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223" name="Google Shape;1223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5" name="Google Shape;1225;p41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226" name="Google Shape;1226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2_1_1_1_1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p42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230" name="Google Shape;1230;p4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42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233" name="Google Shape;1233;p42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4" name="Google Shape;1234;p42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235" name="Google Shape;1235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37" name="Google Shape;1237;p42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42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42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42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42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42" name="Google Shape;1242;p42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243" name="Google Shape;1243;p4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5" name="Google Shape;1245;p42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246" name="Google Shape;1246;p4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8" name="Google Shape;1248;p42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249" name="Google Shape;1249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1" name="Google Shape;1251;p42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252" name="Google Shape;1252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42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255" name="Google Shape;1255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7" name="Google Shape;1257;p42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258" name="Google Shape;1258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2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2" name="Google Shape;1262;p43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263" name="Google Shape;1263;p43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43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43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43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43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68" name="Google Shape;1268;p43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269" name="Google Shape;1269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1" name="Google Shape;1271;p43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272" name="Google Shape;1272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4" name="Google Shape;1274;p43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275" name="Google Shape;1275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7" name="Google Shape;1277;p43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278" name="Google Shape;1278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43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281" name="Google Shape;1281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3" name="Google Shape;1283;p43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284" name="Google Shape;1284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6" name="Google Shape;1286;p43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287" name="Google Shape;1287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AND_TWO_COLUMNS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1" name="Google Shape;1291;p4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44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294" name="Google Shape;1294;p4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44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44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44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44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9" name="Google Shape;1299;p44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300" name="Google Shape;1300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44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5" name="Google Shape;1305;p44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306" name="Google Shape;1306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8" name="Google Shape;1308;p44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309" name="Google Shape;1309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44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312" name="Google Shape;1312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9" name="Google Shape;139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42" name="Google Shape;142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6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" name="Google Shape;146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" name="Google Shape;155;p6"/>
          <p:cNvSpPr txBox="1"/>
          <p:nvPr>
            <p:ph type="title"/>
          </p:nvPr>
        </p:nvSpPr>
        <p:spPr>
          <a:xfrm>
            <a:off x="720000" y="540000"/>
            <a:ext cx="77040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7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58" name="Google Shape;158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61" name="Google Shape;161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" name="Google Shape;162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6" name="Google Shape;166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8" name="Google Shape;168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1" name="Google Shape;171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2" name="Google Shape;192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3" name="Google Shape;193;p7"/>
          <p:cNvSpPr txBox="1"/>
          <p:nvPr>
            <p:ph idx="1" type="subTitle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96" name="Google Shape;196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9" name="Google Shape;199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0" name="Google Shape;200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6" name="Google Shape;206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9" name="Google Shape;209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9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33" name="Google Shape;233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9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0" name="Google Shape;240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9"/>
          <p:cNvSpPr txBox="1"/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0" name="Google Shape;250;p9"/>
          <p:cNvSpPr txBox="1"/>
          <p:nvPr>
            <p:ph idx="1" type="subTitle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3" name="Google Shape;253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-38475" y="-73150"/>
            <a:ext cx="9236700" cy="5340125"/>
            <a:chOff x="-38475" y="-73150"/>
            <a:chExt cx="9236700" cy="5340125"/>
          </a:xfrm>
        </p:grpSpPr>
        <p:cxnSp>
          <p:nvCxnSpPr>
            <p:cNvPr id="256" name="Google Shape;256;p10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0"/>
            <p:cNvCxnSpPr/>
            <p:nvPr/>
          </p:nvCxnSpPr>
          <p:spPr>
            <a:xfrm flipH="1" rot="10800000">
              <a:off x="-12825" y="-47525"/>
              <a:ext cx="3470100" cy="142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2" name="Google Shape;262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5" name="Google Shape;275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7" name="Google Shape;277;p10"/>
          <p:cNvSpPr txBox="1"/>
          <p:nvPr>
            <p:ph type="title"/>
          </p:nvPr>
        </p:nvSpPr>
        <p:spPr>
          <a:xfrm>
            <a:off x="690075" y="2240175"/>
            <a:ext cx="29469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46962"/>
          </p15:clr>
        </p15:guide>
        <p15:guide id="2" pos="5306">
          <p15:clr>
            <a:srgbClr val="E46962"/>
          </p15:clr>
        </p15:guide>
        <p15:guide id="3" orient="horz" pos="340">
          <p15:clr>
            <a:srgbClr val="E46962"/>
          </p15:clr>
        </p15:guide>
        <p15:guide id="4" orient="horz" pos="2900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45"/>
          <p:cNvGrpSpPr/>
          <p:nvPr/>
        </p:nvGrpSpPr>
        <p:grpSpPr>
          <a:xfrm>
            <a:off x="-797918" y="1022050"/>
            <a:ext cx="3381918" cy="3099427"/>
            <a:chOff x="-2371508" y="0"/>
            <a:chExt cx="5715596" cy="5238174"/>
          </a:xfrm>
        </p:grpSpPr>
        <p:sp>
          <p:nvSpPr>
            <p:cNvPr id="1319" name="Google Shape;1319;p45"/>
            <p:cNvSpPr/>
            <p:nvPr/>
          </p:nvSpPr>
          <p:spPr>
            <a:xfrm>
              <a:off x="-2371508" y="2729198"/>
              <a:ext cx="5106709" cy="2466918"/>
            </a:xfrm>
            <a:custGeom>
              <a:rect b="b" l="l" r="r" t="t"/>
              <a:pathLst>
                <a:path extrusionOk="0" h="26571" w="55004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297621" y="34723"/>
              <a:ext cx="2527544" cy="5203451"/>
            </a:xfrm>
            <a:custGeom>
              <a:rect b="b" l="l" r="r" t="t"/>
              <a:pathLst>
                <a:path extrusionOk="0" h="56046" w="27224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rgbClr val="006AFF"/>
                </a:gs>
                <a:gs pos="50000">
                  <a:srgbClr val="0182AA"/>
                </a:gs>
                <a:gs pos="100000">
                  <a:srgbClr val="012060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1176376" y="80309"/>
              <a:ext cx="1648511" cy="5139018"/>
            </a:xfrm>
            <a:custGeom>
              <a:rect b="b" l="l" r="r" t="t"/>
              <a:pathLst>
                <a:path extrusionOk="0" h="55352" w="17756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187417" y="0"/>
              <a:ext cx="1735598" cy="5206143"/>
            </a:xfrm>
            <a:custGeom>
              <a:rect b="b" l="l" r="r" t="t"/>
              <a:pathLst>
                <a:path extrusionOk="0" h="56075" w="18694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rgbClr val="006AFF"/>
                </a:gs>
                <a:gs pos="50000">
                  <a:srgbClr val="0182AA"/>
                </a:gs>
                <a:gs pos="100000">
                  <a:srgbClr val="01206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282952" y="53941"/>
              <a:ext cx="1640063" cy="5152202"/>
            </a:xfrm>
            <a:custGeom>
              <a:rect b="b" l="l" r="r" t="t"/>
              <a:pathLst>
                <a:path extrusionOk="0" h="55494" w="17665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359269" y="128680"/>
              <a:ext cx="2404064" cy="5015352"/>
            </a:xfrm>
            <a:custGeom>
              <a:rect b="b" l="l" r="r" t="t"/>
              <a:pathLst>
                <a:path extrusionOk="0" h="54020" w="25894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0182AA"/>
                </a:gs>
                <a:gs pos="75000">
                  <a:srgbClr val="022E88"/>
                </a:gs>
                <a:gs pos="100000">
                  <a:srgbClr val="01206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912424" y="503949"/>
              <a:ext cx="469597" cy="334047"/>
            </a:xfrm>
            <a:custGeom>
              <a:rect b="b" l="l" r="r" t="t"/>
              <a:pathLst>
                <a:path extrusionOk="0" h="3598" w="5058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914653" y="503856"/>
              <a:ext cx="466441" cy="307866"/>
            </a:xfrm>
            <a:custGeom>
              <a:rect b="b" l="l" r="r" t="t"/>
              <a:pathLst>
                <a:path extrusionOk="0" h="3316" w="5024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378301" y="128680"/>
              <a:ext cx="2380575" cy="4017016"/>
            </a:xfrm>
            <a:custGeom>
              <a:rect b="b" l="l" r="r" t="t"/>
              <a:pathLst>
                <a:path extrusionOk="0" h="43267" w="25641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371710" y="1888973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371617" y="1889066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371431" y="1889066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371338" y="1889159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371153" y="1889159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371060" y="1889345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370874" y="1889345"/>
              <a:ext cx="119024" cy="403679"/>
            </a:xfrm>
            <a:custGeom>
              <a:rect b="b" l="l" r="r" t="t"/>
              <a:pathLst>
                <a:path extrusionOk="0" h="4348" w="1282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370781" y="1889530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370596" y="1889530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370503" y="1889623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1563436" y="127287"/>
              <a:ext cx="91171" cy="46421"/>
            </a:xfrm>
            <a:custGeom>
              <a:rect b="b" l="l" r="r" t="t"/>
              <a:pathLst>
                <a:path extrusionOk="0" h="500" w="982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rgbClr val="022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1569842" y="125059"/>
              <a:ext cx="84115" cy="39272"/>
            </a:xfrm>
            <a:custGeom>
              <a:rect b="b" l="l" r="r" t="t"/>
              <a:pathLst>
                <a:path extrusionOk="0" h="423" w="906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45409" y="744225"/>
              <a:ext cx="1677571" cy="3059625"/>
            </a:xfrm>
            <a:custGeom>
              <a:rect b="b" l="l" r="r" t="t"/>
              <a:pathLst>
                <a:path extrusionOk="0" h="32955" w="18069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488598" y="128865"/>
              <a:ext cx="1484273" cy="2027866"/>
            </a:xfrm>
            <a:custGeom>
              <a:rect b="b" l="l" r="r" t="t"/>
              <a:pathLst>
                <a:path extrusionOk="0" h="21842" w="15987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976950" y="2302958"/>
              <a:ext cx="1562168" cy="2517981"/>
            </a:xfrm>
            <a:custGeom>
              <a:rect b="b" l="l" r="r" t="t"/>
              <a:pathLst>
                <a:path extrusionOk="0" h="27121" w="16826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1506338" y="3525508"/>
              <a:ext cx="1172694" cy="1444351"/>
            </a:xfrm>
            <a:custGeom>
              <a:rect b="b" l="l" r="r" t="t"/>
              <a:pathLst>
                <a:path extrusionOk="0" h="15557" w="12631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378394" y="128865"/>
              <a:ext cx="2380667" cy="4017016"/>
            </a:xfrm>
            <a:custGeom>
              <a:rect b="b" l="l" r="r" t="t"/>
              <a:pathLst>
                <a:path extrusionOk="0" h="43267" w="25642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006A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1137103" y="2629764"/>
              <a:ext cx="1027952" cy="1116710"/>
            </a:xfrm>
            <a:custGeom>
              <a:rect b="b" l="l" r="r" t="t"/>
              <a:pathLst>
                <a:path extrusionOk="0" h="12028" w="11072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100000">
                  <a:srgbClr val="0182AA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1073506" y="2924074"/>
              <a:ext cx="1072238" cy="1072238"/>
            </a:xfrm>
            <a:custGeom>
              <a:rect b="b" l="l" r="r" t="t"/>
              <a:pathLst>
                <a:path extrusionOk="0" h="11549" w="11549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1516736" y="2698189"/>
              <a:ext cx="709967" cy="710152"/>
            </a:xfrm>
            <a:custGeom>
              <a:rect b="b" l="l" r="r" t="t"/>
              <a:pathLst>
                <a:path extrusionOk="0" h="7649" w="7647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0" name="Google Shape;1350;p4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351" name="Google Shape;1351;p4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rect b="b" l="l" r="r" t="t"/>
                <a:pathLst>
                  <a:path extrusionOk="0" h="4855" w="2089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rect b="b" l="l" r="r" t="t"/>
                <a:pathLst>
                  <a:path extrusionOk="0" h="5778" w="3374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rect b="b" l="l" r="r" t="t"/>
                <a:pathLst>
                  <a:path extrusionOk="0" h="2428" w="744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rect b="b" l="l" r="r" t="t"/>
                <a:pathLst>
                  <a:path extrusionOk="0" h="5212" w="3281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rect b="b" l="l" r="r" t="t"/>
                <a:pathLst>
                  <a:path extrusionOk="0" h="5860" w="3125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6" name="Google Shape;1356;p45"/>
            <p:cNvSpPr/>
            <p:nvPr/>
          </p:nvSpPr>
          <p:spPr>
            <a:xfrm>
              <a:off x="1309883" y="2090999"/>
              <a:ext cx="434874" cy="537929"/>
            </a:xfrm>
            <a:custGeom>
              <a:rect b="b" l="l" r="r" t="t"/>
              <a:pathLst>
                <a:path extrusionOk="0" h="5794" w="4684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7" name="Google Shape;1357;p4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358" name="Google Shape;1358;p4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rect b="b" l="l" r="r" t="t"/>
                <a:pathLst>
                  <a:path extrusionOk="0" h="53662" w="25895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rect b="b" l="l" r="r" t="t"/>
                <a:pathLst>
                  <a:path extrusionOk="0" h="53719" w="25925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rect b="b" l="l" r="r" t="t"/>
                <a:pathLst>
                  <a:path extrusionOk="0" h="5937" w="5938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rect b="b" l="l" r="r" t="t"/>
                <a:pathLst>
                  <a:path extrusionOk="0" h="17062" w="1228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2" name="Google Shape;1362;p45"/>
          <p:cNvSpPr txBox="1"/>
          <p:nvPr>
            <p:ph idx="1" type="subTitle"/>
          </p:nvPr>
        </p:nvSpPr>
        <p:spPr>
          <a:xfrm>
            <a:off x="2979599" y="3966298"/>
            <a:ext cx="549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363" name="Google Shape;1363;p45"/>
          <p:cNvSpPr txBox="1"/>
          <p:nvPr>
            <p:ph type="ctrTitle"/>
          </p:nvPr>
        </p:nvSpPr>
        <p:spPr>
          <a:xfrm>
            <a:off x="665000" y="750900"/>
            <a:ext cx="77589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CEF 440: INTERNET PROGRAMMING (J2EE) AND MOBILE PROGRAMMING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 IMPLEMENTATION OF DATABASE  FOR </a:t>
            </a:r>
            <a:endParaRPr sz="2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CarryAmGo MOBILE APPLICATION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								    </a:t>
            </a:r>
            <a:r>
              <a:rPr lang="en" sz="2400"/>
              <a:t>Course Instructor</a:t>
            </a:r>
            <a:endParaRPr sz="24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             DR. VALERY NKEMENI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4"/>
          <p:cNvSpPr txBox="1"/>
          <p:nvPr/>
        </p:nvSpPr>
        <p:spPr>
          <a:xfrm>
            <a:off x="2877125" y="186000"/>
            <a:ext cx="371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77" name="Google Shape;1477;p54"/>
          <p:cNvSpPr txBox="1"/>
          <p:nvPr/>
        </p:nvSpPr>
        <p:spPr>
          <a:xfrm>
            <a:off x="720000" y="678575"/>
            <a:ext cx="206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PRODUCT 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78" name="Google Shape;14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00" y="1209525"/>
            <a:ext cx="7501801" cy="31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5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84" name="Google Shape;1484;p55"/>
          <p:cNvSpPr txBox="1"/>
          <p:nvPr/>
        </p:nvSpPr>
        <p:spPr>
          <a:xfrm>
            <a:off x="720000" y="895700"/>
            <a:ext cx="207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MESSAGE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85" name="Google Shape;14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125" y="1465625"/>
            <a:ext cx="6515100" cy="24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6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91" name="Google Shape;1491;p56"/>
          <p:cNvSpPr txBox="1"/>
          <p:nvPr/>
        </p:nvSpPr>
        <p:spPr>
          <a:xfrm>
            <a:off x="720000" y="895700"/>
            <a:ext cx="207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SHOP 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92" name="Google Shape;14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57500"/>
            <a:ext cx="7151324" cy="2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7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98" name="Google Shape;1498;p57"/>
          <p:cNvSpPr txBox="1"/>
          <p:nvPr/>
        </p:nvSpPr>
        <p:spPr>
          <a:xfrm>
            <a:off x="720000" y="895700"/>
            <a:ext cx="207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ORRDER 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99" name="Google Shape;14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50" y="1614900"/>
            <a:ext cx="7243950" cy="2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8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05" name="Google Shape;1505;p58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NOTIFICATIONS 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06" name="Google Shape;150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75" y="1557500"/>
            <a:ext cx="7718901" cy="2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9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12" name="Google Shape;1512;p59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RECIPIENT MAPPING 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13" name="Google Shape;15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00" y="1557500"/>
            <a:ext cx="7488251" cy="25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0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19" name="Google Shape;1519;p60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ADMIN 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20" name="Google Shape;15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75" y="1557500"/>
            <a:ext cx="7162499" cy="2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61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26" name="Google Shape;1526;p61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27" name="Google Shape;1527;p61"/>
          <p:cNvSpPr txBox="1"/>
          <p:nvPr/>
        </p:nvSpPr>
        <p:spPr>
          <a:xfrm>
            <a:off x="720000" y="1397850"/>
            <a:ext cx="392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SELLER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28" name="Google Shape;1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0" y="1965750"/>
            <a:ext cx="8020600" cy="26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62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34" name="Google Shape;1534;p62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35" name="Google Shape;1535;p62"/>
          <p:cNvSpPr txBox="1"/>
          <p:nvPr/>
        </p:nvSpPr>
        <p:spPr>
          <a:xfrm>
            <a:off x="720000" y="1397850"/>
            <a:ext cx="392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BUYER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36" name="Google Shape;153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00" y="1989225"/>
            <a:ext cx="7922475" cy="27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63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42" name="Google Shape;1542;p63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43" name="Google Shape;1543;p63"/>
          <p:cNvSpPr txBox="1"/>
          <p:nvPr/>
        </p:nvSpPr>
        <p:spPr>
          <a:xfrm>
            <a:off x="720000" y="1397850"/>
            <a:ext cx="42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PRODUCT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44" name="Google Shape;154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25" y="1934925"/>
            <a:ext cx="8153175" cy="23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6"/>
          <p:cNvSpPr txBox="1"/>
          <p:nvPr>
            <p:ph type="title"/>
          </p:nvPr>
        </p:nvSpPr>
        <p:spPr>
          <a:xfrm>
            <a:off x="720000" y="540000"/>
            <a:ext cx="77040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What is  CarryAmGO ?</a:t>
            </a:r>
            <a:endParaRPr sz="2400"/>
          </a:p>
        </p:txBody>
      </p:sp>
      <p:sp>
        <p:nvSpPr>
          <p:cNvPr id="1369" name="Google Shape;1369;p46"/>
          <p:cNvSpPr txBox="1"/>
          <p:nvPr/>
        </p:nvSpPr>
        <p:spPr>
          <a:xfrm>
            <a:off x="720000" y="1765425"/>
            <a:ext cx="77040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CarryAmGo is a mobile application that </a:t>
            </a:r>
            <a:r>
              <a:rPr lang="en" sz="2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facilitates</a:t>
            </a:r>
            <a:r>
              <a:rPr lang="en" sz="2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ensures a seamless interaction between buyers and sellers in a market setting ,enabling buyers to access information about </a:t>
            </a:r>
            <a:r>
              <a:rPr lang="en" sz="2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availability</a:t>
            </a:r>
            <a:r>
              <a:rPr lang="en" sz="2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, prices and locations , while empowering sellers to showcase their products and market locations </a:t>
            </a:r>
            <a:endParaRPr sz="23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4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50" name="Google Shape;1550;p64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51" name="Google Shape;1551;p64"/>
          <p:cNvSpPr txBox="1"/>
          <p:nvPr/>
        </p:nvSpPr>
        <p:spPr>
          <a:xfrm>
            <a:off x="720000" y="1397850"/>
            <a:ext cx="42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MESSAGE 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52" name="Google Shape;155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5" y="1989225"/>
            <a:ext cx="7569650" cy="26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65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58" name="Google Shape;1558;p65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59" name="Google Shape;1559;p65"/>
          <p:cNvSpPr txBox="1"/>
          <p:nvPr/>
        </p:nvSpPr>
        <p:spPr>
          <a:xfrm>
            <a:off x="720000" y="1397850"/>
            <a:ext cx="42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SHOP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60" name="Google Shape;15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5" y="1989225"/>
            <a:ext cx="7732475" cy="23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6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66" name="Google Shape;1566;p66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67" name="Google Shape;1567;p66"/>
          <p:cNvSpPr txBox="1"/>
          <p:nvPr/>
        </p:nvSpPr>
        <p:spPr>
          <a:xfrm>
            <a:off x="720000" y="1397850"/>
            <a:ext cx="42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SHOP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68" name="Google Shape;156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911475"/>
            <a:ext cx="7610350" cy="24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7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74" name="Google Shape;1574;p67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75" name="Google Shape;1575;p67"/>
          <p:cNvSpPr txBox="1"/>
          <p:nvPr/>
        </p:nvSpPr>
        <p:spPr>
          <a:xfrm>
            <a:off x="720000" y="1397850"/>
            <a:ext cx="480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NOTIFIĆATION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76" name="Google Shape;15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0" y="1965750"/>
            <a:ext cx="7939175" cy="25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8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82" name="Google Shape;1582;p68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83" name="Google Shape;1583;p68"/>
          <p:cNvSpPr txBox="1"/>
          <p:nvPr/>
        </p:nvSpPr>
        <p:spPr>
          <a:xfrm>
            <a:off x="720000" y="1397850"/>
            <a:ext cx="530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RECIPIENT MAPPING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84" name="Google Shape;158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0" y="1989225"/>
            <a:ext cx="7352500" cy="20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69"/>
          <p:cNvSpPr txBox="1"/>
          <p:nvPr/>
        </p:nvSpPr>
        <p:spPr>
          <a:xfrm>
            <a:off x="2754975" y="298575"/>
            <a:ext cx="39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0" name="Google Shape;1590;p69"/>
          <p:cNvSpPr txBox="1"/>
          <p:nvPr/>
        </p:nvSpPr>
        <p:spPr>
          <a:xfrm>
            <a:off x="720000" y="895700"/>
            <a:ext cx="310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INSERTION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1" name="Google Shape;1591;p69"/>
          <p:cNvSpPr txBox="1"/>
          <p:nvPr/>
        </p:nvSpPr>
        <p:spPr>
          <a:xfrm>
            <a:off x="720000" y="1397850"/>
            <a:ext cx="530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INSERTING DATA INTO THE ADMIN TABLE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92" name="Google Shape;159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25" y="1989225"/>
            <a:ext cx="7610350" cy="17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70"/>
          <p:cNvSpPr txBox="1"/>
          <p:nvPr/>
        </p:nvSpPr>
        <p:spPr>
          <a:xfrm>
            <a:off x="393575" y="299200"/>
            <a:ext cx="726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MEASURES OF DATA SECURITY AND INTEGRITY IN OUR DATABASE </a:t>
            </a:r>
            <a:endParaRPr b="1" sz="24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8" name="Google Shape;1598;p70"/>
          <p:cNvSpPr txBox="1"/>
          <p:nvPr/>
        </p:nvSpPr>
        <p:spPr>
          <a:xfrm>
            <a:off x="841425" y="1696400"/>
            <a:ext cx="469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"/>
              <a:buChar char="➢"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SEXURE AUTHENTICATION 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"/>
              <a:buChar char="➢"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MINIMIZATION 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71"/>
          <p:cNvSpPr txBox="1"/>
          <p:nvPr/>
        </p:nvSpPr>
        <p:spPr>
          <a:xfrm>
            <a:off x="3202825" y="542850"/>
            <a:ext cx="359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CONCLUSION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04" name="Google Shape;1604;p71"/>
          <p:cNvSpPr txBox="1"/>
          <p:nvPr/>
        </p:nvSpPr>
        <p:spPr>
          <a:xfrm>
            <a:off x="922850" y="1465700"/>
            <a:ext cx="732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conclusion, the security and integrity of user data in the Carryamgo mobile application are paramount.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SO YOUR DATA IS SAFE WITH CarryAmGO</a:t>
            </a:r>
            <a:endParaRPr sz="21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2"/>
          <p:cNvSpPr txBox="1"/>
          <p:nvPr>
            <p:ph type="title"/>
          </p:nvPr>
        </p:nvSpPr>
        <p:spPr>
          <a:xfrm>
            <a:off x="651425" y="2378925"/>
            <a:ext cx="7966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THANK YOU </a:t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385792" y="1707225"/>
            <a:ext cx="2631000" cy="458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2106900" y="1707225"/>
            <a:ext cx="909900" cy="45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385792" y="3719130"/>
            <a:ext cx="2631000" cy="458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318750" y="3719125"/>
            <a:ext cx="802500" cy="45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5694478" y="1775925"/>
            <a:ext cx="2631000" cy="458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5694475" y="1775925"/>
            <a:ext cx="1320300" cy="45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5694467" y="3365454"/>
            <a:ext cx="2631000" cy="458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72"/>
          <p:cNvSpPr/>
          <p:nvPr/>
        </p:nvSpPr>
        <p:spPr>
          <a:xfrm>
            <a:off x="7731175" y="3365447"/>
            <a:ext cx="594300" cy="45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WHAT IS A DATABASE </a:t>
            </a:r>
            <a:endParaRPr/>
          </a:p>
        </p:txBody>
      </p:sp>
      <p:grpSp>
        <p:nvGrpSpPr>
          <p:cNvPr id="1375" name="Google Shape;1375;p47"/>
          <p:cNvGrpSpPr/>
          <p:nvPr/>
        </p:nvGrpSpPr>
        <p:grpSpPr>
          <a:xfrm>
            <a:off x="502125" y="5"/>
            <a:ext cx="8020500" cy="2103420"/>
            <a:chOff x="3625950" y="2886968"/>
            <a:chExt cx="8020500" cy="2103420"/>
          </a:xfrm>
        </p:grpSpPr>
        <p:sp>
          <p:nvSpPr>
            <p:cNvPr id="1376" name="Google Shape;1376;p47"/>
            <p:cNvSpPr txBox="1"/>
            <p:nvPr/>
          </p:nvSpPr>
          <p:spPr>
            <a:xfrm>
              <a:off x="6313575" y="3775299"/>
              <a:ext cx="21105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</p:txBody>
        </p:sp>
        <p:sp>
          <p:nvSpPr>
            <p:cNvPr id="1377" name="Google Shape;1377;p47"/>
            <p:cNvSpPr txBox="1"/>
            <p:nvPr/>
          </p:nvSpPr>
          <p:spPr>
            <a:xfrm>
              <a:off x="3625950" y="4173788"/>
              <a:ext cx="8020500" cy="8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rPr>
                <a:t>A database is is a structured collection of data that is organised in a way that enables </a:t>
              </a:r>
              <a:r>
                <a:rPr lang="en" sz="2000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rPr>
                <a:t>efficient</a:t>
              </a:r>
              <a:r>
                <a:rPr lang="en" sz="2000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rPr>
                <a:t> storage , </a:t>
              </a:r>
              <a:r>
                <a:rPr lang="en" sz="2000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rPr>
                <a:t>retrieval</a:t>
              </a:r>
              <a:r>
                <a:rPr lang="en" sz="2000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rPr>
                <a:t> and manipulation of data </a:t>
              </a:r>
              <a:endParaRPr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6960450" y="2886968"/>
              <a:ext cx="816600" cy="8166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47"/>
          <p:cNvSpPr/>
          <p:nvPr/>
        </p:nvSpPr>
        <p:spPr>
          <a:xfrm>
            <a:off x="7543838" y="733990"/>
            <a:ext cx="476100" cy="24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0" name="Google Shape;1380;p47"/>
          <p:cNvCxnSpPr>
            <a:stCxn id="1381" idx="6"/>
            <a:endCxn id="1378" idx="2"/>
          </p:cNvCxnSpPr>
          <p:nvPr/>
        </p:nvCxnSpPr>
        <p:spPr>
          <a:xfrm flipH="1" rot="10800000">
            <a:off x="1338225" y="408305"/>
            <a:ext cx="2498400" cy="23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47"/>
          <p:cNvSpPr/>
          <p:nvPr/>
        </p:nvSpPr>
        <p:spPr>
          <a:xfrm>
            <a:off x="5817186" y="2500191"/>
            <a:ext cx="306348" cy="350056"/>
          </a:xfrm>
          <a:custGeom>
            <a:rect b="b" l="l" r="r" t="t"/>
            <a:pathLst>
              <a:path extrusionOk="0" h="9310" w="8147">
                <a:moveTo>
                  <a:pt x="2037" y="5928"/>
                </a:moveTo>
                <a:cubicBezTo>
                  <a:pt x="2236" y="5928"/>
                  <a:pt x="2401" y="6091"/>
                  <a:pt x="2401" y="6292"/>
                </a:cubicBezTo>
                <a:lnTo>
                  <a:pt x="2401" y="6292"/>
                </a:lnTo>
                <a:cubicBezTo>
                  <a:pt x="2401" y="6491"/>
                  <a:pt x="2236" y="6655"/>
                  <a:pt x="2037" y="6655"/>
                </a:cubicBezTo>
                <a:cubicBezTo>
                  <a:pt x="1836" y="6655"/>
                  <a:pt x="1673" y="6491"/>
                  <a:pt x="1673" y="6292"/>
                </a:cubicBezTo>
                <a:lnTo>
                  <a:pt x="1673" y="6292"/>
                </a:lnTo>
                <a:cubicBezTo>
                  <a:pt x="1673" y="6089"/>
                  <a:pt x="1835" y="5928"/>
                  <a:pt x="2037" y="5928"/>
                </a:cubicBezTo>
                <a:close/>
                <a:moveTo>
                  <a:pt x="3036" y="6292"/>
                </a:moveTo>
                <a:lnTo>
                  <a:pt x="3036" y="6292"/>
                </a:lnTo>
                <a:cubicBezTo>
                  <a:pt x="3036" y="6491"/>
                  <a:pt x="3201" y="6655"/>
                  <a:pt x="3400" y="6655"/>
                </a:cubicBezTo>
                <a:cubicBezTo>
                  <a:pt x="3601" y="6655"/>
                  <a:pt x="3764" y="6491"/>
                  <a:pt x="3764" y="6292"/>
                </a:cubicBezTo>
                <a:lnTo>
                  <a:pt x="3764" y="6292"/>
                </a:lnTo>
                <a:cubicBezTo>
                  <a:pt x="3764" y="6091"/>
                  <a:pt x="3601" y="5928"/>
                  <a:pt x="3400" y="5928"/>
                </a:cubicBezTo>
                <a:cubicBezTo>
                  <a:pt x="3201" y="5928"/>
                  <a:pt x="3036" y="6089"/>
                  <a:pt x="3036" y="6292"/>
                </a:cubicBezTo>
                <a:close/>
                <a:moveTo>
                  <a:pt x="4401" y="6292"/>
                </a:moveTo>
                <a:lnTo>
                  <a:pt x="4401" y="6292"/>
                </a:lnTo>
                <a:cubicBezTo>
                  <a:pt x="4401" y="6491"/>
                  <a:pt x="4564" y="6655"/>
                  <a:pt x="4764" y="6655"/>
                </a:cubicBezTo>
                <a:cubicBezTo>
                  <a:pt x="4964" y="6655"/>
                  <a:pt x="5128" y="6491"/>
                  <a:pt x="5128" y="6292"/>
                </a:cubicBezTo>
                <a:lnTo>
                  <a:pt x="5128" y="6292"/>
                </a:lnTo>
                <a:cubicBezTo>
                  <a:pt x="5128" y="6091"/>
                  <a:pt x="4964" y="5928"/>
                  <a:pt x="4764" y="5928"/>
                </a:cubicBezTo>
                <a:cubicBezTo>
                  <a:pt x="4564" y="5928"/>
                  <a:pt x="4401" y="6089"/>
                  <a:pt x="4401" y="6292"/>
                </a:cubicBezTo>
                <a:close/>
                <a:moveTo>
                  <a:pt x="5783" y="6292"/>
                </a:moveTo>
                <a:lnTo>
                  <a:pt x="5783" y="6292"/>
                </a:lnTo>
                <a:cubicBezTo>
                  <a:pt x="5783" y="6491"/>
                  <a:pt x="5945" y="6655"/>
                  <a:pt x="6146" y="6655"/>
                </a:cubicBezTo>
                <a:cubicBezTo>
                  <a:pt x="6345" y="6655"/>
                  <a:pt x="6510" y="6491"/>
                  <a:pt x="6510" y="6292"/>
                </a:cubicBezTo>
                <a:lnTo>
                  <a:pt x="6510" y="6292"/>
                </a:lnTo>
                <a:cubicBezTo>
                  <a:pt x="6510" y="6091"/>
                  <a:pt x="6345" y="5928"/>
                  <a:pt x="6146" y="5928"/>
                </a:cubicBezTo>
                <a:cubicBezTo>
                  <a:pt x="5945" y="5928"/>
                  <a:pt x="5783" y="6089"/>
                  <a:pt x="5783" y="6292"/>
                </a:cubicBezTo>
                <a:close/>
                <a:moveTo>
                  <a:pt x="7419" y="6219"/>
                </a:moveTo>
                <a:lnTo>
                  <a:pt x="7419" y="4873"/>
                </a:lnTo>
                <a:cubicBezTo>
                  <a:pt x="7419" y="4472"/>
                  <a:pt x="7093" y="4146"/>
                  <a:pt x="6692" y="4146"/>
                </a:cubicBezTo>
                <a:lnTo>
                  <a:pt x="1455" y="4146"/>
                </a:lnTo>
                <a:cubicBezTo>
                  <a:pt x="1052" y="4146"/>
                  <a:pt x="728" y="4472"/>
                  <a:pt x="728" y="4873"/>
                </a:cubicBezTo>
                <a:lnTo>
                  <a:pt x="728" y="7855"/>
                </a:lnTo>
                <a:cubicBezTo>
                  <a:pt x="728" y="8257"/>
                  <a:pt x="1052" y="8583"/>
                  <a:pt x="1455" y="8583"/>
                </a:cubicBezTo>
                <a:lnTo>
                  <a:pt x="6692" y="8583"/>
                </a:lnTo>
                <a:cubicBezTo>
                  <a:pt x="7093" y="8583"/>
                  <a:pt x="7419" y="8257"/>
                  <a:pt x="7419" y="7855"/>
                </a:cubicBezTo>
                <a:cubicBezTo>
                  <a:pt x="7419" y="7655"/>
                  <a:pt x="7582" y="7492"/>
                  <a:pt x="7783" y="7492"/>
                </a:cubicBezTo>
                <a:cubicBezTo>
                  <a:pt x="7982" y="7492"/>
                  <a:pt x="8146" y="7655"/>
                  <a:pt x="8146" y="7855"/>
                </a:cubicBezTo>
                <a:cubicBezTo>
                  <a:pt x="8146" y="8657"/>
                  <a:pt x="7493" y="9310"/>
                  <a:pt x="6692" y="9310"/>
                </a:cubicBezTo>
                <a:lnTo>
                  <a:pt x="1455" y="9310"/>
                </a:lnTo>
                <a:cubicBezTo>
                  <a:pt x="652" y="9310"/>
                  <a:pt x="0" y="8657"/>
                  <a:pt x="0" y="7855"/>
                </a:cubicBezTo>
                <a:lnTo>
                  <a:pt x="0" y="4873"/>
                </a:lnTo>
                <a:cubicBezTo>
                  <a:pt x="0" y="4072"/>
                  <a:pt x="652" y="3419"/>
                  <a:pt x="1455" y="3419"/>
                </a:cubicBezTo>
                <a:lnTo>
                  <a:pt x="1891" y="3419"/>
                </a:lnTo>
                <a:lnTo>
                  <a:pt x="1891" y="2137"/>
                </a:lnTo>
                <a:cubicBezTo>
                  <a:pt x="1891" y="959"/>
                  <a:pt x="2869" y="0"/>
                  <a:pt x="4073" y="0"/>
                </a:cubicBezTo>
                <a:cubicBezTo>
                  <a:pt x="5276" y="0"/>
                  <a:pt x="6255" y="959"/>
                  <a:pt x="6255" y="2137"/>
                </a:cubicBezTo>
                <a:lnTo>
                  <a:pt x="6255" y="3419"/>
                </a:lnTo>
                <a:lnTo>
                  <a:pt x="6692" y="3419"/>
                </a:lnTo>
                <a:cubicBezTo>
                  <a:pt x="7493" y="3419"/>
                  <a:pt x="8146" y="4072"/>
                  <a:pt x="8146" y="4873"/>
                </a:cubicBezTo>
                <a:lnTo>
                  <a:pt x="8146" y="6219"/>
                </a:lnTo>
                <a:cubicBezTo>
                  <a:pt x="8146" y="6418"/>
                  <a:pt x="7982" y="6583"/>
                  <a:pt x="7783" y="6583"/>
                </a:cubicBezTo>
                <a:cubicBezTo>
                  <a:pt x="7582" y="6583"/>
                  <a:pt x="7419" y="6418"/>
                  <a:pt x="7419" y="6219"/>
                </a:cubicBezTo>
                <a:close/>
                <a:moveTo>
                  <a:pt x="2619" y="3419"/>
                </a:moveTo>
                <a:lnTo>
                  <a:pt x="5528" y="3419"/>
                </a:lnTo>
                <a:lnTo>
                  <a:pt x="5528" y="2137"/>
                </a:lnTo>
                <a:cubicBezTo>
                  <a:pt x="5528" y="1361"/>
                  <a:pt x="4875" y="728"/>
                  <a:pt x="4073" y="728"/>
                </a:cubicBezTo>
                <a:cubicBezTo>
                  <a:pt x="3270" y="728"/>
                  <a:pt x="2619" y="1361"/>
                  <a:pt x="2619" y="21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7"/>
          <p:cNvSpPr/>
          <p:nvPr/>
        </p:nvSpPr>
        <p:spPr>
          <a:xfrm>
            <a:off x="7193782" y="3120241"/>
            <a:ext cx="350079" cy="350056"/>
          </a:xfrm>
          <a:custGeom>
            <a:rect b="b" l="l" r="r" t="t"/>
            <a:pathLst>
              <a:path extrusionOk="0" h="9310" w="9310">
                <a:moveTo>
                  <a:pt x="5980" y="9310"/>
                </a:moveTo>
                <a:lnTo>
                  <a:pt x="3330" y="9310"/>
                </a:lnTo>
                <a:cubicBezTo>
                  <a:pt x="2940" y="9310"/>
                  <a:pt x="2575" y="9159"/>
                  <a:pt x="2300" y="8884"/>
                </a:cubicBezTo>
                <a:lnTo>
                  <a:pt x="426" y="7010"/>
                </a:lnTo>
                <a:cubicBezTo>
                  <a:pt x="152" y="6735"/>
                  <a:pt x="0" y="6370"/>
                  <a:pt x="0" y="5980"/>
                </a:cubicBezTo>
                <a:lnTo>
                  <a:pt x="0" y="3330"/>
                </a:lnTo>
                <a:cubicBezTo>
                  <a:pt x="0" y="2940"/>
                  <a:pt x="152" y="2575"/>
                  <a:pt x="426" y="2300"/>
                </a:cubicBezTo>
                <a:lnTo>
                  <a:pt x="2300" y="425"/>
                </a:lnTo>
                <a:cubicBezTo>
                  <a:pt x="2575" y="152"/>
                  <a:pt x="2940" y="0"/>
                  <a:pt x="3330" y="0"/>
                </a:cubicBezTo>
                <a:lnTo>
                  <a:pt x="5980" y="0"/>
                </a:lnTo>
                <a:cubicBezTo>
                  <a:pt x="6370" y="0"/>
                  <a:pt x="6735" y="152"/>
                  <a:pt x="7010" y="425"/>
                </a:cubicBezTo>
                <a:lnTo>
                  <a:pt x="8885" y="2300"/>
                </a:lnTo>
                <a:cubicBezTo>
                  <a:pt x="9158" y="2575"/>
                  <a:pt x="9310" y="2940"/>
                  <a:pt x="9310" y="3330"/>
                </a:cubicBezTo>
                <a:lnTo>
                  <a:pt x="9310" y="5980"/>
                </a:lnTo>
                <a:cubicBezTo>
                  <a:pt x="9310" y="6370"/>
                  <a:pt x="9158" y="6735"/>
                  <a:pt x="8885" y="7010"/>
                </a:cubicBezTo>
                <a:cubicBezTo>
                  <a:pt x="8742" y="7151"/>
                  <a:pt x="8511" y="7151"/>
                  <a:pt x="8370" y="7010"/>
                </a:cubicBezTo>
                <a:cubicBezTo>
                  <a:pt x="8227" y="6868"/>
                  <a:pt x="8227" y="6636"/>
                  <a:pt x="8370" y="6495"/>
                </a:cubicBezTo>
                <a:cubicBezTo>
                  <a:pt x="8508" y="6357"/>
                  <a:pt x="8582" y="6175"/>
                  <a:pt x="8582" y="5980"/>
                </a:cubicBezTo>
                <a:lnTo>
                  <a:pt x="8582" y="3330"/>
                </a:lnTo>
                <a:cubicBezTo>
                  <a:pt x="8582" y="3135"/>
                  <a:pt x="8507" y="2953"/>
                  <a:pt x="8370" y="2815"/>
                </a:cubicBezTo>
                <a:lnTo>
                  <a:pt x="6495" y="940"/>
                </a:lnTo>
                <a:cubicBezTo>
                  <a:pt x="6357" y="802"/>
                  <a:pt x="6175" y="728"/>
                  <a:pt x="5980" y="728"/>
                </a:cubicBezTo>
                <a:lnTo>
                  <a:pt x="3330" y="728"/>
                </a:lnTo>
                <a:cubicBezTo>
                  <a:pt x="3135" y="728"/>
                  <a:pt x="2953" y="803"/>
                  <a:pt x="2815" y="940"/>
                </a:cubicBezTo>
                <a:lnTo>
                  <a:pt x="943" y="2815"/>
                </a:lnTo>
                <a:cubicBezTo>
                  <a:pt x="805" y="2953"/>
                  <a:pt x="729" y="3135"/>
                  <a:pt x="729" y="3330"/>
                </a:cubicBezTo>
                <a:lnTo>
                  <a:pt x="729" y="5980"/>
                </a:lnTo>
                <a:cubicBezTo>
                  <a:pt x="729" y="6175"/>
                  <a:pt x="806" y="6357"/>
                  <a:pt x="943" y="6495"/>
                </a:cubicBezTo>
                <a:lnTo>
                  <a:pt x="2816" y="8370"/>
                </a:lnTo>
                <a:cubicBezTo>
                  <a:pt x="2955" y="8508"/>
                  <a:pt x="3136" y="8583"/>
                  <a:pt x="3331" y="8583"/>
                </a:cubicBezTo>
                <a:lnTo>
                  <a:pt x="5983" y="8583"/>
                </a:lnTo>
                <a:cubicBezTo>
                  <a:pt x="6177" y="8583"/>
                  <a:pt x="6358" y="8506"/>
                  <a:pt x="6497" y="8370"/>
                </a:cubicBezTo>
                <a:lnTo>
                  <a:pt x="7078" y="7788"/>
                </a:lnTo>
                <a:cubicBezTo>
                  <a:pt x="7221" y="7646"/>
                  <a:pt x="7452" y="7646"/>
                  <a:pt x="7593" y="7788"/>
                </a:cubicBezTo>
                <a:cubicBezTo>
                  <a:pt x="7736" y="7929"/>
                  <a:pt x="7736" y="8161"/>
                  <a:pt x="7593" y="8302"/>
                </a:cubicBezTo>
                <a:lnTo>
                  <a:pt x="7011" y="8884"/>
                </a:lnTo>
                <a:cubicBezTo>
                  <a:pt x="6735" y="9157"/>
                  <a:pt x="6370" y="9310"/>
                  <a:pt x="5980" y="9310"/>
                </a:cubicBezTo>
                <a:close/>
                <a:moveTo>
                  <a:pt x="5020" y="7036"/>
                </a:moveTo>
                <a:cubicBezTo>
                  <a:pt x="5020" y="6837"/>
                  <a:pt x="4857" y="6673"/>
                  <a:pt x="4656" y="6673"/>
                </a:cubicBezTo>
                <a:lnTo>
                  <a:pt x="4656" y="6673"/>
                </a:lnTo>
                <a:cubicBezTo>
                  <a:pt x="4457" y="6673"/>
                  <a:pt x="4293" y="6837"/>
                  <a:pt x="4293" y="7036"/>
                </a:cubicBezTo>
                <a:cubicBezTo>
                  <a:pt x="4293" y="7237"/>
                  <a:pt x="4457" y="7400"/>
                  <a:pt x="4656" y="7400"/>
                </a:cubicBezTo>
                <a:cubicBezTo>
                  <a:pt x="4857" y="7400"/>
                  <a:pt x="5020" y="7237"/>
                  <a:pt x="5020" y="7036"/>
                </a:cubicBezTo>
                <a:close/>
                <a:moveTo>
                  <a:pt x="5019" y="5764"/>
                </a:moveTo>
                <a:lnTo>
                  <a:pt x="5019" y="2182"/>
                </a:lnTo>
                <a:cubicBezTo>
                  <a:pt x="5019" y="1982"/>
                  <a:pt x="4856" y="1819"/>
                  <a:pt x="4655" y="1819"/>
                </a:cubicBezTo>
                <a:cubicBezTo>
                  <a:pt x="4456" y="1819"/>
                  <a:pt x="4291" y="1982"/>
                  <a:pt x="4291" y="2182"/>
                </a:cubicBezTo>
                <a:lnTo>
                  <a:pt x="4291" y="5764"/>
                </a:lnTo>
                <a:cubicBezTo>
                  <a:pt x="4291" y="5964"/>
                  <a:pt x="4456" y="6127"/>
                  <a:pt x="4655" y="6127"/>
                </a:cubicBezTo>
                <a:cubicBezTo>
                  <a:pt x="4856" y="6127"/>
                  <a:pt x="5019" y="5964"/>
                  <a:pt x="5019" y="5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7"/>
          <p:cNvSpPr/>
          <p:nvPr/>
        </p:nvSpPr>
        <p:spPr>
          <a:xfrm>
            <a:off x="4418817" y="3120002"/>
            <a:ext cx="306310" cy="350545"/>
          </a:xfrm>
          <a:custGeom>
            <a:rect b="b" l="l" r="r" t="t"/>
            <a:pathLst>
              <a:path extrusionOk="0" h="9323" w="8146">
                <a:moveTo>
                  <a:pt x="4072" y="9323"/>
                </a:moveTo>
                <a:cubicBezTo>
                  <a:pt x="3519" y="9323"/>
                  <a:pt x="2979" y="9192"/>
                  <a:pt x="2466" y="8936"/>
                </a:cubicBezTo>
                <a:cubicBezTo>
                  <a:pt x="1986" y="8696"/>
                  <a:pt x="1554" y="8357"/>
                  <a:pt x="1177" y="7929"/>
                </a:cubicBezTo>
                <a:cubicBezTo>
                  <a:pt x="429" y="7081"/>
                  <a:pt x="0" y="5970"/>
                  <a:pt x="0" y="4883"/>
                </a:cubicBezTo>
                <a:lnTo>
                  <a:pt x="0" y="2011"/>
                </a:lnTo>
                <a:cubicBezTo>
                  <a:pt x="0" y="1868"/>
                  <a:pt x="86" y="1737"/>
                  <a:pt x="217" y="1679"/>
                </a:cubicBezTo>
                <a:lnTo>
                  <a:pt x="3907" y="43"/>
                </a:lnTo>
                <a:cubicBezTo>
                  <a:pt x="4000" y="0"/>
                  <a:pt x="4108" y="0"/>
                  <a:pt x="4201" y="43"/>
                </a:cubicBezTo>
                <a:lnTo>
                  <a:pt x="7928" y="1679"/>
                </a:lnTo>
                <a:cubicBezTo>
                  <a:pt x="8060" y="1737"/>
                  <a:pt x="8146" y="1868"/>
                  <a:pt x="8146" y="2011"/>
                </a:cubicBezTo>
                <a:lnTo>
                  <a:pt x="8146" y="4883"/>
                </a:lnTo>
                <a:cubicBezTo>
                  <a:pt x="8146" y="5683"/>
                  <a:pt x="7919" y="6491"/>
                  <a:pt x="7488" y="7215"/>
                </a:cubicBezTo>
                <a:cubicBezTo>
                  <a:pt x="7387" y="7388"/>
                  <a:pt x="7163" y="7444"/>
                  <a:pt x="6989" y="7342"/>
                </a:cubicBezTo>
                <a:cubicBezTo>
                  <a:pt x="6816" y="7240"/>
                  <a:pt x="6761" y="7017"/>
                  <a:pt x="6863" y="6844"/>
                </a:cubicBezTo>
                <a:cubicBezTo>
                  <a:pt x="7227" y="6232"/>
                  <a:pt x="7419" y="5553"/>
                  <a:pt x="7419" y="4883"/>
                </a:cubicBezTo>
                <a:lnTo>
                  <a:pt x="7419" y="2249"/>
                </a:lnTo>
                <a:lnTo>
                  <a:pt x="4056" y="773"/>
                </a:lnTo>
                <a:lnTo>
                  <a:pt x="727" y="2249"/>
                </a:lnTo>
                <a:lnTo>
                  <a:pt x="727" y="4886"/>
                </a:lnTo>
                <a:cubicBezTo>
                  <a:pt x="727" y="6828"/>
                  <a:pt x="2322" y="8596"/>
                  <a:pt x="4073" y="8596"/>
                </a:cubicBezTo>
                <a:cubicBezTo>
                  <a:pt x="4691" y="8596"/>
                  <a:pt x="5296" y="8393"/>
                  <a:pt x="5823" y="8009"/>
                </a:cubicBezTo>
                <a:cubicBezTo>
                  <a:pt x="5984" y="7892"/>
                  <a:pt x="6211" y="7928"/>
                  <a:pt x="6329" y="8089"/>
                </a:cubicBezTo>
                <a:cubicBezTo>
                  <a:pt x="6448" y="8251"/>
                  <a:pt x="6412" y="8479"/>
                  <a:pt x="6249" y="8597"/>
                </a:cubicBezTo>
                <a:cubicBezTo>
                  <a:pt x="5599" y="9071"/>
                  <a:pt x="4844" y="9323"/>
                  <a:pt x="4072" y="9323"/>
                </a:cubicBezTo>
                <a:close/>
                <a:moveTo>
                  <a:pt x="3583" y="6430"/>
                </a:moveTo>
                <a:cubicBezTo>
                  <a:pt x="3775" y="6422"/>
                  <a:pt x="3951" y="6340"/>
                  <a:pt x="4080" y="6196"/>
                </a:cubicBezTo>
                <a:cubicBezTo>
                  <a:pt x="4083" y="6190"/>
                  <a:pt x="4089" y="6184"/>
                  <a:pt x="4093" y="6181"/>
                </a:cubicBezTo>
                <a:lnTo>
                  <a:pt x="6373" y="3331"/>
                </a:lnTo>
                <a:cubicBezTo>
                  <a:pt x="6498" y="3176"/>
                  <a:pt x="6473" y="2946"/>
                  <a:pt x="6316" y="2821"/>
                </a:cubicBezTo>
                <a:cubicBezTo>
                  <a:pt x="6160" y="2696"/>
                  <a:pt x="5931" y="2720"/>
                  <a:pt x="5805" y="2878"/>
                </a:cubicBezTo>
                <a:lnTo>
                  <a:pt x="3551" y="5694"/>
                </a:lnTo>
                <a:lnTo>
                  <a:pt x="2287" y="4478"/>
                </a:lnTo>
                <a:cubicBezTo>
                  <a:pt x="2141" y="4337"/>
                  <a:pt x="1913" y="4342"/>
                  <a:pt x="1773" y="4486"/>
                </a:cubicBezTo>
                <a:cubicBezTo>
                  <a:pt x="1632" y="4632"/>
                  <a:pt x="1638" y="4860"/>
                  <a:pt x="1782" y="5001"/>
                </a:cubicBezTo>
                <a:lnTo>
                  <a:pt x="3063" y="6233"/>
                </a:lnTo>
                <a:lnTo>
                  <a:pt x="3065" y="6235"/>
                </a:lnTo>
                <a:cubicBezTo>
                  <a:pt x="3199" y="6361"/>
                  <a:pt x="3369" y="6430"/>
                  <a:pt x="3552" y="6430"/>
                </a:cubicBezTo>
                <a:cubicBezTo>
                  <a:pt x="3562" y="6431"/>
                  <a:pt x="3571" y="6431"/>
                  <a:pt x="3583" y="643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7"/>
          <p:cNvSpPr/>
          <p:nvPr/>
        </p:nvSpPr>
        <p:spPr>
          <a:xfrm>
            <a:off x="152038" y="2850240"/>
            <a:ext cx="350079" cy="303470"/>
          </a:xfrm>
          <a:custGeom>
            <a:rect b="b" l="l" r="r" t="t"/>
            <a:pathLst>
              <a:path extrusionOk="0" h="8071" w="9310">
                <a:moveTo>
                  <a:pt x="7855" y="1"/>
                </a:moveTo>
                <a:lnTo>
                  <a:pt x="1455" y="1"/>
                </a:lnTo>
                <a:cubicBezTo>
                  <a:pt x="654" y="1"/>
                  <a:pt x="0" y="654"/>
                  <a:pt x="0" y="1455"/>
                </a:cubicBezTo>
                <a:lnTo>
                  <a:pt x="0" y="5655"/>
                </a:lnTo>
                <a:cubicBezTo>
                  <a:pt x="0" y="6458"/>
                  <a:pt x="654" y="7109"/>
                  <a:pt x="1455" y="7109"/>
                </a:cubicBezTo>
                <a:lnTo>
                  <a:pt x="4347" y="7109"/>
                </a:lnTo>
                <a:cubicBezTo>
                  <a:pt x="4546" y="7109"/>
                  <a:pt x="4710" y="6946"/>
                  <a:pt x="4710" y="6746"/>
                </a:cubicBezTo>
                <a:cubicBezTo>
                  <a:pt x="4710" y="6546"/>
                  <a:pt x="4546" y="6382"/>
                  <a:pt x="4347" y="6382"/>
                </a:cubicBezTo>
                <a:lnTo>
                  <a:pt x="1455" y="6382"/>
                </a:lnTo>
                <a:cubicBezTo>
                  <a:pt x="1054" y="6382"/>
                  <a:pt x="728" y="6058"/>
                  <a:pt x="728" y="5655"/>
                </a:cubicBezTo>
                <a:lnTo>
                  <a:pt x="728" y="1531"/>
                </a:lnTo>
                <a:lnTo>
                  <a:pt x="3889" y="3495"/>
                </a:lnTo>
                <a:cubicBezTo>
                  <a:pt x="4124" y="3643"/>
                  <a:pt x="4390" y="3717"/>
                  <a:pt x="4655" y="3717"/>
                </a:cubicBezTo>
                <a:cubicBezTo>
                  <a:pt x="4921" y="3717"/>
                  <a:pt x="5186" y="3643"/>
                  <a:pt x="5423" y="3495"/>
                </a:cubicBezTo>
                <a:lnTo>
                  <a:pt x="8583" y="1531"/>
                </a:lnTo>
                <a:lnTo>
                  <a:pt x="8583" y="3109"/>
                </a:lnTo>
                <a:cubicBezTo>
                  <a:pt x="8583" y="3310"/>
                  <a:pt x="8747" y="3473"/>
                  <a:pt x="8946" y="3473"/>
                </a:cubicBezTo>
                <a:cubicBezTo>
                  <a:pt x="9147" y="3473"/>
                  <a:pt x="9310" y="3310"/>
                  <a:pt x="9310" y="3109"/>
                </a:cubicBezTo>
                <a:lnTo>
                  <a:pt x="9310" y="1455"/>
                </a:lnTo>
                <a:cubicBezTo>
                  <a:pt x="9310" y="651"/>
                  <a:pt x="8660" y="1"/>
                  <a:pt x="7855" y="1"/>
                </a:cubicBezTo>
                <a:close/>
                <a:moveTo>
                  <a:pt x="5041" y="2878"/>
                </a:moveTo>
                <a:cubicBezTo>
                  <a:pt x="4805" y="3026"/>
                  <a:pt x="4510" y="3026"/>
                  <a:pt x="4274" y="2878"/>
                </a:cubicBezTo>
                <a:lnTo>
                  <a:pt x="1033" y="865"/>
                </a:lnTo>
                <a:cubicBezTo>
                  <a:pt x="1154" y="779"/>
                  <a:pt x="1299" y="728"/>
                  <a:pt x="1458" y="728"/>
                </a:cubicBezTo>
                <a:lnTo>
                  <a:pt x="7858" y="728"/>
                </a:lnTo>
                <a:cubicBezTo>
                  <a:pt x="8015" y="728"/>
                  <a:pt x="8161" y="779"/>
                  <a:pt x="8282" y="865"/>
                </a:cubicBezTo>
                <a:close/>
                <a:moveTo>
                  <a:pt x="8510" y="4987"/>
                </a:moveTo>
                <a:lnTo>
                  <a:pt x="8510" y="4689"/>
                </a:lnTo>
                <a:cubicBezTo>
                  <a:pt x="8510" y="4098"/>
                  <a:pt x="8021" y="3617"/>
                  <a:pt x="7419" y="3617"/>
                </a:cubicBezTo>
                <a:cubicBezTo>
                  <a:pt x="6818" y="3617"/>
                  <a:pt x="6328" y="4098"/>
                  <a:pt x="6328" y="4689"/>
                </a:cubicBezTo>
                <a:lnTo>
                  <a:pt x="6328" y="4987"/>
                </a:lnTo>
                <a:cubicBezTo>
                  <a:pt x="5880" y="5042"/>
                  <a:pt x="5528" y="5426"/>
                  <a:pt x="5528" y="5889"/>
                </a:cubicBezTo>
                <a:lnTo>
                  <a:pt x="5528" y="7707"/>
                </a:lnTo>
                <a:cubicBezTo>
                  <a:pt x="5528" y="7908"/>
                  <a:pt x="5692" y="8071"/>
                  <a:pt x="5892" y="8071"/>
                </a:cubicBezTo>
                <a:lnTo>
                  <a:pt x="8946" y="8071"/>
                </a:lnTo>
                <a:cubicBezTo>
                  <a:pt x="9147" y="8071"/>
                  <a:pt x="9310" y="7908"/>
                  <a:pt x="9310" y="7707"/>
                </a:cubicBezTo>
                <a:lnTo>
                  <a:pt x="9310" y="5889"/>
                </a:lnTo>
                <a:cubicBezTo>
                  <a:pt x="9310" y="5426"/>
                  <a:pt x="8961" y="5042"/>
                  <a:pt x="8510" y="4987"/>
                </a:cubicBezTo>
                <a:close/>
                <a:moveTo>
                  <a:pt x="7419" y="4346"/>
                </a:moveTo>
                <a:cubicBezTo>
                  <a:pt x="7620" y="4346"/>
                  <a:pt x="7783" y="4501"/>
                  <a:pt x="7783" y="4692"/>
                </a:cubicBezTo>
                <a:lnTo>
                  <a:pt x="7783" y="4983"/>
                </a:lnTo>
                <a:lnTo>
                  <a:pt x="7055" y="4983"/>
                </a:lnTo>
                <a:lnTo>
                  <a:pt x="7055" y="4692"/>
                </a:lnTo>
                <a:cubicBezTo>
                  <a:pt x="7055" y="4501"/>
                  <a:pt x="7220" y="4346"/>
                  <a:pt x="7419" y="4346"/>
                </a:cubicBezTo>
                <a:close/>
                <a:moveTo>
                  <a:pt x="8583" y="7346"/>
                </a:moveTo>
                <a:lnTo>
                  <a:pt x="6255" y="7346"/>
                </a:lnTo>
                <a:lnTo>
                  <a:pt x="6255" y="5892"/>
                </a:lnTo>
                <a:cubicBezTo>
                  <a:pt x="6255" y="5791"/>
                  <a:pt x="6338" y="5710"/>
                  <a:pt x="6437" y="5710"/>
                </a:cubicBezTo>
                <a:lnTo>
                  <a:pt x="8401" y="5710"/>
                </a:lnTo>
                <a:cubicBezTo>
                  <a:pt x="8501" y="5710"/>
                  <a:pt x="8583" y="5791"/>
                  <a:pt x="8583" y="589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7"/>
          <p:cNvSpPr/>
          <p:nvPr/>
        </p:nvSpPr>
        <p:spPr>
          <a:xfrm>
            <a:off x="1220111" y="539991"/>
            <a:ext cx="296044" cy="350056"/>
          </a:xfrm>
          <a:custGeom>
            <a:rect b="b" l="l" r="r" t="t"/>
            <a:pathLst>
              <a:path extrusionOk="0" h="9310" w="7873">
                <a:moveTo>
                  <a:pt x="6437" y="6130"/>
                </a:moveTo>
                <a:lnTo>
                  <a:pt x="6437" y="7855"/>
                </a:lnTo>
                <a:cubicBezTo>
                  <a:pt x="6437" y="8657"/>
                  <a:pt x="5784" y="9310"/>
                  <a:pt x="4983" y="9310"/>
                </a:cubicBezTo>
                <a:lnTo>
                  <a:pt x="1455" y="9310"/>
                </a:lnTo>
                <a:cubicBezTo>
                  <a:pt x="654" y="9310"/>
                  <a:pt x="1" y="8657"/>
                  <a:pt x="1" y="7855"/>
                </a:cubicBezTo>
                <a:lnTo>
                  <a:pt x="1" y="1455"/>
                </a:lnTo>
                <a:cubicBezTo>
                  <a:pt x="1" y="654"/>
                  <a:pt x="654" y="0"/>
                  <a:pt x="1455" y="0"/>
                </a:cubicBezTo>
                <a:lnTo>
                  <a:pt x="1691" y="0"/>
                </a:lnTo>
                <a:cubicBezTo>
                  <a:pt x="1892" y="0"/>
                  <a:pt x="2054" y="163"/>
                  <a:pt x="2054" y="364"/>
                </a:cubicBezTo>
                <a:cubicBezTo>
                  <a:pt x="2054" y="563"/>
                  <a:pt x="1892" y="728"/>
                  <a:pt x="1691" y="728"/>
                </a:cubicBezTo>
                <a:lnTo>
                  <a:pt x="1455" y="728"/>
                </a:lnTo>
                <a:cubicBezTo>
                  <a:pt x="1054" y="728"/>
                  <a:pt x="728" y="1054"/>
                  <a:pt x="728" y="1455"/>
                </a:cubicBezTo>
                <a:lnTo>
                  <a:pt x="728" y="7855"/>
                </a:lnTo>
                <a:cubicBezTo>
                  <a:pt x="728" y="8257"/>
                  <a:pt x="1054" y="8583"/>
                  <a:pt x="1455" y="8583"/>
                </a:cubicBezTo>
                <a:lnTo>
                  <a:pt x="4983" y="8583"/>
                </a:lnTo>
                <a:cubicBezTo>
                  <a:pt x="5384" y="8583"/>
                  <a:pt x="5710" y="8257"/>
                  <a:pt x="5710" y="7855"/>
                </a:cubicBezTo>
                <a:lnTo>
                  <a:pt x="5710" y="6130"/>
                </a:lnTo>
                <a:cubicBezTo>
                  <a:pt x="5710" y="5929"/>
                  <a:pt x="5873" y="5766"/>
                  <a:pt x="6074" y="5766"/>
                </a:cubicBezTo>
                <a:cubicBezTo>
                  <a:pt x="6273" y="5766"/>
                  <a:pt x="6437" y="5928"/>
                  <a:pt x="6437" y="6130"/>
                </a:cubicBezTo>
                <a:close/>
                <a:moveTo>
                  <a:pt x="3582" y="8021"/>
                </a:moveTo>
                <a:cubicBezTo>
                  <a:pt x="3783" y="8021"/>
                  <a:pt x="3945" y="7857"/>
                  <a:pt x="3945" y="7657"/>
                </a:cubicBezTo>
                <a:cubicBezTo>
                  <a:pt x="3945" y="7457"/>
                  <a:pt x="3783" y="7294"/>
                  <a:pt x="3582" y="7294"/>
                </a:cubicBezTo>
                <a:lnTo>
                  <a:pt x="2855" y="7294"/>
                </a:lnTo>
                <a:cubicBezTo>
                  <a:pt x="2655" y="7294"/>
                  <a:pt x="2491" y="7457"/>
                  <a:pt x="2491" y="7657"/>
                </a:cubicBezTo>
                <a:cubicBezTo>
                  <a:pt x="2491" y="7857"/>
                  <a:pt x="2655" y="8021"/>
                  <a:pt x="2855" y="8021"/>
                </a:cubicBezTo>
                <a:close/>
                <a:moveTo>
                  <a:pt x="3582" y="1985"/>
                </a:moveTo>
                <a:cubicBezTo>
                  <a:pt x="3383" y="1985"/>
                  <a:pt x="3218" y="2147"/>
                  <a:pt x="3218" y="2348"/>
                </a:cubicBezTo>
                <a:cubicBezTo>
                  <a:pt x="3218" y="2547"/>
                  <a:pt x="3383" y="2712"/>
                  <a:pt x="3582" y="2712"/>
                </a:cubicBezTo>
                <a:cubicBezTo>
                  <a:pt x="3783" y="2712"/>
                  <a:pt x="3945" y="2547"/>
                  <a:pt x="3945" y="2348"/>
                </a:cubicBezTo>
                <a:cubicBezTo>
                  <a:pt x="3945" y="2147"/>
                  <a:pt x="3783" y="1985"/>
                  <a:pt x="3582" y="1985"/>
                </a:cubicBezTo>
                <a:close/>
                <a:moveTo>
                  <a:pt x="4946" y="1985"/>
                </a:moveTo>
                <a:cubicBezTo>
                  <a:pt x="4745" y="1985"/>
                  <a:pt x="4583" y="2147"/>
                  <a:pt x="4583" y="2348"/>
                </a:cubicBezTo>
                <a:cubicBezTo>
                  <a:pt x="4583" y="2547"/>
                  <a:pt x="4745" y="2712"/>
                  <a:pt x="4946" y="2712"/>
                </a:cubicBezTo>
                <a:cubicBezTo>
                  <a:pt x="5146" y="2712"/>
                  <a:pt x="5310" y="2547"/>
                  <a:pt x="5310" y="2348"/>
                </a:cubicBezTo>
                <a:cubicBezTo>
                  <a:pt x="5310" y="2147"/>
                  <a:pt x="5146" y="1985"/>
                  <a:pt x="4946" y="1985"/>
                </a:cubicBezTo>
                <a:close/>
                <a:moveTo>
                  <a:pt x="6328" y="1985"/>
                </a:moveTo>
                <a:cubicBezTo>
                  <a:pt x="6127" y="1985"/>
                  <a:pt x="5964" y="2147"/>
                  <a:pt x="5964" y="2348"/>
                </a:cubicBezTo>
                <a:cubicBezTo>
                  <a:pt x="5964" y="2547"/>
                  <a:pt x="6127" y="2712"/>
                  <a:pt x="6328" y="2712"/>
                </a:cubicBezTo>
                <a:cubicBezTo>
                  <a:pt x="6527" y="2712"/>
                  <a:pt x="6692" y="2547"/>
                  <a:pt x="6692" y="2348"/>
                </a:cubicBezTo>
                <a:cubicBezTo>
                  <a:pt x="6692" y="2147"/>
                  <a:pt x="6527" y="1985"/>
                  <a:pt x="6328" y="1985"/>
                </a:cubicBezTo>
                <a:close/>
                <a:moveTo>
                  <a:pt x="7873" y="2379"/>
                </a:moveTo>
                <a:lnTo>
                  <a:pt x="7873" y="2385"/>
                </a:lnTo>
                <a:cubicBezTo>
                  <a:pt x="7873" y="3697"/>
                  <a:pt x="6722" y="4766"/>
                  <a:pt x="5310" y="4766"/>
                </a:cubicBezTo>
                <a:lnTo>
                  <a:pt x="4583" y="4766"/>
                </a:lnTo>
                <a:cubicBezTo>
                  <a:pt x="4561" y="4766"/>
                  <a:pt x="4540" y="4764"/>
                  <a:pt x="4520" y="4760"/>
                </a:cubicBezTo>
                <a:cubicBezTo>
                  <a:pt x="4229" y="4753"/>
                  <a:pt x="3940" y="4699"/>
                  <a:pt x="3662" y="4598"/>
                </a:cubicBezTo>
                <a:lnTo>
                  <a:pt x="2530" y="5099"/>
                </a:lnTo>
                <a:cubicBezTo>
                  <a:pt x="2482" y="5118"/>
                  <a:pt x="2433" y="5129"/>
                  <a:pt x="2382" y="5129"/>
                </a:cubicBezTo>
                <a:cubicBezTo>
                  <a:pt x="2290" y="5129"/>
                  <a:pt x="2198" y="5094"/>
                  <a:pt x="2130" y="5028"/>
                </a:cubicBezTo>
                <a:cubicBezTo>
                  <a:pt x="2024" y="4924"/>
                  <a:pt x="1989" y="4767"/>
                  <a:pt x="2046" y="4629"/>
                </a:cubicBezTo>
                <a:lnTo>
                  <a:pt x="2431" y="3675"/>
                </a:lnTo>
                <a:cubicBezTo>
                  <a:pt x="2161" y="3289"/>
                  <a:pt x="2018" y="2847"/>
                  <a:pt x="2018" y="2380"/>
                </a:cubicBezTo>
                <a:cubicBezTo>
                  <a:pt x="2018" y="1070"/>
                  <a:pt x="3170" y="3"/>
                  <a:pt x="4583" y="3"/>
                </a:cubicBezTo>
                <a:lnTo>
                  <a:pt x="5310" y="3"/>
                </a:lnTo>
                <a:cubicBezTo>
                  <a:pt x="6722" y="2"/>
                  <a:pt x="7873" y="1068"/>
                  <a:pt x="7873" y="2379"/>
                </a:cubicBezTo>
                <a:close/>
                <a:moveTo>
                  <a:pt x="7146" y="2379"/>
                </a:moveTo>
                <a:cubicBezTo>
                  <a:pt x="7146" y="1470"/>
                  <a:pt x="6322" y="729"/>
                  <a:pt x="5310" y="729"/>
                </a:cubicBezTo>
                <a:lnTo>
                  <a:pt x="4583" y="729"/>
                </a:lnTo>
                <a:cubicBezTo>
                  <a:pt x="3570" y="729"/>
                  <a:pt x="2745" y="1470"/>
                  <a:pt x="2745" y="2379"/>
                </a:cubicBezTo>
                <a:cubicBezTo>
                  <a:pt x="2745" y="2744"/>
                  <a:pt x="2876" y="3090"/>
                  <a:pt x="3124" y="3381"/>
                </a:cubicBezTo>
                <a:cubicBezTo>
                  <a:pt x="3211" y="3484"/>
                  <a:pt x="3234" y="3628"/>
                  <a:pt x="3185" y="3753"/>
                </a:cubicBezTo>
                <a:lnTo>
                  <a:pt x="3055" y="4072"/>
                </a:lnTo>
                <a:lnTo>
                  <a:pt x="3508" y="3871"/>
                </a:lnTo>
                <a:cubicBezTo>
                  <a:pt x="3601" y="3832"/>
                  <a:pt x="3704" y="3829"/>
                  <a:pt x="3797" y="3870"/>
                </a:cubicBezTo>
                <a:cubicBezTo>
                  <a:pt x="4052" y="3979"/>
                  <a:pt x="4315" y="4033"/>
                  <a:pt x="4583" y="4033"/>
                </a:cubicBezTo>
                <a:cubicBezTo>
                  <a:pt x="4603" y="4033"/>
                  <a:pt x="4622" y="4036"/>
                  <a:pt x="4641" y="4038"/>
                </a:cubicBezTo>
                <a:lnTo>
                  <a:pt x="5310" y="4038"/>
                </a:lnTo>
                <a:cubicBezTo>
                  <a:pt x="6322" y="4038"/>
                  <a:pt x="7146" y="3297"/>
                  <a:pt x="7146" y="2385"/>
                </a:cubicBezTo>
                <a:lnTo>
                  <a:pt x="7146" y="2379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7"/>
          <p:cNvSpPr txBox="1"/>
          <p:nvPr/>
        </p:nvSpPr>
        <p:spPr>
          <a:xfrm>
            <a:off x="732825" y="2606550"/>
            <a:ext cx="7327200" cy="218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"/>
              <a:buChar char="➢"/>
            </a:pPr>
            <a:r>
              <a:rPr lang="en" sz="2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 INTEGRITY </a:t>
            </a:r>
            <a:endParaRPr sz="22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"/>
              <a:buChar char="➢"/>
            </a:pPr>
            <a:r>
              <a:rPr lang="en" sz="2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SECURITY</a:t>
            </a:r>
            <a:endParaRPr sz="22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"/>
              <a:buChar char="➢"/>
            </a:pPr>
            <a:r>
              <a:rPr lang="en" sz="2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SCALABILTY </a:t>
            </a:r>
            <a:endParaRPr sz="22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"/>
              <a:buChar char="➢"/>
            </a:pPr>
            <a:r>
              <a:rPr lang="en" sz="2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COST </a:t>
            </a:r>
            <a:endParaRPr sz="22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"/>
              <a:buChar char="➢"/>
            </a:pPr>
            <a:r>
              <a:rPr lang="en" sz="22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PEFORMANCE</a:t>
            </a:r>
            <a:endParaRPr sz="22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88" name="Google Shape;1388;p47"/>
          <p:cNvSpPr txBox="1"/>
          <p:nvPr>
            <p:ph type="title"/>
          </p:nvPr>
        </p:nvSpPr>
        <p:spPr>
          <a:xfrm>
            <a:off x="544425" y="2091453"/>
            <a:ext cx="7704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</a:rPr>
              <a:t>I</a:t>
            </a:r>
            <a:r>
              <a:rPr lang="en" sz="2400">
                <a:solidFill>
                  <a:schemeClr val="accent4"/>
                </a:solidFill>
              </a:rPr>
              <a:t>MPORTANCE OF A WELL DESIGNED DATABASE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4"/>
                </a:solidFill>
              </a:rPr>
              <a:t>Database functional Requirements </a:t>
            </a:r>
            <a:endParaRPr sz="2900"/>
          </a:p>
        </p:txBody>
      </p:sp>
      <p:sp>
        <p:nvSpPr>
          <p:cNvPr id="1394" name="Google Shape;1394;p48"/>
          <p:cNvSpPr/>
          <p:nvPr/>
        </p:nvSpPr>
        <p:spPr>
          <a:xfrm>
            <a:off x="479713" y="448943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8"/>
          <p:cNvSpPr txBox="1"/>
          <p:nvPr/>
        </p:nvSpPr>
        <p:spPr>
          <a:xfrm>
            <a:off x="841425" y="1483250"/>
            <a:ext cx="37305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xanium"/>
              <a:buChar char="➢"/>
            </a:pPr>
            <a:r>
              <a:rPr b="1" lang="en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DATA STORAGE </a:t>
            </a:r>
            <a:endParaRPr b="1" sz="21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xanium"/>
              <a:buChar char="➢"/>
            </a:pPr>
            <a:r>
              <a:rPr b="1" lang="en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DATA RETREIVAL </a:t>
            </a:r>
            <a:endParaRPr b="1" sz="21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xanium"/>
              <a:buChar char="➢"/>
            </a:pPr>
            <a:r>
              <a:rPr b="1" lang="en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DATA ENTRY </a:t>
            </a:r>
            <a:endParaRPr b="1" sz="21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xanium"/>
              <a:buChar char="➢"/>
            </a:pPr>
            <a:r>
              <a:rPr b="1" lang="en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DATA MANIPULATION </a:t>
            </a:r>
            <a:endParaRPr b="1" sz="21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xanium"/>
              <a:buChar char="➢"/>
            </a:pPr>
            <a:r>
              <a:rPr b="1" lang="en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USER MANAGEMENT</a:t>
            </a:r>
            <a:endParaRPr b="1" sz="21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xanium"/>
              <a:buChar char="➢"/>
            </a:pPr>
            <a:r>
              <a:rPr b="1" lang="en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INTEGRATION </a:t>
            </a:r>
            <a:endParaRPr b="1" sz="21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xanium"/>
              <a:buChar char="➢"/>
            </a:pPr>
            <a:r>
              <a:rPr b="1" lang="en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PEFORMANCE </a:t>
            </a:r>
            <a:endParaRPr b="1" sz="21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96" name="Google Shape;1396;p48"/>
          <p:cNvSpPr txBox="1"/>
          <p:nvPr/>
        </p:nvSpPr>
        <p:spPr>
          <a:xfrm>
            <a:off x="5500416" y="3778925"/>
            <a:ext cx="1856818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397" name="Google Shape;1397;p48"/>
          <p:cNvGrpSpPr/>
          <p:nvPr/>
        </p:nvGrpSpPr>
        <p:grpSpPr>
          <a:xfrm>
            <a:off x="6558884" y="2045475"/>
            <a:ext cx="1856840" cy="1239450"/>
            <a:chOff x="870300" y="2125550"/>
            <a:chExt cx="2110525" cy="1239450"/>
          </a:xfrm>
        </p:grpSpPr>
        <p:sp>
          <p:nvSpPr>
            <p:cNvPr id="1398" name="Google Shape;1398;p48"/>
            <p:cNvSpPr txBox="1"/>
            <p:nvPr/>
          </p:nvSpPr>
          <p:spPr>
            <a:xfrm>
              <a:off x="870325" y="2125550"/>
              <a:ext cx="2110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</p:txBody>
        </p:sp>
        <p:sp>
          <p:nvSpPr>
            <p:cNvPr id="1399" name="Google Shape;1399;p48"/>
            <p:cNvSpPr txBox="1"/>
            <p:nvPr/>
          </p:nvSpPr>
          <p:spPr>
            <a:xfrm>
              <a:off x="870300" y="2548400"/>
              <a:ext cx="2110500" cy="8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cxnSp>
        <p:nvCxnSpPr>
          <p:cNvPr id="1400" name="Google Shape;1400;p48"/>
          <p:cNvCxnSpPr/>
          <p:nvPr/>
        </p:nvCxnSpPr>
        <p:spPr>
          <a:xfrm flipH="1" rot="10800000">
            <a:off x="479713" y="3907918"/>
            <a:ext cx="2506800" cy="2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48"/>
          <p:cNvCxnSpPr/>
          <p:nvPr/>
        </p:nvCxnSpPr>
        <p:spPr>
          <a:xfrm flipH="1" rot="5400000">
            <a:off x="4524826" y="2706155"/>
            <a:ext cx="2210100" cy="211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48"/>
          <p:cNvCxnSpPr/>
          <p:nvPr/>
        </p:nvCxnSpPr>
        <p:spPr>
          <a:xfrm rot="10800000">
            <a:off x="2512174" y="448955"/>
            <a:ext cx="5252100" cy="221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48"/>
          <p:cNvCxnSpPr/>
          <p:nvPr/>
        </p:nvCxnSpPr>
        <p:spPr>
          <a:xfrm rot="10800000">
            <a:off x="1730588" y="707943"/>
            <a:ext cx="6191100" cy="11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48"/>
          <p:cNvSpPr/>
          <p:nvPr/>
        </p:nvSpPr>
        <p:spPr>
          <a:xfrm>
            <a:off x="774291" y="448938"/>
            <a:ext cx="336045" cy="336020"/>
          </a:xfrm>
          <a:custGeom>
            <a:rect b="b" l="l" r="r" t="t"/>
            <a:pathLst>
              <a:path extrusionOk="0" h="9773" w="9773">
                <a:moveTo>
                  <a:pt x="9009" y="6337"/>
                </a:moveTo>
                <a:lnTo>
                  <a:pt x="9009" y="2291"/>
                </a:lnTo>
                <a:cubicBezTo>
                  <a:pt x="9009" y="1869"/>
                  <a:pt x="8667" y="1527"/>
                  <a:pt x="8246" y="1527"/>
                </a:cubicBezTo>
                <a:lnTo>
                  <a:pt x="7749" y="1527"/>
                </a:lnTo>
                <a:lnTo>
                  <a:pt x="7749" y="1909"/>
                </a:lnTo>
                <a:cubicBezTo>
                  <a:pt x="7749" y="2120"/>
                  <a:pt x="7578" y="2291"/>
                  <a:pt x="7368" y="2291"/>
                </a:cubicBezTo>
                <a:cubicBezTo>
                  <a:pt x="7158" y="2291"/>
                  <a:pt x="6986" y="2120"/>
                  <a:pt x="6986" y="1909"/>
                </a:cubicBezTo>
                <a:lnTo>
                  <a:pt x="6986" y="1527"/>
                </a:lnTo>
                <a:lnTo>
                  <a:pt x="5250" y="1527"/>
                </a:lnTo>
                <a:lnTo>
                  <a:pt x="5250" y="1909"/>
                </a:lnTo>
                <a:cubicBezTo>
                  <a:pt x="5250" y="2120"/>
                  <a:pt x="5077" y="2291"/>
                  <a:pt x="4868" y="2291"/>
                </a:cubicBezTo>
                <a:cubicBezTo>
                  <a:pt x="4657" y="2291"/>
                  <a:pt x="4486" y="2120"/>
                  <a:pt x="4486" y="1909"/>
                </a:cubicBezTo>
                <a:lnTo>
                  <a:pt x="4486" y="1527"/>
                </a:lnTo>
                <a:lnTo>
                  <a:pt x="2768" y="1527"/>
                </a:lnTo>
                <a:lnTo>
                  <a:pt x="2768" y="1909"/>
                </a:lnTo>
                <a:cubicBezTo>
                  <a:pt x="2768" y="2120"/>
                  <a:pt x="2596" y="2291"/>
                  <a:pt x="2387" y="2291"/>
                </a:cubicBezTo>
                <a:cubicBezTo>
                  <a:pt x="2176" y="2291"/>
                  <a:pt x="2005" y="2120"/>
                  <a:pt x="2005" y="1909"/>
                </a:cubicBezTo>
                <a:lnTo>
                  <a:pt x="2005" y="1527"/>
                </a:lnTo>
                <a:lnTo>
                  <a:pt x="1527" y="1527"/>
                </a:lnTo>
                <a:cubicBezTo>
                  <a:pt x="1106" y="1527"/>
                  <a:pt x="764" y="1869"/>
                  <a:pt x="764" y="2291"/>
                </a:cubicBezTo>
                <a:lnTo>
                  <a:pt x="764" y="8246"/>
                </a:lnTo>
                <a:cubicBezTo>
                  <a:pt x="764" y="8669"/>
                  <a:pt x="1106" y="9009"/>
                  <a:pt x="1527" y="9009"/>
                </a:cubicBezTo>
                <a:lnTo>
                  <a:pt x="8246" y="9009"/>
                </a:lnTo>
                <a:cubicBezTo>
                  <a:pt x="8667" y="9009"/>
                  <a:pt x="9009" y="8669"/>
                  <a:pt x="9009" y="8246"/>
                </a:cubicBezTo>
                <a:cubicBezTo>
                  <a:pt x="9009" y="8037"/>
                  <a:pt x="9182" y="7864"/>
                  <a:pt x="9391" y="7864"/>
                </a:cubicBezTo>
                <a:cubicBezTo>
                  <a:pt x="9602" y="7864"/>
                  <a:pt x="9773" y="8037"/>
                  <a:pt x="9773" y="8246"/>
                </a:cubicBezTo>
                <a:cubicBezTo>
                  <a:pt x="9773" y="9089"/>
                  <a:pt x="9087" y="9773"/>
                  <a:pt x="8246" y="9773"/>
                </a:cubicBezTo>
                <a:lnTo>
                  <a:pt x="1527" y="9773"/>
                </a:lnTo>
                <a:cubicBezTo>
                  <a:pt x="686" y="9773"/>
                  <a:pt x="0" y="9089"/>
                  <a:pt x="0" y="8246"/>
                </a:cubicBezTo>
                <a:lnTo>
                  <a:pt x="0" y="2291"/>
                </a:lnTo>
                <a:cubicBezTo>
                  <a:pt x="0" y="1449"/>
                  <a:pt x="686" y="764"/>
                  <a:pt x="1527" y="764"/>
                </a:cubicBezTo>
                <a:lnTo>
                  <a:pt x="2005" y="764"/>
                </a:lnTo>
                <a:lnTo>
                  <a:pt x="2005" y="382"/>
                </a:lnTo>
                <a:cubicBezTo>
                  <a:pt x="2005" y="173"/>
                  <a:pt x="2176" y="0"/>
                  <a:pt x="2387" y="0"/>
                </a:cubicBezTo>
                <a:cubicBezTo>
                  <a:pt x="2596" y="0"/>
                  <a:pt x="2768" y="173"/>
                  <a:pt x="2768" y="382"/>
                </a:cubicBezTo>
                <a:lnTo>
                  <a:pt x="2768" y="764"/>
                </a:lnTo>
                <a:lnTo>
                  <a:pt x="4486" y="764"/>
                </a:lnTo>
                <a:lnTo>
                  <a:pt x="4486" y="382"/>
                </a:lnTo>
                <a:cubicBezTo>
                  <a:pt x="4486" y="173"/>
                  <a:pt x="4657" y="0"/>
                  <a:pt x="4868" y="0"/>
                </a:cubicBezTo>
                <a:cubicBezTo>
                  <a:pt x="5077" y="0"/>
                  <a:pt x="5250" y="173"/>
                  <a:pt x="5250" y="382"/>
                </a:cubicBezTo>
                <a:lnTo>
                  <a:pt x="5250" y="764"/>
                </a:lnTo>
                <a:lnTo>
                  <a:pt x="6986" y="764"/>
                </a:lnTo>
                <a:lnTo>
                  <a:pt x="6986" y="382"/>
                </a:lnTo>
                <a:cubicBezTo>
                  <a:pt x="6986" y="173"/>
                  <a:pt x="7158" y="0"/>
                  <a:pt x="7368" y="0"/>
                </a:cubicBezTo>
                <a:cubicBezTo>
                  <a:pt x="7578" y="0"/>
                  <a:pt x="7749" y="173"/>
                  <a:pt x="7749" y="382"/>
                </a:cubicBezTo>
                <a:lnTo>
                  <a:pt x="7749" y="764"/>
                </a:lnTo>
                <a:lnTo>
                  <a:pt x="8246" y="764"/>
                </a:lnTo>
                <a:cubicBezTo>
                  <a:pt x="9087" y="764"/>
                  <a:pt x="9773" y="1449"/>
                  <a:pt x="9773" y="2291"/>
                </a:cubicBezTo>
                <a:lnTo>
                  <a:pt x="9773" y="6337"/>
                </a:lnTo>
                <a:cubicBezTo>
                  <a:pt x="9773" y="6548"/>
                  <a:pt x="9602" y="6719"/>
                  <a:pt x="9391" y="6719"/>
                </a:cubicBezTo>
                <a:cubicBezTo>
                  <a:pt x="9182" y="6719"/>
                  <a:pt x="9009" y="6549"/>
                  <a:pt x="9009" y="6337"/>
                </a:cubicBezTo>
                <a:close/>
                <a:moveTo>
                  <a:pt x="5250" y="3837"/>
                </a:moveTo>
                <a:cubicBezTo>
                  <a:pt x="5250" y="3627"/>
                  <a:pt x="5077" y="3456"/>
                  <a:pt x="4868" y="3456"/>
                </a:cubicBezTo>
                <a:cubicBezTo>
                  <a:pt x="4657" y="3456"/>
                  <a:pt x="4486" y="3627"/>
                  <a:pt x="4486" y="3837"/>
                </a:cubicBezTo>
                <a:lnTo>
                  <a:pt x="4486" y="6299"/>
                </a:lnTo>
                <a:cubicBezTo>
                  <a:pt x="4486" y="6510"/>
                  <a:pt x="4657" y="6681"/>
                  <a:pt x="4868" y="6681"/>
                </a:cubicBezTo>
                <a:cubicBezTo>
                  <a:pt x="5077" y="6681"/>
                  <a:pt x="5250" y="6510"/>
                  <a:pt x="5250" y="6299"/>
                </a:cubicBezTo>
                <a:close/>
                <a:moveTo>
                  <a:pt x="4868" y="7253"/>
                </a:moveTo>
                <a:cubicBezTo>
                  <a:pt x="4657" y="7253"/>
                  <a:pt x="4486" y="7426"/>
                  <a:pt x="4486" y="7635"/>
                </a:cubicBezTo>
                <a:cubicBezTo>
                  <a:pt x="4486" y="7846"/>
                  <a:pt x="4657" y="8017"/>
                  <a:pt x="4868" y="8017"/>
                </a:cubicBezTo>
                <a:cubicBezTo>
                  <a:pt x="5077" y="8017"/>
                  <a:pt x="5250" y="7846"/>
                  <a:pt x="5250" y="7635"/>
                </a:cubicBezTo>
                <a:cubicBezTo>
                  <a:pt x="5250" y="7426"/>
                  <a:pt x="5079" y="7253"/>
                  <a:pt x="4868" y="7253"/>
                </a:cubicBezTo>
                <a:close/>
              </a:path>
            </a:pathLst>
          </a:custGeom>
          <a:gradFill>
            <a:gsLst>
              <a:gs pos="0">
                <a:srgbClr val="20F8FD"/>
              </a:gs>
              <a:gs pos="100000">
                <a:srgbClr val="0182A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9"/>
          <p:cNvSpPr txBox="1"/>
          <p:nvPr>
            <p:ph type="title"/>
          </p:nvPr>
        </p:nvSpPr>
        <p:spPr>
          <a:xfrm>
            <a:off x="203575" y="540000"/>
            <a:ext cx="89403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DATABASE </a:t>
            </a:r>
            <a:r>
              <a:rPr lang="en" sz="2900">
                <a:solidFill>
                  <a:schemeClr val="accent4"/>
                </a:solidFill>
              </a:rPr>
              <a:t>NON-FUNCTIONAL REQUIREMENTS </a:t>
            </a:r>
            <a:endParaRPr sz="2900"/>
          </a:p>
        </p:txBody>
      </p:sp>
      <p:grpSp>
        <p:nvGrpSpPr>
          <p:cNvPr id="1410" name="Google Shape;1410;p49"/>
          <p:cNvGrpSpPr/>
          <p:nvPr/>
        </p:nvGrpSpPr>
        <p:grpSpPr>
          <a:xfrm>
            <a:off x="720025" y="1519975"/>
            <a:ext cx="3052800" cy="2910500"/>
            <a:chOff x="720025" y="1519975"/>
            <a:chExt cx="3052800" cy="2910500"/>
          </a:xfrm>
        </p:grpSpPr>
        <p:sp>
          <p:nvSpPr>
            <p:cNvPr id="1411" name="Google Shape;1411;p49"/>
            <p:cNvSpPr txBox="1"/>
            <p:nvPr/>
          </p:nvSpPr>
          <p:spPr>
            <a:xfrm>
              <a:off x="720025" y="1519975"/>
              <a:ext cx="30528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xanium"/>
                <a:buChar char="➢"/>
              </a:pPr>
              <a:r>
                <a:rPr b="1" lang="en" sz="2000">
                  <a:solidFill>
                    <a:schemeClr val="lt1"/>
                  </a:solidFill>
                  <a:latin typeface="Oxanium"/>
                  <a:ea typeface="Oxanium"/>
                  <a:cs typeface="Oxanium"/>
                  <a:sym typeface="Oxanium"/>
                </a:rPr>
                <a:t>PERFORMANCE </a:t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xanium"/>
                <a:buChar char="➢"/>
              </a:pPr>
              <a:r>
                <a:rPr b="1" lang="en" sz="2000">
                  <a:solidFill>
                    <a:schemeClr val="lt1"/>
                  </a:solidFill>
                  <a:latin typeface="Oxanium"/>
                  <a:ea typeface="Oxanium"/>
                  <a:cs typeface="Oxanium"/>
                  <a:sym typeface="Oxanium"/>
                </a:rPr>
                <a:t>SCALABILITY </a:t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xanium"/>
                <a:buChar char="➢"/>
              </a:pPr>
              <a:r>
                <a:rPr b="1" lang="en" sz="2000">
                  <a:solidFill>
                    <a:schemeClr val="lt1"/>
                  </a:solidFill>
                  <a:latin typeface="Oxanium"/>
                  <a:ea typeface="Oxanium"/>
                  <a:cs typeface="Oxanium"/>
                  <a:sym typeface="Oxanium"/>
                </a:rPr>
                <a:t>SECURITY </a:t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xanium"/>
                <a:buChar char="➢"/>
              </a:pPr>
              <a:r>
                <a:rPr b="1" lang="en" sz="2000">
                  <a:solidFill>
                    <a:schemeClr val="lt1"/>
                  </a:solidFill>
                  <a:latin typeface="Oxanium"/>
                  <a:ea typeface="Oxanium"/>
                  <a:cs typeface="Oxanium"/>
                  <a:sym typeface="Oxanium"/>
                </a:rPr>
                <a:t>USABILITY</a:t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xanium"/>
                <a:buChar char="➢"/>
              </a:pPr>
              <a:r>
                <a:rPr b="1" lang="en" sz="2000">
                  <a:solidFill>
                    <a:schemeClr val="lt1"/>
                  </a:solidFill>
                  <a:latin typeface="Oxanium"/>
                  <a:ea typeface="Oxanium"/>
                  <a:cs typeface="Oxanium"/>
                  <a:sym typeface="Oxanium"/>
                </a:rPr>
                <a:t>COMPATIBILITY </a:t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  <a:p>
              <a:pPr indent="-355600" lvl="0" marL="45720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xanium"/>
                <a:buChar char="➢"/>
              </a:pPr>
              <a:r>
                <a:t/>
              </a:r>
              <a:endParaRPr b="1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</p:txBody>
        </p:sp>
        <p:sp>
          <p:nvSpPr>
            <p:cNvPr id="1412" name="Google Shape;1412;p49"/>
            <p:cNvSpPr txBox="1"/>
            <p:nvPr/>
          </p:nvSpPr>
          <p:spPr>
            <a:xfrm>
              <a:off x="720025" y="3937875"/>
              <a:ext cx="2110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360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endParaRPr>
            </a:p>
          </p:txBody>
        </p:sp>
      </p:grpSp>
      <p:sp>
        <p:nvSpPr>
          <p:cNvPr id="1413" name="Google Shape;1413;p49"/>
          <p:cNvSpPr/>
          <p:nvPr/>
        </p:nvSpPr>
        <p:spPr>
          <a:xfrm>
            <a:off x="5953313" y="2339375"/>
            <a:ext cx="726300" cy="726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4" name="Google Shape;1414;p49"/>
          <p:cNvGrpSpPr/>
          <p:nvPr/>
        </p:nvGrpSpPr>
        <p:grpSpPr>
          <a:xfrm>
            <a:off x="3516775" y="1597550"/>
            <a:ext cx="2110525" cy="2832926"/>
            <a:chOff x="3516775" y="1597550"/>
            <a:chExt cx="2110525" cy="2832926"/>
          </a:xfrm>
        </p:grpSpPr>
        <p:grpSp>
          <p:nvGrpSpPr>
            <p:cNvPr id="1415" name="Google Shape;1415;p49"/>
            <p:cNvGrpSpPr/>
            <p:nvPr/>
          </p:nvGrpSpPr>
          <p:grpSpPr>
            <a:xfrm>
              <a:off x="3516775" y="1597550"/>
              <a:ext cx="2110525" cy="1130925"/>
              <a:chOff x="3516775" y="1796950"/>
              <a:chExt cx="2110525" cy="1130925"/>
            </a:xfrm>
          </p:grpSpPr>
          <p:sp>
            <p:nvSpPr>
              <p:cNvPr id="1416" name="Google Shape;1416;p49"/>
              <p:cNvSpPr txBox="1"/>
              <p:nvPr/>
            </p:nvSpPr>
            <p:spPr>
              <a:xfrm>
                <a:off x="3516800" y="2538774"/>
                <a:ext cx="2110500" cy="3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2000">
                  <a:solidFill>
                    <a:schemeClr val="lt1"/>
                  </a:solidFill>
                  <a:latin typeface="Oxanium"/>
                  <a:ea typeface="Oxanium"/>
                  <a:cs typeface="Oxanium"/>
                  <a:sym typeface="Oxanium"/>
                </a:endParaRPr>
              </a:p>
            </p:txBody>
          </p:sp>
          <p:sp>
            <p:nvSpPr>
              <p:cNvPr id="1417" name="Google Shape;1417;p49"/>
              <p:cNvSpPr txBox="1"/>
              <p:nvPr/>
            </p:nvSpPr>
            <p:spPr>
              <a:xfrm>
                <a:off x="3516775" y="1796950"/>
                <a:ext cx="21105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endParaRPr>
              </a:p>
            </p:txBody>
          </p:sp>
        </p:grpSp>
        <p:sp>
          <p:nvSpPr>
            <p:cNvPr id="1418" name="Google Shape;1418;p49"/>
            <p:cNvSpPr txBox="1"/>
            <p:nvPr/>
          </p:nvSpPr>
          <p:spPr>
            <a:xfrm>
              <a:off x="3516788" y="3937875"/>
              <a:ext cx="2110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endParaRPr>
            </a:p>
          </p:txBody>
        </p:sp>
      </p:grpSp>
      <p:sp>
        <p:nvSpPr>
          <p:cNvPr id="1419" name="Google Shape;1419;p49"/>
          <p:cNvSpPr/>
          <p:nvPr/>
        </p:nvSpPr>
        <p:spPr>
          <a:xfrm>
            <a:off x="7005668" y="2970025"/>
            <a:ext cx="726300" cy="7263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9"/>
          <p:cNvSpPr/>
          <p:nvPr/>
        </p:nvSpPr>
        <p:spPr>
          <a:xfrm>
            <a:off x="7005657" y="2970025"/>
            <a:ext cx="726300" cy="726300"/>
          </a:xfrm>
          <a:prstGeom prst="arc">
            <a:avLst>
              <a:gd fmla="val 16200000" name="adj1"/>
              <a:gd fmla="val 5335765" name="adj2"/>
            </a:avLst>
          </a:prstGeom>
          <a:noFill/>
          <a:ln cap="flat" cmpd="sng" w="152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1" name="Google Shape;1421;p49"/>
          <p:cNvGrpSpPr/>
          <p:nvPr/>
        </p:nvGrpSpPr>
        <p:grpSpPr>
          <a:xfrm>
            <a:off x="6313550" y="1597550"/>
            <a:ext cx="2110525" cy="2832926"/>
            <a:chOff x="6313550" y="1597550"/>
            <a:chExt cx="2110525" cy="2832926"/>
          </a:xfrm>
        </p:grpSpPr>
        <p:grpSp>
          <p:nvGrpSpPr>
            <p:cNvPr id="1422" name="Google Shape;1422;p49"/>
            <p:cNvGrpSpPr/>
            <p:nvPr/>
          </p:nvGrpSpPr>
          <p:grpSpPr>
            <a:xfrm>
              <a:off x="6313550" y="1597550"/>
              <a:ext cx="2110525" cy="1130925"/>
              <a:chOff x="6313550" y="1796950"/>
              <a:chExt cx="2110525" cy="1130925"/>
            </a:xfrm>
          </p:grpSpPr>
          <p:sp>
            <p:nvSpPr>
              <p:cNvPr id="1423" name="Google Shape;1423;p49"/>
              <p:cNvSpPr txBox="1"/>
              <p:nvPr/>
            </p:nvSpPr>
            <p:spPr>
              <a:xfrm>
                <a:off x="6313575" y="2538774"/>
                <a:ext cx="2110500" cy="3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2000">
                  <a:solidFill>
                    <a:schemeClr val="lt1"/>
                  </a:solidFill>
                  <a:latin typeface="Oxanium"/>
                  <a:ea typeface="Oxanium"/>
                  <a:cs typeface="Oxanium"/>
                  <a:sym typeface="Oxanium"/>
                </a:endParaRPr>
              </a:p>
            </p:txBody>
          </p:sp>
          <p:sp>
            <p:nvSpPr>
              <p:cNvPr id="1424" name="Google Shape;1424;p49"/>
              <p:cNvSpPr txBox="1"/>
              <p:nvPr/>
            </p:nvSpPr>
            <p:spPr>
              <a:xfrm>
                <a:off x="6313550" y="1796950"/>
                <a:ext cx="21105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endParaRPr>
              </a:p>
            </p:txBody>
          </p:sp>
        </p:grpSp>
        <p:sp>
          <p:nvSpPr>
            <p:cNvPr id="1425" name="Google Shape;1425;p49"/>
            <p:cNvSpPr txBox="1"/>
            <p:nvPr/>
          </p:nvSpPr>
          <p:spPr>
            <a:xfrm>
              <a:off x="6313575" y="3937875"/>
              <a:ext cx="2110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3600">
                <a:solidFill>
                  <a:schemeClr val="accent5"/>
                </a:solidFill>
                <a:latin typeface="Oxanium"/>
                <a:ea typeface="Oxanium"/>
                <a:cs typeface="Oxanium"/>
                <a:sym typeface="Oxan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0"/>
          <p:cNvSpPr txBox="1"/>
          <p:nvPr>
            <p:ph type="title"/>
          </p:nvPr>
        </p:nvSpPr>
        <p:spPr>
          <a:xfrm>
            <a:off x="720000" y="203575"/>
            <a:ext cx="7704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</a:rPr>
              <a:t>ENTITY RELATIONSHIP DIAGRAM </a:t>
            </a:r>
            <a:endParaRPr sz="3000"/>
          </a:p>
        </p:txBody>
      </p:sp>
      <p:cxnSp>
        <p:nvCxnSpPr>
          <p:cNvPr id="1431" name="Google Shape;1431;p50"/>
          <p:cNvCxnSpPr/>
          <p:nvPr/>
        </p:nvCxnSpPr>
        <p:spPr>
          <a:xfrm>
            <a:off x="0" y="695100"/>
            <a:ext cx="1920900" cy="47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50"/>
          <p:cNvCxnSpPr/>
          <p:nvPr/>
        </p:nvCxnSpPr>
        <p:spPr>
          <a:xfrm rot="-5400000">
            <a:off x="-50400" y="1413450"/>
            <a:ext cx="478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50"/>
          <p:cNvCxnSpPr/>
          <p:nvPr/>
        </p:nvCxnSpPr>
        <p:spPr>
          <a:xfrm flipH="1" rot="10800000">
            <a:off x="6844725" y="695100"/>
            <a:ext cx="1920900" cy="47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50"/>
          <p:cNvSpPr/>
          <p:nvPr/>
        </p:nvSpPr>
        <p:spPr>
          <a:xfrm>
            <a:off x="7728484" y="384905"/>
            <a:ext cx="310086" cy="310186"/>
          </a:xfrm>
          <a:custGeom>
            <a:rect b="b" l="l" r="r" t="t"/>
            <a:pathLst>
              <a:path extrusionOk="0" h="9331" w="9328">
                <a:moveTo>
                  <a:pt x="8386" y="3990"/>
                </a:moveTo>
                <a:lnTo>
                  <a:pt x="9277" y="2044"/>
                </a:lnTo>
                <a:cubicBezTo>
                  <a:pt x="9328" y="1932"/>
                  <a:pt x="9319" y="1801"/>
                  <a:pt x="9252" y="1697"/>
                </a:cubicBezTo>
                <a:cubicBezTo>
                  <a:pt x="9184" y="1593"/>
                  <a:pt x="9070" y="1529"/>
                  <a:pt x="8946" y="1529"/>
                </a:cubicBezTo>
                <a:lnTo>
                  <a:pt x="7783" y="1529"/>
                </a:lnTo>
                <a:lnTo>
                  <a:pt x="7783" y="385"/>
                </a:lnTo>
                <a:cubicBezTo>
                  <a:pt x="7783" y="261"/>
                  <a:pt x="7719" y="145"/>
                  <a:pt x="7615" y="78"/>
                </a:cubicBezTo>
                <a:cubicBezTo>
                  <a:pt x="7509" y="9"/>
                  <a:pt x="7378" y="0"/>
                  <a:pt x="7266" y="53"/>
                </a:cubicBezTo>
                <a:lnTo>
                  <a:pt x="5303" y="962"/>
                </a:lnTo>
                <a:cubicBezTo>
                  <a:pt x="5173" y="1023"/>
                  <a:pt x="5092" y="1151"/>
                  <a:pt x="5092" y="1292"/>
                </a:cubicBezTo>
                <a:lnTo>
                  <a:pt x="5092" y="2470"/>
                </a:lnTo>
                <a:cubicBezTo>
                  <a:pt x="4878" y="2568"/>
                  <a:pt x="4664" y="2667"/>
                  <a:pt x="4453" y="2763"/>
                </a:cubicBezTo>
                <a:cubicBezTo>
                  <a:pt x="2863" y="3490"/>
                  <a:pt x="1364" y="4177"/>
                  <a:pt x="556" y="4975"/>
                </a:cubicBezTo>
                <a:lnTo>
                  <a:pt x="555" y="4977"/>
                </a:lnTo>
                <a:cubicBezTo>
                  <a:pt x="197" y="5336"/>
                  <a:pt x="1" y="5810"/>
                  <a:pt x="1" y="6315"/>
                </a:cubicBezTo>
                <a:lnTo>
                  <a:pt x="1" y="7874"/>
                </a:lnTo>
                <a:cubicBezTo>
                  <a:pt x="1" y="8676"/>
                  <a:pt x="652" y="9329"/>
                  <a:pt x="1455" y="9329"/>
                </a:cubicBezTo>
                <a:lnTo>
                  <a:pt x="3041" y="9329"/>
                </a:lnTo>
                <a:cubicBezTo>
                  <a:pt x="3543" y="9329"/>
                  <a:pt x="4017" y="9134"/>
                  <a:pt x="4373" y="8779"/>
                </a:cubicBezTo>
                <a:cubicBezTo>
                  <a:pt x="5034" y="8174"/>
                  <a:pt x="5583" y="7122"/>
                  <a:pt x="6206" y="5730"/>
                </a:cubicBezTo>
                <a:cubicBezTo>
                  <a:pt x="6245" y="5639"/>
                  <a:pt x="6287" y="5548"/>
                  <a:pt x="6328" y="5455"/>
                </a:cubicBezTo>
                <a:cubicBezTo>
                  <a:pt x="6410" y="5272"/>
                  <a:pt x="6325" y="5057"/>
                  <a:pt x="6142" y="4975"/>
                </a:cubicBezTo>
                <a:cubicBezTo>
                  <a:pt x="5959" y="4894"/>
                  <a:pt x="5743" y="4977"/>
                  <a:pt x="5662" y="5161"/>
                </a:cubicBezTo>
                <a:cubicBezTo>
                  <a:pt x="5623" y="5252"/>
                  <a:pt x="5582" y="5343"/>
                  <a:pt x="5543" y="5432"/>
                </a:cubicBezTo>
                <a:cubicBezTo>
                  <a:pt x="5084" y="6456"/>
                  <a:pt x="4590" y="7471"/>
                  <a:pt x="4055" y="8065"/>
                </a:cubicBezTo>
                <a:lnTo>
                  <a:pt x="2076" y="6087"/>
                </a:lnTo>
                <a:cubicBezTo>
                  <a:pt x="1934" y="5944"/>
                  <a:pt x="1704" y="5944"/>
                  <a:pt x="1561" y="6087"/>
                </a:cubicBezTo>
                <a:cubicBezTo>
                  <a:pt x="1420" y="6228"/>
                  <a:pt x="1420" y="6459"/>
                  <a:pt x="1561" y="6601"/>
                </a:cubicBezTo>
                <a:lnTo>
                  <a:pt x="3474" y="8514"/>
                </a:lnTo>
                <a:cubicBezTo>
                  <a:pt x="3337" y="8568"/>
                  <a:pt x="3191" y="8597"/>
                  <a:pt x="3041" y="8597"/>
                </a:cubicBezTo>
                <a:lnTo>
                  <a:pt x="1455" y="8597"/>
                </a:lnTo>
                <a:cubicBezTo>
                  <a:pt x="1052" y="8597"/>
                  <a:pt x="728" y="8271"/>
                  <a:pt x="728" y="7870"/>
                </a:cubicBezTo>
                <a:lnTo>
                  <a:pt x="728" y="6312"/>
                </a:lnTo>
                <a:cubicBezTo>
                  <a:pt x="728" y="6001"/>
                  <a:pt x="849" y="5708"/>
                  <a:pt x="1067" y="5489"/>
                </a:cubicBezTo>
                <a:cubicBezTo>
                  <a:pt x="1784" y="4779"/>
                  <a:pt x="3295" y="4088"/>
                  <a:pt x="4754" y="3419"/>
                </a:cubicBezTo>
                <a:cubicBezTo>
                  <a:pt x="4965" y="3323"/>
                  <a:pt x="5183" y="3222"/>
                  <a:pt x="5397" y="3125"/>
                </a:cubicBezTo>
                <a:lnTo>
                  <a:pt x="6344" y="4036"/>
                </a:lnTo>
                <a:cubicBezTo>
                  <a:pt x="6410" y="4132"/>
                  <a:pt x="6520" y="4196"/>
                  <a:pt x="6645" y="4196"/>
                </a:cubicBezTo>
                <a:lnTo>
                  <a:pt x="8053" y="4196"/>
                </a:lnTo>
                <a:cubicBezTo>
                  <a:pt x="8197" y="4203"/>
                  <a:pt x="8325" y="4118"/>
                  <a:pt x="8386" y="3990"/>
                </a:cubicBezTo>
                <a:close/>
                <a:moveTo>
                  <a:pt x="6805" y="3476"/>
                </a:moveTo>
                <a:lnTo>
                  <a:pt x="5816" y="2524"/>
                </a:lnTo>
                <a:lnTo>
                  <a:pt x="5816" y="2511"/>
                </a:lnTo>
                <a:lnTo>
                  <a:pt x="5816" y="1526"/>
                </a:lnTo>
                <a:lnTo>
                  <a:pt x="7053" y="953"/>
                </a:lnTo>
                <a:lnTo>
                  <a:pt x="7053" y="1893"/>
                </a:lnTo>
                <a:cubicBezTo>
                  <a:pt x="7053" y="2094"/>
                  <a:pt x="7217" y="2257"/>
                  <a:pt x="7416" y="2257"/>
                </a:cubicBezTo>
                <a:lnTo>
                  <a:pt x="8376" y="2257"/>
                </a:lnTo>
                <a:lnTo>
                  <a:pt x="7819" y="3476"/>
                </a:lnTo>
                <a:close/>
                <a:moveTo>
                  <a:pt x="1144" y="1404"/>
                </a:moveTo>
                <a:cubicBezTo>
                  <a:pt x="1001" y="1262"/>
                  <a:pt x="1001" y="1032"/>
                  <a:pt x="1144" y="889"/>
                </a:cubicBezTo>
                <a:cubicBezTo>
                  <a:pt x="1285" y="748"/>
                  <a:pt x="1516" y="748"/>
                  <a:pt x="1659" y="889"/>
                </a:cubicBezTo>
                <a:lnTo>
                  <a:pt x="2168" y="1398"/>
                </a:lnTo>
                <a:cubicBezTo>
                  <a:pt x="2309" y="1541"/>
                  <a:pt x="2309" y="1771"/>
                  <a:pt x="2168" y="1913"/>
                </a:cubicBezTo>
                <a:cubicBezTo>
                  <a:pt x="2097" y="1985"/>
                  <a:pt x="2004" y="2021"/>
                  <a:pt x="1911" y="2021"/>
                </a:cubicBezTo>
                <a:cubicBezTo>
                  <a:pt x="1819" y="2021"/>
                  <a:pt x="1726" y="1985"/>
                  <a:pt x="1654" y="1913"/>
                </a:cubicBezTo>
                <a:close/>
                <a:moveTo>
                  <a:pt x="3201" y="1112"/>
                </a:moveTo>
                <a:lnTo>
                  <a:pt x="3201" y="385"/>
                </a:lnTo>
                <a:cubicBezTo>
                  <a:pt x="3201" y="184"/>
                  <a:pt x="3364" y="21"/>
                  <a:pt x="3564" y="21"/>
                </a:cubicBezTo>
                <a:cubicBezTo>
                  <a:pt x="3764" y="21"/>
                  <a:pt x="3928" y="184"/>
                  <a:pt x="3928" y="385"/>
                </a:cubicBezTo>
                <a:lnTo>
                  <a:pt x="3928" y="1112"/>
                </a:lnTo>
                <a:cubicBezTo>
                  <a:pt x="3928" y="1311"/>
                  <a:pt x="3764" y="1475"/>
                  <a:pt x="3564" y="1475"/>
                </a:cubicBezTo>
                <a:cubicBezTo>
                  <a:pt x="3364" y="1475"/>
                  <a:pt x="3201" y="1313"/>
                  <a:pt x="3201" y="1112"/>
                </a:cubicBezTo>
                <a:close/>
                <a:moveTo>
                  <a:pt x="1" y="3076"/>
                </a:moveTo>
                <a:cubicBezTo>
                  <a:pt x="1" y="2875"/>
                  <a:pt x="164" y="2712"/>
                  <a:pt x="364" y="2712"/>
                </a:cubicBezTo>
                <a:lnTo>
                  <a:pt x="1092" y="2712"/>
                </a:lnTo>
                <a:cubicBezTo>
                  <a:pt x="1291" y="2712"/>
                  <a:pt x="1455" y="2875"/>
                  <a:pt x="1455" y="3076"/>
                </a:cubicBezTo>
                <a:cubicBezTo>
                  <a:pt x="1455" y="3275"/>
                  <a:pt x="1291" y="3439"/>
                  <a:pt x="1092" y="3439"/>
                </a:cubicBezTo>
                <a:lnTo>
                  <a:pt x="364" y="3439"/>
                </a:lnTo>
                <a:cubicBezTo>
                  <a:pt x="162" y="3439"/>
                  <a:pt x="1" y="3276"/>
                  <a:pt x="1" y="3076"/>
                </a:cubicBezTo>
                <a:close/>
                <a:moveTo>
                  <a:pt x="8439" y="7674"/>
                </a:moveTo>
                <a:cubicBezTo>
                  <a:pt x="8580" y="7816"/>
                  <a:pt x="8580" y="8046"/>
                  <a:pt x="8439" y="8188"/>
                </a:cubicBezTo>
                <a:cubicBezTo>
                  <a:pt x="8367" y="8258"/>
                  <a:pt x="8274" y="8295"/>
                  <a:pt x="8183" y="8295"/>
                </a:cubicBezTo>
                <a:cubicBezTo>
                  <a:pt x="8090" y="8295"/>
                  <a:pt x="7997" y="8258"/>
                  <a:pt x="7925" y="8188"/>
                </a:cubicBezTo>
                <a:lnTo>
                  <a:pt x="7416" y="7679"/>
                </a:lnTo>
                <a:cubicBezTo>
                  <a:pt x="7275" y="7537"/>
                  <a:pt x="7275" y="7307"/>
                  <a:pt x="7416" y="7164"/>
                </a:cubicBezTo>
                <a:cubicBezTo>
                  <a:pt x="7559" y="7022"/>
                  <a:pt x="7789" y="7022"/>
                  <a:pt x="7931" y="7164"/>
                </a:cubicBezTo>
                <a:close/>
                <a:moveTo>
                  <a:pt x="9310" y="5767"/>
                </a:moveTo>
                <a:cubicBezTo>
                  <a:pt x="9310" y="5966"/>
                  <a:pt x="9146" y="6130"/>
                  <a:pt x="8946" y="6130"/>
                </a:cubicBezTo>
                <a:lnTo>
                  <a:pt x="8219" y="6130"/>
                </a:lnTo>
                <a:cubicBezTo>
                  <a:pt x="8018" y="6130"/>
                  <a:pt x="7855" y="5966"/>
                  <a:pt x="7855" y="5767"/>
                </a:cubicBezTo>
                <a:cubicBezTo>
                  <a:pt x="7855" y="5566"/>
                  <a:pt x="8018" y="5403"/>
                  <a:pt x="8219" y="5403"/>
                </a:cubicBezTo>
                <a:lnTo>
                  <a:pt x="8946" y="5403"/>
                </a:lnTo>
                <a:cubicBezTo>
                  <a:pt x="9146" y="5403"/>
                  <a:pt x="9310" y="5566"/>
                  <a:pt x="9310" y="5767"/>
                </a:cubicBezTo>
                <a:close/>
                <a:moveTo>
                  <a:pt x="6619" y="8239"/>
                </a:moveTo>
                <a:lnTo>
                  <a:pt x="6619" y="8967"/>
                </a:lnTo>
                <a:cubicBezTo>
                  <a:pt x="6619" y="9166"/>
                  <a:pt x="6455" y="9330"/>
                  <a:pt x="6255" y="9330"/>
                </a:cubicBezTo>
                <a:cubicBezTo>
                  <a:pt x="6055" y="9330"/>
                  <a:pt x="5892" y="9166"/>
                  <a:pt x="5892" y="8967"/>
                </a:cubicBezTo>
                <a:lnTo>
                  <a:pt x="5892" y="8239"/>
                </a:lnTo>
                <a:cubicBezTo>
                  <a:pt x="5892" y="8039"/>
                  <a:pt x="6055" y="7876"/>
                  <a:pt x="6255" y="7876"/>
                </a:cubicBezTo>
                <a:cubicBezTo>
                  <a:pt x="6455" y="7876"/>
                  <a:pt x="6619" y="8039"/>
                  <a:pt x="6619" y="82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0"/>
          <p:cNvSpPr/>
          <p:nvPr/>
        </p:nvSpPr>
        <p:spPr>
          <a:xfrm>
            <a:off x="8910140" y="1732752"/>
            <a:ext cx="309421" cy="296955"/>
          </a:xfrm>
          <a:custGeom>
            <a:rect b="b" l="l" r="r" t="t"/>
            <a:pathLst>
              <a:path extrusionOk="0" h="8933" w="9308">
                <a:moveTo>
                  <a:pt x="4154" y="7841"/>
                </a:moveTo>
                <a:lnTo>
                  <a:pt x="1449" y="7841"/>
                </a:lnTo>
                <a:cubicBezTo>
                  <a:pt x="1049" y="7841"/>
                  <a:pt x="724" y="7515"/>
                  <a:pt x="724" y="7115"/>
                </a:cubicBezTo>
                <a:lnTo>
                  <a:pt x="724" y="2197"/>
                </a:lnTo>
                <a:lnTo>
                  <a:pt x="8564" y="2197"/>
                </a:lnTo>
                <a:lnTo>
                  <a:pt x="8564" y="4048"/>
                </a:lnTo>
                <a:cubicBezTo>
                  <a:pt x="8564" y="4248"/>
                  <a:pt x="8725" y="4411"/>
                  <a:pt x="8928" y="4411"/>
                </a:cubicBezTo>
                <a:cubicBezTo>
                  <a:pt x="9130" y="4411"/>
                  <a:pt x="9291" y="4250"/>
                  <a:pt x="9291" y="4048"/>
                </a:cubicBezTo>
                <a:lnTo>
                  <a:pt x="9291" y="1090"/>
                </a:lnTo>
                <a:cubicBezTo>
                  <a:pt x="9291" y="490"/>
                  <a:pt x="8802" y="1"/>
                  <a:pt x="8202" y="1"/>
                </a:cubicBezTo>
                <a:lnTo>
                  <a:pt x="1089" y="1"/>
                </a:lnTo>
                <a:cubicBezTo>
                  <a:pt x="489" y="1"/>
                  <a:pt x="1" y="490"/>
                  <a:pt x="1" y="1090"/>
                </a:cubicBezTo>
                <a:lnTo>
                  <a:pt x="1" y="7115"/>
                </a:lnTo>
                <a:cubicBezTo>
                  <a:pt x="1" y="7915"/>
                  <a:pt x="651" y="8567"/>
                  <a:pt x="1451" y="8567"/>
                </a:cubicBezTo>
                <a:lnTo>
                  <a:pt x="4155" y="8567"/>
                </a:lnTo>
                <a:cubicBezTo>
                  <a:pt x="4354" y="8567"/>
                  <a:pt x="4519" y="8404"/>
                  <a:pt x="4519" y="8203"/>
                </a:cubicBezTo>
                <a:cubicBezTo>
                  <a:pt x="4517" y="8004"/>
                  <a:pt x="4353" y="7841"/>
                  <a:pt x="4154" y="7841"/>
                </a:cubicBezTo>
                <a:close/>
                <a:moveTo>
                  <a:pt x="6730" y="728"/>
                </a:moveTo>
                <a:cubicBezTo>
                  <a:pt x="6929" y="728"/>
                  <a:pt x="7093" y="891"/>
                  <a:pt x="7093" y="1092"/>
                </a:cubicBezTo>
                <a:cubicBezTo>
                  <a:pt x="7093" y="1291"/>
                  <a:pt x="6929" y="1456"/>
                  <a:pt x="6730" y="1456"/>
                </a:cubicBezTo>
                <a:cubicBezTo>
                  <a:pt x="6529" y="1456"/>
                  <a:pt x="6366" y="1291"/>
                  <a:pt x="6366" y="1092"/>
                </a:cubicBezTo>
                <a:cubicBezTo>
                  <a:pt x="6366" y="891"/>
                  <a:pt x="6529" y="728"/>
                  <a:pt x="6730" y="728"/>
                </a:cubicBezTo>
                <a:close/>
                <a:moveTo>
                  <a:pt x="8544" y="1092"/>
                </a:moveTo>
                <a:cubicBezTo>
                  <a:pt x="8544" y="1291"/>
                  <a:pt x="8381" y="1456"/>
                  <a:pt x="8180" y="1456"/>
                </a:cubicBezTo>
                <a:cubicBezTo>
                  <a:pt x="7981" y="1456"/>
                  <a:pt x="7816" y="1291"/>
                  <a:pt x="7816" y="1092"/>
                </a:cubicBezTo>
                <a:cubicBezTo>
                  <a:pt x="7816" y="891"/>
                  <a:pt x="7981" y="728"/>
                  <a:pt x="8180" y="728"/>
                </a:cubicBezTo>
                <a:cubicBezTo>
                  <a:pt x="8382" y="728"/>
                  <a:pt x="8544" y="891"/>
                  <a:pt x="8544" y="1092"/>
                </a:cubicBezTo>
                <a:close/>
                <a:moveTo>
                  <a:pt x="1086" y="728"/>
                </a:moveTo>
                <a:lnTo>
                  <a:pt x="5703" y="728"/>
                </a:lnTo>
                <a:cubicBezTo>
                  <a:pt x="5662" y="840"/>
                  <a:pt x="5640" y="964"/>
                  <a:pt x="5640" y="1092"/>
                </a:cubicBezTo>
                <a:cubicBezTo>
                  <a:pt x="5640" y="1226"/>
                  <a:pt x="5663" y="1354"/>
                  <a:pt x="5710" y="1473"/>
                </a:cubicBezTo>
                <a:lnTo>
                  <a:pt x="722" y="1473"/>
                </a:lnTo>
                <a:lnTo>
                  <a:pt x="722" y="1092"/>
                </a:lnTo>
                <a:cubicBezTo>
                  <a:pt x="724" y="891"/>
                  <a:pt x="885" y="728"/>
                  <a:pt x="1086" y="728"/>
                </a:cubicBezTo>
                <a:close/>
                <a:moveTo>
                  <a:pt x="7130" y="4576"/>
                </a:moveTo>
                <a:cubicBezTo>
                  <a:pt x="5930" y="4576"/>
                  <a:pt x="4951" y="5552"/>
                  <a:pt x="4951" y="6753"/>
                </a:cubicBezTo>
                <a:cubicBezTo>
                  <a:pt x="4951" y="7953"/>
                  <a:pt x="5928" y="8932"/>
                  <a:pt x="7130" y="8932"/>
                </a:cubicBezTo>
                <a:cubicBezTo>
                  <a:pt x="8331" y="8932"/>
                  <a:pt x="9307" y="7956"/>
                  <a:pt x="9307" y="6753"/>
                </a:cubicBezTo>
                <a:cubicBezTo>
                  <a:pt x="9306" y="5552"/>
                  <a:pt x="8330" y="4576"/>
                  <a:pt x="7130" y="4576"/>
                </a:cubicBezTo>
                <a:close/>
                <a:moveTo>
                  <a:pt x="7130" y="5302"/>
                </a:moveTo>
                <a:cubicBezTo>
                  <a:pt x="7386" y="5302"/>
                  <a:pt x="7626" y="5368"/>
                  <a:pt x="7834" y="5485"/>
                </a:cubicBezTo>
                <a:lnTo>
                  <a:pt x="5860" y="7457"/>
                </a:lnTo>
                <a:cubicBezTo>
                  <a:pt x="5743" y="7248"/>
                  <a:pt x="5676" y="7008"/>
                  <a:pt x="5676" y="6753"/>
                </a:cubicBezTo>
                <a:cubicBezTo>
                  <a:pt x="5676" y="5952"/>
                  <a:pt x="6330" y="5302"/>
                  <a:pt x="7130" y="5302"/>
                </a:cubicBezTo>
                <a:close/>
                <a:moveTo>
                  <a:pt x="7130" y="8205"/>
                </a:moveTo>
                <a:cubicBezTo>
                  <a:pt x="6847" y="8205"/>
                  <a:pt x="6584" y="8122"/>
                  <a:pt x="6360" y="7984"/>
                </a:cubicBezTo>
                <a:lnTo>
                  <a:pt x="8360" y="5984"/>
                </a:lnTo>
                <a:cubicBezTo>
                  <a:pt x="8500" y="6208"/>
                  <a:pt x="8580" y="6471"/>
                  <a:pt x="8580" y="6753"/>
                </a:cubicBezTo>
                <a:cubicBezTo>
                  <a:pt x="8580" y="7553"/>
                  <a:pt x="7930" y="8205"/>
                  <a:pt x="7130" y="820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0"/>
          <p:cNvSpPr/>
          <p:nvPr/>
        </p:nvSpPr>
        <p:spPr>
          <a:xfrm>
            <a:off x="1050538" y="539994"/>
            <a:ext cx="310784" cy="309554"/>
          </a:xfrm>
          <a:custGeom>
            <a:rect b="b" l="l" r="r" t="t"/>
            <a:pathLst>
              <a:path extrusionOk="0" h="9312" w="9349">
                <a:moveTo>
                  <a:pt x="5128" y="8583"/>
                </a:moveTo>
                <a:lnTo>
                  <a:pt x="1455" y="8583"/>
                </a:lnTo>
                <a:cubicBezTo>
                  <a:pt x="1054" y="8583"/>
                  <a:pt x="728" y="8257"/>
                  <a:pt x="728" y="7856"/>
                </a:cubicBezTo>
                <a:lnTo>
                  <a:pt x="728" y="4874"/>
                </a:lnTo>
                <a:cubicBezTo>
                  <a:pt x="728" y="4472"/>
                  <a:pt x="1054" y="4146"/>
                  <a:pt x="1455" y="4146"/>
                </a:cubicBezTo>
                <a:lnTo>
                  <a:pt x="6692" y="4146"/>
                </a:lnTo>
                <a:cubicBezTo>
                  <a:pt x="7093" y="4146"/>
                  <a:pt x="7419" y="4472"/>
                  <a:pt x="7419" y="4874"/>
                </a:cubicBezTo>
                <a:lnTo>
                  <a:pt x="7419" y="5674"/>
                </a:lnTo>
                <a:cubicBezTo>
                  <a:pt x="7419" y="5873"/>
                  <a:pt x="7582" y="6037"/>
                  <a:pt x="7783" y="6037"/>
                </a:cubicBezTo>
                <a:cubicBezTo>
                  <a:pt x="7982" y="6037"/>
                  <a:pt x="8147" y="5873"/>
                  <a:pt x="8147" y="5674"/>
                </a:cubicBezTo>
                <a:lnTo>
                  <a:pt x="8147" y="4874"/>
                </a:lnTo>
                <a:cubicBezTo>
                  <a:pt x="8147" y="4072"/>
                  <a:pt x="7493" y="3419"/>
                  <a:pt x="6692" y="3419"/>
                </a:cubicBezTo>
                <a:lnTo>
                  <a:pt x="6256" y="3419"/>
                </a:lnTo>
                <a:lnTo>
                  <a:pt x="6256" y="2138"/>
                </a:lnTo>
                <a:cubicBezTo>
                  <a:pt x="6256" y="959"/>
                  <a:pt x="5277" y="1"/>
                  <a:pt x="4074" y="1"/>
                </a:cubicBezTo>
                <a:cubicBezTo>
                  <a:pt x="2869" y="1"/>
                  <a:pt x="1892" y="959"/>
                  <a:pt x="1892" y="2138"/>
                </a:cubicBezTo>
                <a:lnTo>
                  <a:pt x="1892" y="3419"/>
                </a:lnTo>
                <a:lnTo>
                  <a:pt x="1455" y="3419"/>
                </a:lnTo>
                <a:cubicBezTo>
                  <a:pt x="654" y="3419"/>
                  <a:pt x="1" y="4072"/>
                  <a:pt x="1" y="4874"/>
                </a:cubicBezTo>
                <a:lnTo>
                  <a:pt x="1" y="7856"/>
                </a:lnTo>
                <a:cubicBezTo>
                  <a:pt x="1" y="8657"/>
                  <a:pt x="654" y="9310"/>
                  <a:pt x="1455" y="9310"/>
                </a:cubicBezTo>
                <a:lnTo>
                  <a:pt x="5128" y="9310"/>
                </a:lnTo>
                <a:cubicBezTo>
                  <a:pt x="5328" y="9310"/>
                  <a:pt x="5492" y="9146"/>
                  <a:pt x="5492" y="8947"/>
                </a:cubicBezTo>
                <a:cubicBezTo>
                  <a:pt x="5492" y="8746"/>
                  <a:pt x="5328" y="8583"/>
                  <a:pt x="5128" y="8583"/>
                </a:cubicBezTo>
                <a:close/>
                <a:moveTo>
                  <a:pt x="2619" y="2138"/>
                </a:moveTo>
                <a:cubicBezTo>
                  <a:pt x="2619" y="1361"/>
                  <a:pt x="3272" y="728"/>
                  <a:pt x="4074" y="728"/>
                </a:cubicBezTo>
                <a:cubicBezTo>
                  <a:pt x="4875" y="728"/>
                  <a:pt x="5528" y="1361"/>
                  <a:pt x="5528" y="2138"/>
                </a:cubicBezTo>
                <a:lnTo>
                  <a:pt x="5528" y="3419"/>
                </a:lnTo>
                <a:lnTo>
                  <a:pt x="2619" y="3419"/>
                </a:lnTo>
                <a:close/>
                <a:moveTo>
                  <a:pt x="2037" y="5928"/>
                </a:moveTo>
                <a:cubicBezTo>
                  <a:pt x="2237" y="5928"/>
                  <a:pt x="2401" y="6091"/>
                  <a:pt x="2401" y="6292"/>
                </a:cubicBezTo>
                <a:lnTo>
                  <a:pt x="2401" y="6292"/>
                </a:lnTo>
                <a:cubicBezTo>
                  <a:pt x="2401" y="6491"/>
                  <a:pt x="2237" y="6656"/>
                  <a:pt x="2037" y="6656"/>
                </a:cubicBezTo>
                <a:cubicBezTo>
                  <a:pt x="1837" y="6656"/>
                  <a:pt x="1674" y="6491"/>
                  <a:pt x="1674" y="6292"/>
                </a:cubicBezTo>
                <a:lnTo>
                  <a:pt x="1674" y="6292"/>
                </a:lnTo>
                <a:cubicBezTo>
                  <a:pt x="1674" y="6091"/>
                  <a:pt x="1835" y="5928"/>
                  <a:pt x="2037" y="5928"/>
                </a:cubicBezTo>
                <a:close/>
                <a:moveTo>
                  <a:pt x="3400" y="5928"/>
                </a:moveTo>
                <a:cubicBezTo>
                  <a:pt x="3601" y="5928"/>
                  <a:pt x="3764" y="6091"/>
                  <a:pt x="3764" y="6292"/>
                </a:cubicBezTo>
                <a:lnTo>
                  <a:pt x="3764" y="6292"/>
                </a:lnTo>
                <a:cubicBezTo>
                  <a:pt x="3764" y="6491"/>
                  <a:pt x="3601" y="6656"/>
                  <a:pt x="3400" y="6656"/>
                </a:cubicBezTo>
                <a:cubicBezTo>
                  <a:pt x="3201" y="6656"/>
                  <a:pt x="3037" y="6491"/>
                  <a:pt x="3037" y="6292"/>
                </a:cubicBezTo>
                <a:lnTo>
                  <a:pt x="3037" y="6292"/>
                </a:lnTo>
                <a:cubicBezTo>
                  <a:pt x="3037" y="6091"/>
                  <a:pt x="3199" y="5928"/>
                  <a:pt x="3400" y="5928"/>
                </a:cubicBezTo>
                <a:close/>
                <a:moveTo>
                  <a:pt x="4765" y="5928"/>
                </a:moveTo>
                <a:cubicBezTo>
                  <a:pt x="4964" y="5928"/>
                  <a:pt x="5128" y="6091"/>
                  <a:pt x="5128" y="6292"/>
                </a:cubicBezTo>
                <a:lnTo>
                  <a:pt x="5128" y="6292"/>
                </a:lnTo>
                <a:cubicBezTo>
                  <a:pt x="5128" y="6491"/>
                  <a:pt x="4964" y="6656"/>
                  <a:pt x="4765" y="6656"/>
                </a:cubicBezTo>
                <a:cubicBezTo>
                  <a:pt x="4564" y="6656"/>
                  <a:pt x="4401" y="6491"/>
                  <a:pt x="4401" y="6292"/>
                </a:cubicBezTo>
                <a:lnTo>
                  <a:pt x="4401" y="6292"/>
                </a:lnTo>
                <a:cubicBezTo>
                  <a:pt x="4401" y="6091"/>
                  <a:pt x="4562" y="5928"/>
                  <a:pt x="4765" y="5928"/>
                </a:cubicBezTo>
                <a:close/>
                <a:moveTo>
                  <a:pt x="9203" y="8691"/>
                </a:moveTo>
                <a:cubicBezTo>
                  <a:pt x="9345" y="8832"/>
                  <a:pt x="9345" y="9063"/>
                  <a:pt x="9203" y="9204"/>
                </a:cubicBezTo>
                <a:cubicBezTo>
                  <a:pt x="9131" y="9275"/>
                  <a:pt x="9040" y="9312"/>
                  <a:pt x="8947" y="9312"/>
                </a:cubicBezTo>
                <a:cubicBezTo>
                  <a:pt x="8854" y="9312"/>
                  <a:pt x="8760" y="9275"/>
                  <a:pt x="8689" y="9204"/>
                </a:cubicBezTo>
                <a:lnTo>
                  <a:pt x="7764" y="8279"/>
                </a:lnTo>
                <a:lnTo>
                  <a:pt x="6839" y="9204"/>
                </a:lnTo>
                <a:cubicBezTo>
                  <a:pt x="6768" y="9275"/>
                  <a:pt x="6676" y="9312"/>
                  <a:pt x="6583" y="9312"/>
                </a:cubicBezTo>
                <a:cubicBezTo>
                  <a:pt x="6490" y="9312"/>
                  <a:pt x="6397" y="9275"/>
                  <a:pt x="6325" y="9204"/>
                </a:cubicBezTo>
                <a:cubicBezTo>
                  <a:pt x="6184" y="9063"/>
                  <a:pt x="6184" y="8832"/>
                  <a:pt x="6325" y="8691"/>
                </a:cubicBezTo>
                <a:lnTo>
                  <a:pt x="7252" y="7764"/>
                </a:lnTo>
                <a:lnTo>
                  <a:pt x="6325" y="6839"/>
                </a:lnTo>
                <a:cubicBezTo>
                  <a:pt x="6184" y="6698"/>
                  <a:pt x="6184" y="6467"/>
                  <a:pt x="6325" y="6324"/>
                </a:cubicBezTo>
                <a:cubicBezTo>
                  <a:pt x="6468" y="6183"/>
                  <a:pt x="6699" y="6183"/>
                  <a:pt x="6840" y="6324"/>
                </a:cubicBezTo>
                <a:lnTo>
                  <a:pt x="7765" y="7251"/>
                </a:lnTo>
                <a:lnTo>
                  <a:pt x="8692" y="6324"/>
                </a:lnTo>
                <a:cubicBezTo>
                  <a:pt x="8833" y="6183"/>
                  <a:pt x="9064" y="6183"/>
                  <a:pt x="9206" y="6324"/>
                </a:cubicBezTo>
                <a:cubicBezTo>
                  <a:pt x="9348" y="6467"/>
                  <a:pt x="9348" y="6698"/>
                  <a:pt x="9206" y="6839"/>
                </a:cubicBezTo>
                <a:lnTo>
                  <a:pt x="8280" y="776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7" name="Google Shape;14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50" y="849475"/>
            <a:ext cx="8424074" cy="41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1"/>
          <p:cNvSpPr txBox="1"/>
          <p:nvPr>
            <p:ph type="title"/>
          </p:nvPr>
        </p:nvSpPr>
        <p:spPr>
          <a:xfrm>
            <a:off x="720000" y="288675"/>
            <a:ext cx="7704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LOGICAL SCHEMA </a:t>
            </a:r>
            <a:endParaRPr/>
          </a:p>
        </p:txBody>
      </p:sp>
      <p:cxnSp>
        <p:nvCxnSpPr>
          <p:cNvPr id="1443" name="Google Shape;1443;p51"/>
          <p:cNvCxnSpPr/>
          <p:nvPr/>
        </p:nvCxnSpPr>
        <p:spPr>
          <a:xfrm>
            <a:off x="1196150" y="432445"/>
            <a:ext cx="381000" cy="2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51"/>
          <p:cNvCxnSpPr>
            <a:stCxn id="1445" idx="4"/>
            <a:endCxn id="1446" idx="0"/>
          </p:cNvCxnSpPr>
          <p:nvPr/>
        </p:nvCxnSpPr>
        <p:spPr>
          <a:xfrm flipH="1">
            <a:off x="7635300" y="2281634"/>
            <a:ext cx="380400" cy="2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51"/>
          <p:cNvCxnSpPr/>
          <p:nvPr/>
        </p:nvCxnSpPr>
        <p:spPr>
          <a:xfrm>
            <a:off x="2178525" y="288670"/>
            <a:ext cx="381000" cy="21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51"/>
          <p:cNvCxnSpPr>
            <a:stCxn id="1449" idx="4"/>
            <a:endCxn id="1450" idx="4"/>
          </p:cNvCxnSpPr>
          <p:nvPr/>
        </p:nvCxnSpPr>
        <p:spPr>
          <a:xfrm>
            <a:off x="1890150" y="4343637"/>
            <a:ext cx="536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51"/>
          <p:cNvSpPr/>
          <p:nvPr/>
        </p:nvSpPr>
        <p:spPr>
          <a:xfrm>
            <a:off x="2387585" y="251808"/>
            <a:ext cx="289367" cy="288222"/>
          </a:xfrm>
          <a:custGeom>
            <a:rect b="b" l="l" r="r" t="t"/>
            <a:pathLst>
              <a:path extrusionOk="0" h="9311" w="9348">
                <a:moveTo>
                  <a:pt x="9348" y="3821"/>
                </a:moveTo>
                <a:cubicBezTo>
                  <a:pt x="9348" y="4484"/>
                  <a:pt x="9176" y="5137"/>
                  <a:pt x="8849" y="5710"/>
                </a:cubicBezTo>
                <a:cubicBezTo>
                  <a:pt x="8748" y="5885"/>
                  <a:pt x="8526" y="5944"/>
                  <a:pt x="8351" y="5845"/>
                </a:cubicBezTo>
                <a:cubicBezTo>
                  <a:pt x="8177" y="5747"/>
                  <a:pt x="8117" y="5524"/>
                  <a:pt x="8216" y="5349"/>
                </a:cubicBezTo>
                <a:cubicBezTo>
                  <a:pt x="8479" y="4885"/>
                  <a:pt x="8619" y="4356"/>
                  <a:pt x="8619" y="3821"/>
                </a:cubicBezTo>
                <a:cubicBezTo>
                  <a:pt x="8619" y="2116"/>
                  <a:pt x="7231" y="730"/>
                  <a:pt x="5528" y="730"/>
                </a:cubicBezTo>
                <a:cubicBezTo>
                  <a:pt x="3825" y="730"/>
                  <a:pt x="2437" y="2116"/>
                  <a:pt x="2437" y="3821"/>
                </a:cubicBezTo>
                <a:cubicBezTo>
                  <a:pt x="2437" y="5524"/>
                  <a:pt x="3825" y="6912"/>
                  <a:pt x="5528" y="6912"/>
                </a:cubicBezTo>
                <a:cubicBezTo>
                  <a:pt x="6059" y="6912"/>
                  <a:pt x="6581" y="6775"/>
                  <a:pt x="7041" y="6516"/>
                </a:cubicBezTo>
                <a:cubicBezTo>
                  <a:pt x="7215" y="6419"/>
                  <a:pt x="7438" y="6480"/>
                  <a:pt x="7535" y="6656"/>
                </a:cubicBezTo>
                <a:cubicBezTo>
                  <a:pt x="7634" y="6830"/>
                  <a:pt x="7572" y="7051"/>
                  <a:pt x="7397" y="7149"/>
                </a:cubicBezTo>
                <a:cubicBezTo>
                  <a:pt x="6830" y="7470"/>
                  <a:pt x="6182" y="7637"/>
                  <a:pt x="5528" y="7637"/>
                </a:cubicBezTo>
                <a:cubicBezTo>
                  <a:pt x="4610" y="7637"/>
                  <a:pt x="3768" y="7312"/>
                  <a:pt x="3107" y="6769"/>
                </a:cubicBezTo>
                <a:lnTo>
                  <a:pt x="656" y="9204"/>
                </a:lnTo>
                <a:cubicBezTo>
                  <a:pt x="587" y="9275"/>
                  <a:pt x="493" y="9310"/>
                  <a:pt x="400" y="9310"/>
                </a:cubicBezTo>
                <a:cubicBezTo>
                  <a:pt x="307" y="9310"/>
                  <a:pt x="213" y="9274"/>
                  <a:pt x="143" y="9203"/>
                </a:cubicBezTo>
                <a:cubicBezTo>
                  <a:pt x="0" y="9060"/>
                  <a:pt x="2" y="8830"/>
                  <a:pt x="144" y="8688"/>
                </a:cubicBezTo>
                <a:lnTo>
                  <a:pt x="2591" y="6257"/>
                </a:lnTo>
                <a:cubicBezTo>
                  <a:pt x="2041" y="5595"/>
                  <a:pt x="1710" y="4744"/>
                  <a:pt x="1710" y="3819"/>
                </a:cubicBezTo>
                <a:cubicBezTo>
                  <a:pt x="1710" y="1713"/>
                  <a:pt x="3423" y="1"/>
                  <a:pt x="5528" y="1"/>
                </a:cubicBezTo>
                <a:cubicBezTo>
                  <a:pt x="7636" y="2"/>
                  <a:pt x="9348" y="1717"/>
                  <a:pt x="9348" y="3821"/>
                </a:cubicBezTo>
                <a:close/>
                <a:moveTo>
                  <a:pt x="7736" y="4088"/>
                </a:moveTo>
                <a:cubicBezTo>
                  <a:pt x="7665" y="4187"/>
                  <a:pt x="7551" y="4240"/>
                  <a:pt x="7439" y="4240"/>
                </a:cubicBezTo>
                <a:cubicBezTo>
                  <a:pt x="7367" y="4240"/>
                  <a:pt x="7292" y="4219"/>
                  <a:pt x="7228" y="4173"/>
                </a:cubicBezTo>
                <a:lnTo>
                  <a:pt x="6814" y="3876"/>
                </a:lnTo>
                <a:lnTo>
                  <a:pt x="6620" y="3876"/>
                </a:lnTo>
                <a:lnTo>
                  <a:pt x="6620" y="4404"/>
                </a:lnTo>
                <a:lnTo>
                  <a:pt x="6785" y="4404"/>
                </a:lnTo>
                <a:cubicBezTo>
                  <a:pt x="6866" y="4404"/>
                  <a:pt x="6946" y="4432"/>
                  <a:pt x="7012" y="4484"/>
                </a:cubicBezTo>
                <a:lnTo>
                  <a:pt x="7557" y="4920"/>
                </a:lnTo>
                <a:cubicBezTo>
                  <a:pt x="7714" y="5045"/>
                  <a:pt x="7739" y="5275"/>
                  <a:pt x="7614" y="5431"/>
                </a:cubicBezTo>
                <a:cubicBezTo>
                  <a:pt x="7541" y="5520"/>
                  <a:pt x="7435" y="5568"/>
                  <a:pt x="7330" y="5568"/>
                </a:cubicBezTo>
                <a:cubicBezTo>
                  <a:pt x="7250" y="5568"/>
                  <a:pt x="7170" y="5543"/>
                  <a:pt x="7103" y="5488"/>
                </a:cubicBezTo>
                <a:lnTo>
                  <a:pt x="6657" y="5131"/>
                </a:lnTo>
                <a:lnTo>
                  <a:pt x="6559" y="5131"/>
                </a:lnTo>
                <a:cubicBezTo>
                  <a:pt x="6408" y="5554"/>
                  <a:pt x="6005" y="5859"/>
                  <a:pt x="5529" y="5859"/>
                </a:cubicBezTo>
                <a:cubicBezTo>
                  <a:pt x="5049" y="5859"/>
                  <a:pt x="4641" y="5546"/>
                  <a:pt x="4495" y="5112"/>
                </a:cubicBezTo>
                <a:lnTo>
                  <a:pt x="4414" y="5112"/>
                </a:lnTo>
                <a:lnTo>
                  <a:pt x="3947" y="5460"/>
                </a:lnTo>
                <a:cubicBezTo>
                  <a:pt x="3881" y="5509"/>
                  <a:pt x="3804" y="5531"/>
                  <a:pt x="3730" y="5531"/>
                </a:cubicBezTo>
                <a:cubicBezTo>
                  <a:pt x="3619" y="5531"/>
                  <a:pt x="3507" y="5480"/>
                  <a:pt x="3438" y="5384"/>
                </a:cubicBezTo>
                <a:cubicBezTo>
                  <a:pt x="3317" y="5221"/>
                  <a:pt x="3352" y="4994"/>
                  <a:pt x="3512" y="4875"/>
                </a:cubicBezTo>
                <a:lnTo>
                  <a:pt x="4075" y="4456"/>
                </a:lnTo>
                <a:cubicBezTo>
                  <a:pt x="4137" y="4410"/>
                  <a:pt x="4213" y="4385"/>
                  <a:pt x="4291" y="4385"/>
                </a:cubicBezTo>
                <a:lnTo>
                  <a:pt x="4437" y="4385"/>
                </a:lnTo>
                <a:lnTo>
                  <a:pt x="4437" y="3858"/>
                </a:lnTo>
                <a:lnTo>
                  <a:pt x="4252" y="3858"/>
                </a:lnTo>
                <a:lnTo>
                  <a:pt x="3795" y="4148"/>
                </a:lnTo>
                <a:cubicBezTo>
                  <a:pt x="3736" y="4186"/>
                  <a:pt x="3667" y="4203"/>
                  <a:pt x="3601" y="4203"/>
                </a:cubicBezTo>
                <a:cubicBezTo>
                  <a:pt x="3480" y="4203"/>
                  <a:pt x="3362" y="4144"/>
                  <a:pt x="3294" y="4034"/>
                </a:cubicBezTo>
                <a:cubicBezTo>
                  <a:pt x="3186" y="3866"/>
                  <a:pt x="3237" y="3640"/>
                  <a:pt x="3406" y="3533"/>
                </a:cubicBezTo>
                <a:lnTo>
                  <a:pt x="3951" y="3188"/>
                </a:lnTo>
                <a:cubicBezTo>
                  <a:pt x="4009" y="3151"/>
                  <a:pt x="4078" y="3131"/>
                  <a:pt x="4146" y="3131"/>
                </a:cubicBezTo>
                <a:lnTo>
                  <a:pt x="4450" y="3131"/>
                </a:lnTo>
                <a:cubicBezTo>
                  <a:pt x="4494" y="2846"/>
                  <a:pt x="4646" y="2596"/>
                  <a:pt x="4866" y="2429"/>
                </a:cubicBezTo>
                <a:lnTo>
                  <a:pt x="4473" y="2046"/>
                </a:lnTo>
                <a:cubicBezTo>
                  <a:pt x="4329" y="1905"/>
                  <a:pt x="4328" y="1675"/>
                  <a:pt x="4467" y="1531"/>
                </a:cubicBezTo>
                <a:cubicBezTo>
                  <a:pt x="4609" y="1387"/>
                  <a:pt x="4838" y="1386"/>
                  <a:pt x="4982" y="1525"/>
                </a:cubicBezTo>
                <a:lnTo>
                  <a:pt x="5526" y="2056"/>
                </a:lnTo>
                <a:lnTo>
                  <a:pt x="6053" y="1530"/>
                </a:lnTo>
                <a:cubicBezTo>
                  <a:pt x="6196" y="1387"/>
                  <a:pt x="6427" y="1387"/>
                  <a:pt x="6568" y="1530"/>
                </a:cubicBezTo>
                <a:cubicBezTo>
                  <a:pt x="6709" y="1671"/>
                  <a:pt x="6709" y="1902"/>
                  <a:pt x="6568" y="2043"/>
                </a:cubicBezTo>
                <a:lnTo>
                  <a:pt x="6187" y="2426"/>
                </a:lnTo>
                <a:cubicBezTo>
                  <a:pt x="6414" y="2596"/>
                  <a:pt x="6569" y="2855"/>
                  <a:pt x="6610" y="3151"/>
                </a:cubicBezTo>
                <a:lnTo>
                  <a:pt x="6927" y="3151"/>
                </a:lnTo>
                <a:cubicBezTo>
                  <a:pt x="7004" y="3151"/>
                  <a:pt x="7077" y="3175"/>
                  <a:pt x="7138" y="3218"/>
                </a:cubicBezTo>
                <a:lnTo>
                  <a:pt x="7647" y="3582"/>
                </a:lnTo>
                <a:cubicBezTo>
                  <a:pt x="7813" y="3697"/>
                  <a:pt x="7852" y="3924"/>
                  <a:pt x="7736" y="4088"/>
                </a:cubicBezTo>
                <a:close/>
                <a:moveTo>
                  <a:pt x="5893" y="3293"/>
                </a:moveTo>
                <a:cubicBezTo>
                  <a:pt x="5893" y="3093"/>
                  <a:pt x="5730" y="2929"/>
                  <a:pt x="5529" y="2929"/>
                </a:cubicBezTo>
                <a:cubicBezTo>
                  <a:pt x="5330" y="2929"/>
                  <a:pt x="5166" y="3093"/>
                  <a:pt x="5166" y="3293"/>
                </a:cubicBezTo>
                <a:lnTo>
                  <a:pt x="5166" y="4766"/>
                </a:lnTo>
                <a:cubicBezTo>
                  <a:pt x="5166" y="4965"/>
                  <a:pt x="5330" y="5130"/>
                  <a:pt x="5529" y="5130"/>
                </a:cubicBezTo>
                <a:cubicBezTo>
                  <a:pt x="5730" y="5130"/>
                  <a:pt x="5893" y="4965"/>
                  <a:pt x="5893" y="476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1"/>
          <p:cNvSpPr/>
          <p:nvPr/>
        </p:nvSpPr>
        <p:spPr>
          <a:xfrm>
            <a:off x="4098424" y="151500"/>
            <a:ext cx="288253" cy="268473"/>
          </a:xfrm>
          <a:custGeom>
            <a:rect b="b" l="l" r="r" t="t"/>
            <a:pathLst>
              <a:path extrusionOk="0" h="8673" w="9312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1"/>
          <p:cNvSpPr/>
          <p:nvPr/>
        </p:nvSpPr>
        <p:spPr>
          <a:xfrm>
            <a:off x="6482771" y="251862"/>
            <a:ext cx="244359" cy="288129"/>
          </a:xfrm>
          <a:custGeom>
            <a:rect b="b" l="l" r="r" t="t"/>
            <a:pathLst>
              <a:path extrusionOk="0" h="9308" w="7894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1"/>
          <p:cNvSpPr/>
          <p:nvPr/>
        </p:nvSpPr>
        <p:spPr>
          <a:xfrm>
            <a:off x="8135785" y="615741"/>
            <a:ext cx="288222" cy="269216"/>
          </a:xfrm>
          <a:custGeom>
            <a:rect b="b" l="l" r="r" t="t"/>
            <a:pathLst>
              <a:path extrusionOk="0" h="8697" w="9311">
                <a:moveTo>
                  <a:pt x="7856" y="1"/>
                </a:moveTo>
                <a:lnTo>
                  <a:pt x="1455" y="1"/>
                </a:lnTo>
                <a:cubicBezTo>
                  <a:pt x="654" y="1"/>
                  <a:pt x="1" y="654"/>
                  <a:pt x="1" y="1455"/>
                </a:cubicBezTo>
                <a:lnTo>
                  <a:pt x="1" y="5383"/>
                </a:lnTo>
                <a:cubicBezTo>
                  <a:pt x="1" y="6186"/>
                  <a:pt x="654" y="6837"/>
                  <a:pt x="1455" y="6837"/>
                </a:cubicBezTo>
                <a:lnTo>
                  <a:pt x="3874" y="6837"/>
                </a:lnTo>
                <a:cubicBezTo>
                  <a:pt x="4074" y="6837"/>
                  <a:pt x="4238" y="6674"/>
                  <a:pt x="4238" y="6474"/>
                </a:cubicBezTo>
                <a:cubicBezTo>
                  <a:pt x="4238" y="6274"/>
                  <a:pt x="4074" y="6110"/>
                  <a:pt x="3874" y="6110"/>
                </a:cubicBezTo>
                <a:lnTo>
                  <a:pt x="1455" y="6110"/>
                </a:lnTo>
                <a:cubicBezTo>
                  <a:pt x="1054" y="6110"/>
                  <a:pt x="728" y="5786"/>
                  <a:pt x="728" y="5383"/>
                </a:cubicBezTo>
                <a:lnTo>
                  <a:pt x="728" y="2658"/>
                </a:lnTo>
                <a:lnTo>
                  <a:pt x="8583" y="2658"/>
                </a:lnTo>
                <a:lnTo>
                  <a:pt x="8583" y="3386"/>
                </a:lnTo>
                <a:cubicBezTo>
                  <a:pt x="8583" y="3585"/>
                  <a:pt x="8747" y="3749"/>
                  <a:pt x="8947" y="3749"/>
                </a:cubicBezTo>
                <a:cubicBezTo>
                  <a:pt x="9147" y="3749"/>
                  <a:pt x="9310" y="3585"/>
                  <a:pt x="9310" y="3386"/>
                </a:cubicBezTo>
                <a:lnTo>
                  <a:pt x="9310" y="1455"/>
                </a:lnTo>
                <a:cubicBezTo>
                  <a:pt x="9310" y="654"/>
                  <a:pt x="8657" y="1"/>
                  <a:pt x="7856" y="1"/>
                </a:cubicBezTo>
                <a:close/>
                <a:moveTo>
                  <a:pt x="728" y="1931"/>
                </a:moveTo>
                <a:lnTo>
                  <a:pt x="728" y="1455"/>
                </a:lnTo>
                <a:cubicBezTo>
                  <a:pt x="728" y="1054"/>
                  <a:pt x="1054" y="728"/>
                  <a:pt x="1455" y="728"/>
                </a:cubicBezTo>
                <a:lnTo>
                  <a:pt x="7856" y="728"/>
                </a:lnTo>
                <a:cubicBezTo>
                  <a:pt x="8257" y="728"/>
                  <a:pt x="8583" y="1054"/>
                  <a:pt x="8583" y="1455"/>
                </a:cubicBezTo>
                <a:lnTo>
                  <a:pt x="8583" y="1931"/>
                </a:lnTo>
                <a:close/>
                <a:moveTo>
                  <a:pt x="9093" y="4651"/>
                </a:moveTo>
                <a:lnTo>
                  <a:pt x="7309" y="3852"/>
                </a:lnTo>
                <a:cubicBezTo>
                  <a:pt x="7249" y="3825"/>
                  <a:pt x="7187" y="3816"/>
                  <a:pt x="7127" y="3822"/>
                </a:cubicBezTo>
                <a:cubicBezTo>
                  <a:pt x="7067" y="3816"/>
                  <a:pt x="7005" y="3825"/>
                  <a:pt x="6945" y="3852"/>
                </a:cubicBezTo>
                <a:lnTo>
                  <a:pt x="5159" y="4651"/>
                </a:lnTo>
                <a:cubicBezTo>
                  <a:pt x="5028" y="4709"/>
                  <a:pt x="4945" y="4839"/>
                  <a:pt x="4945" y="4983"/>
                </a:cubicBezTo>
                <a:lnTo>
                  <a:pt x="4945" y="6369"/>
                </a:lnTo>
                <a:cubicBezTo>
                  <a:pt x="4945" y="6938"/>
                  <a:pt x="5170" y="7518"/>
                  <a:pt x="5562" y="7962"/>
                </a:cubicBezTo>
                <a:cubicBezTo>
                  <a:pt x="5979" y="8434"/>
                  <a:pt x="6526" y="8696"/>
                  <a:pt x="7101" y="8696"/>
                </a:cubicBezTo>
                <a:lnTo>
                  <a:pt x="7150" y="8696"/>
                </a:lnTo>
                <a:cubicBezTo>
                  <a:pt x="7725" y="8696"/>
                  <a:pt x="8272" y="8436"/>
                  <a:pt x="8691" y="7962"/>
                </a:cubicBezTo>
                <a:cubicBezTo>
                  <a:pt x="9082" y="7518"/>
                  <a:pt x="9307" y="6938"/>
                  <a:pt x="9307" y="6369"/>
                </a:cubicBezTo>
                <a:lnTo>
                  <a:pt x="9307" y="4983"/>
                </a:lnTo>
                <a:cubicBezTo>
                  <a:pt x="9310" y="4840"/>
                  <a:pt x="9224" y="4709"/>
                  <a:pt x="9093" y="4651"/>
                </a:cubicBezTo>
                <a:close/>
                <a:moveTo>
                  <a:pt x="8583" y="6367"/>
                </a:moveTo>
                <a:cubicBezTo>
                  <a:pt x="8583" y="7121"/>
                  <a:pt x="7972" y="7968"/>
                  <a:pt x="7155" y="7968"/>
                </a:cubicBezTo>
                <a:lnTo>
                  <a:pt x="7105" y="7968"/>
                </a:lnTo>
                <a:cubicBezTo>
                  <a:pt x="6286" y="7968"/>
                  <a:pt x="5674" y="7124"/>
                  <a:pt x="5674" y="6367"/>
                </a:cubicBezTo>
                <a:lnTo>
                  <a:pt x="5674" y="5218"/>
                </a:lnTo>
                <a:lnTo>
                  <a:pt x="7128" y="4568"/>
                </a:lnTo>
                <a:lnTo>
                  <a:pt x="8583" y="5218"/>
                </a:lnTo>
                <a:lnTo>
                  <a:pt x="8583" y="6367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1"/>
          <p:cNvSpPr/>
          <p:nvPr/>
        </p:nvSpPr>
        <p:spPr>
          <a:xfrm>
            <a:off x="2224947" y="713156"/>
            <a:ext cx="288160" cy="288191"/>
          </a:xfrm>
          <a:custGeom>
            <a:rect b="b" l="l" r="r" t="t"/>
            <a:pathLst>
              <a:path extrusionOk="0" h="9310" w="9309">
                <a:moveTo>
                  <a:pt x="8945" y="6364"/>
                </a:moveTo>
                <a:cubicBezTo>
                  <a:pt x="9145" y="6364"/>
                  <a:pt x="9308" y="6200"/>
                  <a:pt x="9308" y="6000"/>
                </a:cubicBezTo>
                <a:lnTo>
                  <a:pt x="9308" y="2457"/>
                </a:lnTo>
                <a:cubicBezTo>
                  <a:pt x="9308" y="1853"/>
                  <a:pt x="8862" y="1417"/>
                  <a:pt x="8243" y="1417"/>
                </a:cubicBezTo>
                <a:cubicBezTo>
                  <a:pt x="8130" y="1417"/>
                  <a:pt x="8021" y="1434"/>
                  <a:pt x="7919" y="1471"/>
                </a:cubicBezTo>
                <a:cubicBezTo>
                  <a:pt x="7816" y="1005"/>
                  <a:pt x="7401" y="655"/>
                  <a:pt x="6908" y="655"/>
                </a:cubicBezTo>
                <a:cubicBezTo>
                  <a:pt x="6783" y="655"/>
                  <a:pt x="6661" y="678"/>
                  <a:pt x="6550" y="720"/>
                </a:cubicBezTo>
                <a:cubicBezTo>
                  <a:pt x="6415" y="304"/>
                  <a:pt x="6025" y="0"/>
                  <a:pt x="5563" y="0"/>
                </a:cubicBezTo>
                <a:cubicBezTo>
                  <a:pt x="5132" y="0"/>
                  <a:pt x="4761" y="263"/>
                  <a:pt x="4607" y="640"/>
                </a:cubicBezTo>
                <a:cubicBezTo>
                  <a:pt x="4486" y="591"/>
                  <a:pt x="4355" y="563"/>
                  <a:pt x="4217" y="563"/>
                </a:cubicBezTo>
                <a:cubicBezTo>
                  <a:pt x="3647" y="563"/>
                  <a:pt x="3181" y="1028"/>
                  <a:pt x="3181" y="1600"/>
                </a:cubicBezTo>
                <a:lnTo>
                  <a:pt x="3181" y="5555"/>
                </a:lnTo>
                <a:cubicBezTo>
                  <a:pt x="3181" y="5740"/>
                  <a:pt x="3061" y="6000"/>
                  <a:pt x="2864" y="6018"/>
                </a:cubicBezTo>
                <a:lnTo>
                  <a:pt x="1480" y="5382"/>
                </a:lnTo>
                <a:cubicBezTo>
                  <a:pt x="1468" y="5376"/>
                  <a:pt x="1458" y="5373"/>
                  <a:pt x="1446" y="5369"/>
                </a:cubicBezTo>
                <a:cubicBezTo>
                  <a:pt x="1331" y="5330"/>
                  <a:pt x="1213" y="5311"/>
                  <a:pt x="1091" y="5311"/>
                </a:cubicBezTo>
                <a:cubicBezTo>
                  <a:pt x="490" y="5311"/>
                  <a:pt x="0" y="5800"/>
                  <a:pt x="0" y="6402"/>
                </a:cubicBezTo>
                <a:cubicBezTo>
                  <a:pt x="0" y="6699"/>
                  <a:pt x="117" y="6975"/>
                  <a:pt x="327" y="7180"/>
                </a:cubicBezTo>
                <a:cubicBezTo>
                  <a:pt x="341" y="7193"/>
                  <a:pt x="355" y="7206"/>
                  <a:pt x="371" y="7216"/>
                </a:cubicBezTo>
                <a:lnTo>
                  <a:pt x="662" y="7424"/>
                </a:lnTo>
                <a:cubicBezTo>
                  <a:pt x="668" y="7427"/>
                  <a:pt x="675" y="7433"/>
                  <a:pt x="681" y="7436"/>
                </a:cubicBezTo>
                <a:lnTo>
                  <a:pt x="2435" y="8531"/>
                </a:lnTo>
                <a:cubicBezTo>
                  <a:pt x="3251" y="9040"/>
                  <a:pt x="4192" y="9310"/>
                  <a:pt x="5154" y="9310"/>
                </a:cubicBezTo>
                <a:lnTo>
                  <a:pt x="7283" y="9310"/>
                </a:lnTo>
                <a:cubicBezTo>
                  <a:pt x="8150" y="9310"/>
                  <a:pt x="8921" y="8760"/>
                  <a:pt x="9199" y="7942"/>
                </a:cubicBezTo>
                <a:cubicBezTo>
                  <a:pt x="9265" y="7752"/>
                  <a:pt x="9163" y="7545"/>
                  <a:pt x="8972" y="7480"/>
                </a:cubicBezTo>
                <a:cubicBezTo>
                  <a:pt x="8782" y="7414"/>
                  <a:pt x="8575" y="7516"/>
                  <a:pt x="8510" y="7708"/>
                </a:cubicBezTo>
                <a:cubicBezTo>
                  <a:pt x="8332" y="8232"/>
                  <a:pt x="7838" y="8582"/>
                  <a:pt x="7281" y="8582"/>
                </a:cubicBezTo>
                <a:lnTo>
                  <a:pt x="5152" y="8582"/>
                </a:lnTo>
                <a:cubicBezTo>
                  <a:pt x="4326" y="8582"/>
                  <a:pt x="3519" y="8351"/>
                  <a:pt x="2819" y="7915"/>
                </a:cubicBezTo>
                <a:lnTo>
                  <a:pt x="1074" y="6825"/>
                </a:lnTo>
                <a:lnTo>
                  <a:pt x="819" y="6643"/>
                </a:lnTo>
                <a:cubicBezTo>
                  <a:pt x="760" y="6576"/>
                  <a:pt x="726" y="6491"/>
                  <a:pt x="726" y="6402"/>
                </a:cubicBezTo>
                <a:cubicBezTo>
                  <a:pt x="726" y="6202"/>
                  <a:pt x="890" y="6038"/>
                  <a:pt x="1090" y="6038"/>
                </a:cubicBezTo>
                <a:cubicBezTo>
                  <a:pt x="1126" y="6038"/>
                  <a:pt x="1161" y="6044"/>
                  <a:pt x="1193" y="6053"/>
                </a:cubicBezTo>
                <a:lnTo>
                  <a:pt x="2581" y="6690"/>
                </a:lnTo>
                <a:cubicBezTo>
                  <a:pt x="2589" y="6693"/>
                  <a:pt x="2597" y="6697"/>
                  <a:pt x="2607" y="6700"/>
                </a:cubicBezTo>
                <a:cubicBezTo>
                  <a:pt x="2701" y="6735"/>
                  <a:pt x="2790" y="6751"/>
                  <a:pt x="2879" y="6748"/>
                </a:cubicBezTo>
                <a:cubicBezTo>
                  <a:pt x="3516" y="6723"/>
                  <a:pt x="3909" y="6111"/>
                  <a:pt x="3909" y="5557"/>
                </a:cubicBezTo>
                <a:lnTo>
                  <a:pt x="3909" y="1602"/>
                </a:lnTo>
                <a:cubicBezTo>
                  <a:pt x="3909" y="1431"/>
                  <a:pt x="4047" y="1293"/>
                  <a:pt x="4217" y="1293"/>
                </a:cubicBezTo>
                <a:cubicBezTo>
                  <a:pt x="4389" y="1293"/>
                  <a:pt x="4527" y="1431"/>
                  <a:pt x="4527" y="1602"/>
                </a:cubicBezTo>
                <a:lnTo>
                  <a:pt x="4527" y="4438"/>
                </a:lnTo>
                <a:lnTo>
                  <a:pt x="4527" y="4438"/>
                </a:lnTo>
                <a:cubicBezTo>
                  <a:pt x="4527" y="4639"/>
                  <a:pt x="4690" y="4802"/>
                  <a:pt x="4891" y="4802"/>
                </a:cubicBezTo>
                <a:cubicBezTo>
                  <a:pt x="5090" y="4802"/>
                  <a:pt x="5254" y="4639"/>
                  <a:pt x="5254" y="4438"/>
                </a:cubicBezTo>
                <a:lnTo>
                  <a:pt x="5254" y="4438"/>
                </a:lnTo>
                <a:lnTo>
                  <a:pt x="5254" y="1039"/>
                </a:lnTo>
                <a:lnTo>
                  <a:pt x="5254" y="1039"/>
                </a:lnTo>
                <a:cubicBezTo>
                  <a:pt x="5254" y="867"/>
                  <a:pt x="5392" y="729"/>
                  <a:pt x="5563" y="729"/>
                </a:cubicBezTo>
                <a:cubicBezTo>
                  <a:pt x="5734" y="729"/>
                  <a:pt x="5872" y="867"/>
                  <a:pt x="5872" y="1039"/>
                </a:cubicBezTo>
                <a:lnTo>
                  <a:pt x="5872" y="4438"/>
                </a:lnTo>
                <a:cubicBezTo>
                  <a:pt x="5872" y="4639"/>
                  <a:pt x="6035" y="4802"/>
                  <a:pt x="6236" y="4802"/>
                </a:cubicBezTo>
                <a:cubicBezTo>
                  <a:pt x="6435" y="4802"/>
                  <a:pt x="6600" y="4639"/>
                  <a:pt x="6600" y="4438"/>
                </a:cubicBezTo>
                <a:lnTo>
                  <a:pt x="6600" y="1701"/>
                </a:lnTo>
                <a:cubicBezTo>
                  <a:pt x="6600" y="1526"/>
                  <a:pt x="6738" y="1383"/>
                  <a:pt x="6908" y="1383"/>
                </a:cubicBezTo>
                <a:cubicBezTo>
                  <a:pt x="7080" y="1383"/>
                  <a:pt x="7218" y="1526"/>
                  <a:pt x="7218" y="1701"/>
                </a:cubicBezTo>
                <a:lnTo>
                  <a:pt x="7218" y="4438"/>
                </a:lnTo>
                <a:cubicBezTo>
                  <a:pt x="7218" y="4639"/>
                  <a:pt x="7381" y="4802"/>
                  <a:pt x="7582" y="4802"/>
                </a:cubicBezTo>
                <a:cubicBezTo>
                  <a:pt x="7781" y="4802"/>
                  <a:pt x="7945" y="4639"/>
                  <a:pt x="7945" y="4438"/>
                </a:cubicBezTo>
                <a:lnTo>
                  <a:pt x="7945" y="2482"/>
                </a:lnTo>
                <a:cubicBezTo>
                  <a:pt x="7945" y="2322"/>
                  <a:pt x="8066" y="2144"/>
                  <a:pt x="8243" y="2144"/>
                </a:cubicBezTo>
                <a:cubicBezTo>
                  <a:pt x="8345" y="2144"/>
                  <a:pt x="8581" y="2175"/>
                  <a:pt x="8581" y="2457"/>
                </a:cubicBezTo>
                <a:lnTo>
                  <a:pt x="8581" y="6000"/>
                </a:lnTo>
                <a:cubicBezTo>
                  <a:pt x="8581" y="6202"/>
                  <a:pt x="8742" y="6364"/>
                  <a:pt x="8945" y="63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1"/>
          <p:cNvSpPr/>
          <p:nvPr/>
        </p:nvSpPr>
        <p:spPr>
          <a:xfrm>
            <a:off x="1388172" y="395899"/>
            <a:ext cx="288222" cy="288222"/>
          </a:xfrm>
          <a:custGeom>
            <a:rect b="b" l="l" r="r" t="t"/>
            <a:pathLst>
              <a:path extrusionOk="0" h="9311" w="9311">
                <a:moveTo>
                  <a:pt x="9310" y="1455"/>
                </a:moveTo>
                <a:lnTo>
                  <a:pt x="9310" y="4382"/>
                </a:lnTo>
                <a:cubicBezTo>
                  <a:pt x="9310" y="4583"/>
                  <a:pt x="9147" y="4746"/>
                  <a:pt x="8947" y="4746"/>
                </a:cubicBezTo>
                <a:cubicBezTo>
                  <a:pt x="8747" y="4746"/>
                  <a:pt x="8583" y="4583"/>
                  <a:pt x="8583" y="4382"/>
                </a:cubicBezTo>
                <a:lnTo>
                  <a:pt x="8583" y="1455"/>
                </a:lnTo>
                <a:cubicBezTo>
                  <a:pt x="8583" y="1054"/>
                  <a:pt x="8257" y="728"/>
                  <a:pt x="7856" y="728"/>
                </a:cubicBezTo>
                <a:lnTo>
                  <a:pt x="1455" y="728"/>
                </a:lnTo>
                <a:cubicBezTo>
                  <a:pt x="1054" y="728"/>
                  <a:pt x="728" y="1054"/>
                  <a:pt x="728" y="1455"/>
                </a:cubicBezTo>
                <a:lnTo>
                  <a:pt x="728" y="5383"/>
                </a:lnTo>
                <a:cubicBezTo>
                  <a:pt x="728" y="5784"/>
                  <a:pt x="1054" y="6110"/>
                  <a:pt x="1455" y="6110"/>
                </a:cubicBezTo>
                <a:lnTo>
                  <a:pt x="4510" y="6110"/>
                </a:lnTo>
                <a:cubicBezTo>
                  <a:pt x="4711" y="6110"/>
                  <a:pt x="4874" y="6273"/>
                  <a:pt x="4874" y="6474"/>
                </a:cubicBezTo>
                <a:cubicBezTo>
                  <a:pt x="4874" y="6673"/>
                  <a:pt x="4711" y="6837"/>
                  <a:pt x="4510" y="6837"/>
                </a:cubicBezTo>
                <a:lnTo>
                  <a:pt x="1455" y="6837"/>
                </a:lnTo>
                <a:cubicBezTo>
                  <a:pt x="654" y="6837"/>
                  <a:pt x="1" y="6184"/>
                  <a:pt x="1" y="5383"/>
                </a:cubicBezTo>
                <a:lnTo>
                  <a:pt x="1" y="1455"/>
                </a:lnTo>
                <a:cubicBezTo>
                  <a:pt x="1" y="654"/>
                  <a:pt x="654" y="1"/>
                  <a:pt x="1455" y="1"/>
                </a:cubicBezTo>
                <a:lnTo>
                  <a:pt x="7856" y="1"/>
                </a:lnTo>
                <a:cubicBezTo>
                  <a:pt x="8657" y="1"/>
                  <a:pt x="9310" y="654"/>
                  <a:pt x="9310" y="1455"/>
                </a:cubicBezTo>
                <a:close/>
                <a:moveTo>
                  <a:pt x="4655" y="5381"/>
                </a:moveTo>
                <a:cubicBezTo>
                  <a:pt x="3643" y="5381"/>
                  <a:pt x="2820" y="4501"/>
                  <a:pt x="2820" y="3418"/>
                </a:cubicBezTo>
                <a:cubicBezTo>
                  <a:pt x="2820" y="2333"/>
                  <a:pt x="3643" y="1454"/>
                  <a:pt x="4655" y="1454"/>
                </a:cubicBezTo>
                <a:cubicBezTo>
                  <a:pt x="5668" y="1454"/>
                  <a:pt x="6493" y="2333"/>
                  <a:pt x="6493" y="3418"/>
                </a:cubicBezTo>
                <a:cubicBezTo>
                  <a:pt x="6493" y="4498"/>
                  <a:pt x="5668" y="5381"/>
                  <a:pt x="4655" y="5381"/>
                </a:cubicBezTo>
                <a:close/>
                <a:moveTo>
                  <a:pt x="5765" y="3418"/>
                </a:moveTo>
                <a:cubicBezTo>
                  <a:pt x="5765" y="2736"/>
                  <a:pt x="5266" y="2181"/>
                  <a:pt x="4655" y="2181"/>
                </a:cubicBezTo>
                <a:cubicBezTo>
                  <a:pt x="4045" y="2181"/>
                  <a:pt x="3547" y="2736"/>
                  <a:pt x="3547" y="3418"/>
                </a:cubicBezTo>
                <a:cubicBezTo>
                  <a:pt x="3547" y="4098"/>
                  <a:pt x="4045" y="4654"/>
                  <a:pt x="4655" y="4654"/>
                </a:cubicBezTo>
                <a:cubicBezTo>
                  <a:pt x="5266" y="4654"/>
                  <a:pt x="5765" y="4098"/>
                  <a:pt x="5765" y="3418"/>
                </a:cubicBezTo>
                <a:close/>
                <a:moveTo>
                  <a:pt x="7911" y="3400"/>
                </a:moveTo>
                <a:cubicBezTo>
                  <a:pt x="7911" y="3201"/>
                  <a:pt x="7747" y="3037"/>
                  <a:pt x="7547" y="3037"/>
                </a:cubicBezTo>
                <a:cubicBezTo>
                  <a:pt x="7347" y="3037"/>
                  <a:pt x="7184" y="3201"/>
                  <a:pt x="7184" y="3400"/>
                </a:cubicBezTo>
                <a:cubicBezTo>
                  <a:pt x="7184" y="3601"/>
                  <a:pt x="7347" y="3764"/>
                  <a:pt x="7547" y="3764"/>
                </a:cubicBezTo>
                <a:cubicBezTo>
                  <a:pt x="7747" y="3764"/>
                  <a:pt x="7911" y="3602"/>
                  <a:pt x="7911" y="3400"/>
                </a:cubicBezTo>
                <a:close/>
                <a:moveTo>
                  <a:pt x="1402" y="3400"/>
                </a:moveTo>
                <a:cubicBezTo>
                  <a:pt x="1402" y="3601"/>
                  <a:pt x="1564" y="3764"/>
                  <a:pt x="1765" y="3764"/>
                </a:cubicBezTo>
                <a:cubicBezTo>
                  <a:pt x="1964" y="3764"/>
                  <a:pt x="2129" y="3601"/>
                  <a:pt x="2129" y="3400"/>
                </a:cubicBezTo>
                <a:cubicBezTo>
                  <a:pt x="2129" y="3201"/>
                  <a:pt x="1964" y="3037"/>
                  <a:pt x="1765" y="3037"/>
                </a:cubicBezTo>
                <a:cubicBezTo>
                  <a:pt x="1564" y="3037"/>
                  <a:pt x="1402" y="3201"/>
                  <a:pt x="1402" y="3400"/>
                </a:cubicBezTo>
                <a:close/>
                <a:moveTo>
                  <a:pt x="9310" y="7128"/>
                </a:moveTo>
                <a:lnTo>
                  <a:pt x="9310" y="8947"/>
                </a:lnTo>
                <a:cubicBezTo>
                  <a:pt x="9310" y="9146"/>
                  <a:pt x="9147" y="9310"/>
                  <a:pt x="8947" y="9310"/>
                </a:cubicBezTo>
                <a:lnTo>
                  <a:pt x="5892" y="9310"/>
                </a:lnTo>
                <a:cubicBezTo>
                  <a:pt x="5693" y="9310"/>
                  <a:pt x="5528" y="9146"/>
                  <a:pt x="5528" y="8947"/>
                </a:cubicBezTo>
                <a:lnTo>
                  <a:pt x="5528" y="7128"/>
                </a:lnTo>
                <a:cubicBezTo>
                  <a:pt x="5528" y="6664"/>
                  <a:pt x="5877" y="6280"/>
                  <a:pt x="6328" y="6227"/>
                </a:cubicBezTo>
                <a:lnTo>
                  <a:pt x="6328" y="5928"/>
                </a:lnTo>
                <a:cubicBezTo>
                  <a:pt x="6328" y="5338"/>
                  <a:pt x="6817" y="4855"/>
                  <a:pt x="7419" y="4855"/>
                </a:cubicBezTo>
                <a:cubicBezTo>
                  <a:pt x="8021" y="4855"/>
                  <a:pt x="8510" y="5338"/>
                  <a:pt x="8510" y="5928"/>
                </a:cubicBezTo>
                <a:lnTo>
                  <a:pt x="8510" y="6227"/>
                </a:lnTo>
                <a:cubicBezTo>
                  <a:pt x="8960" y="6279"/>
                  <a:pt x="9310" y="6664"/>
                  <a:pt x="9310" y="7128"/>
                </a:cubicBezTo>
                <a:close/>
                <a:moveTo>
                  <a:pt x="7056" y="5928"/>
                </a:moveTo>
                <a:lnTo>
                  <a:pt x="7056" y="6219"/>
                </a:lnTo>
                <a:lnTo>
                  <a:pt x="7783" y="6219"/>
                </a:lnTo>
                <a:lnTo>
                  <a:pt x="7783" y="5928"/>
                </a:lnTo>
                <a:cubicBezTo>
                  <a:pt x="7783" y="5738"/>
                  <a:pt x="7620" y="5582"/>
                  <a:pt x="7419" y="5582"/>
                </a:cubicBezTo>
                <a:cubicBezTo>
                  <a:pt x="7220" y="5582"/>
                  <a:pt x="7056" y="5738"/>
                  <a:pt x="7056" y="5928"/>
                </a:cubicBezTo>
                <a:close/>
                <a:moveTo>
                  <a:pt x="8583" y="7128"/>
                </a:moveTo>
                <a:cubicBezTo>
                  <a:pt x="8583" y="7028"/>
                  <a:pt x="8501" y="6947"/>
                  <a:pt x="8401" y="6947"/>
                </a:cubicBezTo>
                <a:lnTo>
                  <a:pt x="6437" y="6947"/>
                </a:lnTo>
                <a:cubicBezTo>
                  <a:pt x="6337" y="6947"/>
                  <a:pt x="6256" y="7028"/>
                  <a:pt x="6256" y="7128"/>
                </a:cubicBezTo>
                <a:lnTo>
                  <a:pt x="6256" y="8583"/>
                </a:lnTo>
                <a:lnTo>
                  <a:pt x="8583" y="8583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1"/>
          <p:cNvSpPr txBox="1"/>
          <p:nvPr/>
        </p:nvSpPr>
        <p:spPr>
          <a:xfrm>
            <a:off x="429100" y="1001350"/>
            <a:ext cx="76269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Seller(s-id, s-name, s-email, s-number, s-password, s-rating)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Message(m-d, m-text)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Receives(*s-id, *m-id)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Buyer(b-id, b-name, b-number, b-email, b-password)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Send(*b-id, *m-id)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Order(o-id, o-name)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Initiates(*b-id, *o-id)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Takes(*s-id, *o-id)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Notification(n-id, n-content)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Shop(sh-id, sh-name, sh-location)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 A(*s-id, *sh-id)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Products(pdt-id, pdt-name, pdt-price, pdt-qty)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Comprises Of(*sh-id, *pdt-id)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Made Of(*o-id, *pdt-id)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Gets(*b-id, *s-id, *n-id)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Forwards(*m-id, *n-id, *sh-id, *o-id, *pdt-id)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2"/>
          <p:cNvSpPr txBox="1"/>
          <p:nvPr/>
        </p:nvSpPr>
        <p:spPr>
          <a:xfrm>
            <a:off x="2659975" y="217150"/>
            <a:ext cx="439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63" name="Google Shape;1463;p52"/>
          <p:cNvSpPr txBox="1"/>
          <p:nvPr/>
        </p:nvSpPr>
        <p:spPr>
          <a:xfrm>
            <a:off x="515700" y="855000"/>
            <a:ext cx="192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SELLER 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64" name="Google Shape;14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85950"/>
            <a:ext cx="7802751" cy="32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3"/>
          <p:cNvSpPr txBox="1"/>
          <p:nvPr/>
        </p:nvSpPr>
        <p:spPr>
          <a:xfrm>
            <a:off x="2564975" y="257825"/>
            <a:ext cx="373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 IMPLEMENTATION</a:t>
            </a:r>
            <a:endParaRPr sz="20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70" name="Google Shape;1470;p53"/>
          <p:cNvSpPr txBox="1"/>
          <p:nvPr/>
        </p:nvSpPr>
        <p:spPr>
          <a:xfrm>
            <a:off x="760000" y="827850"/>
            <a:ext cx="245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BUYER </a:t>
            </a:r>
            <a:r>
              <a:rPr lang="en" sz="17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 </a:t>
            </a:r>
            <a:endParaRPr sz="17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71" name="Google Shape;14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125" y="1358800"/>
            <a:ext cx="6515100" cy="2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