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9a5c41bde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9a5c41bde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9a5c41bde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9a5c41bde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9a5c41bde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9a5c41bde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9a5c41bde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9a5c41bde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9a5c41bde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9a5c41bde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9a5c41bde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9a5c41bde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9a5c41bde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9a5c41bde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9a5c41bde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9a5c41bde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9a5c41bde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9a5c41bde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9a5c41bde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9a5c41bde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9a5c41bd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9a5c41bd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9a5c41bde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9a5c41bde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9a5c41bde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9a5c41bde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9a5c41bde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9a5c41bde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9a5c41bde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9a5c41bde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9a5c41bde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9a5c41bde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9a5c41bde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9a5c41bde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9a5c41bde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9a5c41bde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1700" y="1115150"/>
            <a:ext cx="85206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00" b="1"/>
              <a:t>CEF 440: INTERNET PROGRAMMING (J2EE) AND MOBILE PROGRAMMING</a:t>
            </a:r>
            <a:endParaRPr sz="6900"/>
          </a:p>
        </p:txBody>
      </p:sp>
      <p:sp>
        <p:nvSpPr>
          <p:cNvPr id="135" name="Google Shape;135;p13"/>
          <p:cNvSpPr txBox="1"/>
          <p:nvPr/>
        </p:nvSpPr>
        <p:spPr>
          <a:xfrm>
            <a:off x="1509350" y="2284550"/>
            <a:ext cx="64770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POWERPOINT PRESENTATION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	Native IOS</a:t>
            </a:r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SWIFT: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It is an ios based programming language created by apple.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It has simple syntax, it faster than objective-c, it also has better optimization an error handling than objective-c.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On the down side it has a higher learning curve relative to other ios languages, it is very strict and has a small support community as it is relatively young.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	Cross Platform</a:t>
            </a: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Javascript:</a:t>
            </a:r>
            <a:endParaRPr sz="20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It is one of the most popular languages today allowing the development of web, mobile and cross-platform applications.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It is fast and easy to control, it is also versatile and flexible thanks to node JS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Conversely it produces a lot of JS code fragments and can easily be broken. It can also be slow when it requires outside resources or calls to a backend server.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3.    What is a mobile-app development framework? Review these frameworks considering the features: Language, performance, cost,...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A mobile development framework is a software framework that is designed to support mobile app development. That is a software library that provides a fundamental structure to support the development of applications for a specific environment.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Mobile Applications: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 b="1"/>
              <a:t>Native Applications: </a:t>
            </a:r>
            <a:endParaRPr sz="15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b="1"/>
              <a:t>Applications designed to run on a particular platform like android, windows or iOS.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 b="1"/>
              <a:t>Web-based Applications:</a:t>
            </a:r>
            <a:r>
              <a:rPr lang="en" sz="1500"/>
              <a:t> 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These applications are written in CSS, HTML and Javascript.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Hybrid Applications: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 This is a combination of Native and Web-based applications.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Ten Mobile-Application Development Frameworks</a:t>
            </a: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body" idx="1"/>
          </p:nvPr>
        </p:nvSpPr>
        <p:spPr>
          <a:xfrm>
            <a:off x="1256469" y="1582204"/>
            <a:ext cx="3149700" cy="21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	React Native (Hybrid)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2.	Flutter (Hybrid)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3.	Xamarin (Hybrid)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4.	Iconic (Hybrid)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5.	PhoneGap (Hybrid)</a:t>
            </a:r>
            <a:endParaRPr sz="1600"/>
          </a:p>
        </p:txBody>
      </p:sp>
      <p:sp>
        <p:nvSpPr>
          <p:cNvPr id="224" name="Google Shape;224;p26"/>
          <p:cNvSpPr txBox="1">
            <a:spLocks noGrp="1"/>
          </p:cNvSpPr>
          <p:nvPr>
            <p:ph type="body" idx="1"/>
          </p:nvPr>
        </p:nvSpPr>
        <p:spPr>
          <a:xfrm>
            <a:off x="5275674" y="1582200"/>
            <a:ext cx="3736500" cy="21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6.	Corona (Hybrid)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7.	JQuery Mobile (Hybrid)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8.	NativeScript (Native)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9.	Appcelerator Titanium (Hybrid)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10.	Mobile Angular UI(Hybrid)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4.    How To Collect and Analyze Requirements for a Mobile App to be Developed</a:t>
            </a: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To analyze and collect the requirements of a mobile app, a Mobile App Requirement Document or a Product Specification Document is prepared</a:t>
            </a:r>
            <a:endParaRPr sz="1500"/>
          </a:p>
          <a:p>
            <a:pPr marL="457200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It states the main components of the app, who the app is meant for, the goals and functionalities of the app</a:t>
            </a:r>
            <a:endParaRPr sz="1500"/>
          </a:p>
          <a:p>
            <a:pPr marL="457200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main parts of this document are:</a:t>
            </a:r>
            <a:endParaRPr sz="1500"/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Specification Document Parts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Description of app idea</a:t>
            </a:r>
            <a:endParaRPr sz="1500"/>
          </a:p>
          <a:p>
            <a:pPr marL="457200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Sequence of navigation</a:t>
            </a:r>
            <a:endParaRPr sz="1500"/>
          </a:p>
          <a:p>
            <a:pPr marL="457200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References of already existing apps</a:t>
            </a:r>
            <a:endParaRPr sz="1500"/>
          </a:p>
          <a:p>
            <a:pPr marL="457200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App features(functional and non-functional requirements)</a:t>
            </a:r>
            <a:endParaRPr sz="1500"/>
          </a:p>
          <a:p>
            <a:pPr marL="457200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App technology and infrastructure requirements</a:t>
            </a:r>
            <a:endParaRPr sz="1500"/>
          </a:p>
          <a:p>
            <a:pPr marL="457200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Choice of requirement format</a:t>
            </a:r>
            <a:endParaRPr sz="1500"/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/>
              <a:t>How do you estimate the mobile-app development cost?</a:t>
            </a:r>
            <a:br>
              <a:rPr lang="en-US"/>
            </a:b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final cost of an application depends on dozens of factors , but if we try to summarize we may picture the cost based on certain criteria.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It is calculated as: cost  = Total development time x Hourly rate 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50" b="1">
                <a:latin typeface="Times New Roman"/>
                <a:ea typeface="Times New Roman"/>
                <a:cs typeface="Times New Roman"/>
                <a:sym typeface="Times New Roman"/>
              </a:rPr>
              <a:t>  Factors influencing the cost to develop an app </a:t>
            </a:r>
            <a:endParaRPr sz="265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In-house vs outsourcing app development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in-house refers to hiing a team while outsourcing refers to giving the project to an app development agency 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Native vs Hybrid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Android or Ios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visual design customization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App maintenance cost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Features and functionalities; many features could influence cost and will be elaborated in the coming slides.</a:t>
            </a:r>
            <a:endParaRPr sz="1500" b="1">
              <a:solidFill>
                <a:srgbClr val="262A2B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b="1">
                <a:latin typeface="Times New Roman"/>
                <a:ea typeface="Times New Roman"/>
                <a:cs typeface="Times New Roman"/>
                <a:sym typeface="Times New Roman"/>
              </a:rPr>
              <a:t>  Factors influencing the cost to develop an app</a:t>
            </a:r>
            <a:endParaRPr sz="1650" b="1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❖"/>
            </a:pPr>
            <a:r>
              <a:rPr lang="en" sz="1500" b="1"/>
              <a:t>Hardware features 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 b="1"/>
              <a:t>user login 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 b="1"/>
              <a:t>user engagement </a:t>
            </a:r>
            <a:r>
              <a:rPr lang="en" sz="1500"/>
              <a:t>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 b="1"/>
              <a:t>Geo-localisations 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 b="1"/>
              <a:t>payments  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 b="1"/>
              <a:t>cross device synchronization 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 b="1"/>
              <a:t>Data encryption </a:t>
            </a:r>
            <a:endParaRPr sz="15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What are the major types of mobile applications that exist and what are their differences?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Give a thorough review of programming languages used for mobile programming?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What is a mobile-app development framework? Review these frameworks considering the features: Language, performance, cost, user experience, community support, complexity.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How do you Collect and Analyze the Requirements of a Mobile App to be developed?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How do you estimate the mobile-app development cost?</a:t>
            </a:r>
            <a:endParaRPr sz="15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What are the major types of mobile applications that exist and what are their differences?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1823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i) Native App</a:t>
            </a:r>
            <a:endParaRPr sz="1400"/>
          </a:p>
        </p:txBody>
      </p:sp>
      <p:sp>
        <p:nvSpPr>
          <p:cNvPr id="148" name="Google Shape;148;p15"/>
          <p:cNvSpPr txBox="1"/>
          <p:nvPr/>
        </p:nvSpPr>
        <p:spPr>
          <a:xfrm>
            <a:off x="4909975" y="1307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ii) Web App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3268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iii) Hybrid App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761525" y="3268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iv) Progressive Web App (PWA)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1" name="Google Shape;151;p15"/>
          <p:cNvGrpSpPr/>
          <p:nvPr/>
        </p:nvGrpSpPr>
        <p:grpSpPr>
          <a:xfrm>
            <a:off x="1400000" y="1708038"/>
            <a:ext cx="1721199" cy="3288338"/>
            <a:chOff x="1400000" y="1708038"/>
            <a:chExt cx="1721199" cy="3288338"/>
          </a:xfrm>
        </p:grpSpPr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/>
            </a:blip>
            <a:srcRect l="12990" r="18167"/>
            <a:stretch/>
          </p:blipFill>
          <p:spPr>
            <a:xfrm>
              <a:off x="1400000" y="1708038"/>
              <a:ext cx="1721199" cy="1309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00000" y="3745925"/>
              <a:ext cx="1438674" cy="1250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15"/>
          <p:cNvGrpSpPr/>
          <p:nvPr/>
        </p:nvGrpSpPr>
        <p:grpSpPr>
          <a:xfrm>
            <a:off x="4986175" y="1666225"/>
            <a:ext cx="1843262" cy="3330152"/>
            <a:chOff x="4986175" y="1666225"/>
            <a:chExt cx="1843262" cy="3330152"/>
          </a:xfrm>
        </p:grpSpPr>
        <p:pic>
          <p:nvPicPr>
            <p:cNvPr id="155" name="Google Shape;155;p15"/>
            <p:cNvPicPr preferRelativeResize="0"/>
            <p:nvPr/>
          </p:nvPicPr>
          <p:blipFill rotWithShape="1">
            <a:blip r:embed="rId5">
              <a:alphaModFix/>
            </a:blip>
            <a:srcRect t="11781" b="14904"/>
            <a:stretch/>
          </p:blipFill>
          <p:spPr>
            <a:xfrm>
              <a:off x="4986175" y="1666225"/>
              <a:ext cx="1843262" cy="135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6">
              <a:alphaModFix/>
            </a:blip>
            <a:srcRect l="13595" r="10829"/>
            <a:stretch/>
          </p:blipFill>
          <p:spPr>
            <a:xfrm>
              <a:off x="5115200" y="3745927"/>
              <a:ext cx="1467729" cy="1250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i)	Native Apps</a:t>
            </a: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These are mobile applications that are specifically designed and developed for a particular mobile platform, such as iOS or Android, and can be downloaded from the platform's app store.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Native apps are optimized for the platform they are built on and can access device features, such as GPS, camera, and contacts.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They typically offer the best performance and user experience.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ii)     Web Apps</a:t>
            </a:r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These are mobile applications that are accessed through a mobile browser and are built using web technologies like HTML, CSS, and JavaScript.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 Web apps are not installed on the device, and users can access them using a URL.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They can work across different platforms and do not require any installation, but may have limited functionality compared to native apps.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iii)    Hybrid Apps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These are mobile applications that combine the features of native and web apps.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They are built using web technologies but are packaged as native apps and can be downloaded from app stores.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Hybrid apps can access device features and offer better performance than web apps, but may not be as optimized as native apps.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iv)    Progressive Web Apps (PWA)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These are web applications that use modern web technologies to provide an app-like experience.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PWAs can be accessed through a mobile browser and can be installed on the user's home screen.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They offer features like push notifications, offline mode, and access to device features, making them a good compromise between web and native apps.</a:t>
            </a:r>
            <a:endParaRPr sz="15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2.	Give a thorough review of programming languages used for mobile programming?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1800"/>
          </a:p>
        </p:txBody>
      </p:sp>
      <p:sp>
        <p:nvSpPr>
          <p:cNvPr id="186" name="Google Shape;186;p20"/>
          <p:cNvSpPr txBox="1">
            <a:spLocks noGrp="1"/>
          </p:cNvSpPr>
          <p:nvPr>
            <p:ph type="body" idx="1"/>
          </p:nvPr>
        </p:nvSpPr>
        <p:spPr>
          <a:xfrm>
            <a:off x="1297500" y="1421988"/>
            <a:ext cx="7038900" cy="23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JAVA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SWIFT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KOTLIN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OBJECTIVE-C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C#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JAVASCRIPT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PYTHON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DART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sp>
        <p:nvSpPr>
          <p:cNvPr id="187" name="Google Shape;187;p20"/>
          <p:cNvSpPr txBox="1"/>
          <p:nvPr/>
        </p:nvSpPr>
        <p:spPr>
          <a:xfrm>
            <a:off x="1297500" y="38686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are many different mobile programming languages but we will take 3 main cases, which are: Native android, Native IOS and Cross platform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Native Android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Java:</a:t>
            </a:r>
            <a:endParaRPr sz="22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Java has been the language of choice for creating applications on the Android mobile platform because it can run on a Java Virtual Machine.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It is platform independent, an object oriented programming language and has a garbage collector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Java slow compared to some languages, requires more memory and can be complex to write and debug.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Office PowerPoint</Application>
  <PresentationFormat>On-screen Show (16:9)</PresentationFormat>
  <Paragraphs>106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Montserrat</vt:lpstr>
      <vt:lpstr>Calibri</vt:lpstr>
      <vt:lpstr>Arial</vt:lpstr>
      <vt:lpstr>Times New Roman</vt:lpstr>
      <vt:lpstr>Lato</vt:lpstr>
      <vt:lpstr>Focus</vt:lpstr>
      <vt:lpstr>CEF 440: INTERNET PROGRAMMING (J2EE) AND MOBILE PROGRAMMING</vt:lpstr>
      <vt:lpstr>Questions</vt:lpstr>
      <vt:lpstr>What are the major types of mobile applications that exist and what are their differences? </vt:lpstr>
      <vt:lpstr>i) Native Apps</vt:lpstr>
      <vt:lpstr>ii)     Web Apps</vt:lpstr>
      <vt:lpstr>iii)    Hybrid Apps</vt:lpstr>
      <vt:lpstr>iv)    Progressive Web Apps (PWA)</vt:lpstr>
      <vt:lpstr>2. Give a thorough review of programming languages used for mobile programming? </vt:lpstr>
      <vt:lpstr>Native Android</vt:lpstr>
      <vt:lpstr>B. Native IOS</vt:lpstr>
      <vt:lpstr>C. Cross Platform</vt:lpstr>
      <vt:lpstr>3.    What is a mobile-app development framework? Review these frameworks considering the features: Language, performance, cost,... </vt:lpstr>
      <vt:lpstr>Types of Mobile Applications: </vt:lpstr>
      <vt:lpstr>Top Ten Mobile-Application Development Frameworks</vt:lpstr>
      <vt:lpstr>4.    How To Collect and Analyze Requirements for a Mobile App to be Developed</vt:lpstr>
      <vt:lpstr>Product Specification Document Parts</vt:lpstr>
      <vt:lpstr>5. How do you estimate the mobile-app development cost? </vt:lpstr>
      <vt:lpstr>  Factors influencing the cost to develop an app  </vt:lpstr>
      <vt:lpstr>  Factors influencing the cost to develop an app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 440: INTERNET PROGRAMMING (J2EE) AND MOBILE PROGRAMMING</dc:title>
  <cp:lastModifiedBy>asongna tongwa</cp:lastModifiedBy>
  <cp:revision>1</cp:revision>
  <dcterms:modified xsi:type="dcterms:W3CDTF">2023-03-31T21:01:59Z</dcterms:modified>
</cp:coreProperties>
</file>