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C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349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BFD0-7043-4F47-9571-218EEB9CDAD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64DB-5090-4992-B202-9ADA43C2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C64DB-5090-4992-B202-9ADA43C26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B827060-799C-487C-922D-1EA7878F1BC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CF6608-B851-43B8-A4B4-170EF4445A7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23527" y="1844824"/>
            <a:ext cx="849694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CEF 440: INTERNET PROGRAMMING(J2EE) AND MOBILE PROGRAMMING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SEQUENCE DIAGRAM</a:t>
            </a:r>
            <a:b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931224" cy="108012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dirty="0"/>
              <a:t>This diagram illustrates the dynamic behavior of the system in terms of interactions between objects over </a:t>
            </a:r>
            <a:r>
              <a:rPr lang="en-US" dirty="0" smtClean="0"/>
              <a:t>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76872"/>
            <a:ext cx="920027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55" y="49554"/>
            <a:ext cx="7467600" cy="931174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 Create account</a:t>
            </a:r>
            <a:endParaRPr lang="en-US" sz="28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2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2. </a:t>
            </a:r>
            <a:r>
              <a:rPr lang="en-US" sz="3100" b="1" dirty="0"/>
              <a:t>View Product 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US" dirty="0" smtClean="0"/>
              <a:t>3. View product details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112"/>
            <a:ext cx="9144000" cy="54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64" y="-14068"/>
            <a:ext cx="9174763" cy="68720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4690864" cy="2664296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/>
              <a:t>This diagram depicts the dynamic behavior of an object or a part of the system in terms of states, transitions, events, and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84" y="0"/>
            <a:ext cx="9198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" y="10550"/>
            <a:ext cx="9134339" cy="68474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4653136"/>
            <a:ext cx="5080992" cy="1540767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dirty="0"/>
              <a:t>It shows how control and data flow through the system and how parallelism and synchronization are handled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25" y="-4013"/>
            <a:ext cx="3861095" cy="6858000"/>
          </a:xfrm>
          <a:prstGeom prst="rect">
            <a:avLst/>
          </a:prstGeom>
          <a:solidFill>
            <a:schemeClr val="tx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sz="3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lumMod val="50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3442178" y="173169"/>
            <a:ext cx="697946" cy="39452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41" y="2017950"/>
            <a:ext cx="332665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OF CONTENTS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2150" y="200540"/>
            <a:ext cx="2512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5694" y="957978"/>
            <a:ext cx="34786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 UML DIAGRAMS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55170" y="1781803"/>
            <a:ext cx="31654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CONTEXT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04007" y="2607260"/>
            <a:ext cx="31037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USECASE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5694" y="3438933"/>
            <a:ext cx="26933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150" y="4240817"/>
            <a:ext cx="3342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2150" y="5024117"/>
            <a:ext cx="26330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4801" y="5822841"/>
            <a:ext cx="31772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Pentagon 29"/>
          <p:cNvSpPr/>
          <p:nvPr/>
        </p:nvSpPr>
        <p:spPr>
          <a:xfrm>
            <a:off x="3442178" y="991549"/>
            <a:ext cx="697946" cy="394524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/>
          <p:cNvSpPr/>
          <p:nvPr/>
        </p:nvSpPr>
        <p:spPr>
          <a:xfrm>
            <a:off x="3434044" y="1815374"/>
            <a:ext cx="697946" cy="394524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/>
          <p:cNvSpPr/>
          <p:nvPr/>
        </p:nvSpPr>
        <p:spPr>
          <a:xfrm>
            <a:off x="3460368" y="2640831"/>
            <a:ext cx="697946" cy="394524"/>
          </a:xfrm>
          <a:prstGeom prst="homePlate">
            <a:avLst/>
          </a:prstGeom>
          <a:solidFill>
            <a:srgbClr val="0ACC2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3512599" y="3465966"/>
            <a:ext cx="697946" cy="39452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/>
          <p:cNvSpPr/>
          <p:nvPr/>
        </p:nvSpPr>
        <p:spPr>
          <a:xfrm>
            <a:off x="3460368" y="4274388"/>
            <a:ext cx="697946" cy="39452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34"/>
          <p:cNvSpPr/>
          <p:nvPr/>
        </p:nvSpPr>
        <p:spPr>
          <a:xfrm>
            <a:off x="3503190" y="5057689"/>
            <a:ext cx="697946" cy="394524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entagon 35"/>
          <p:cNvSpPr/>
          <p:nvPr/>
        </p:nvSpPr>
        <p:spPr>
          <a:xfrm>
            <a:off x="3483189" y="5855607"/>
            <a:ext cx="697946" cy="394524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UML?</a:t>
            </a:r>
          </a:p>
          <a:p>
            <a:r>
              <a:rPr lang="en-US" dirty="0" smtClean="0"/>
              <a:t>What is a UML Diagram?</a:t>
            </a:r>
          </a:p>
          <a:p>
            <a:r>
              <a:rPr lang="en-US" dirty="0" smtClean="0"/>
              <a:t>Why use UML Diagrams?</a:t>
            </a:r>
          </a:p>
          <a:p>
            <a:r>
              <a:rPr lang="en-US" dirty="0" smtClean="0"/>
              <a:t>Types of UML Diagrams</a:t>
            </a:r>
          </a:p>
          <a:p>
            <a:pPr marL="36576" indent="0">
              <a:buNone/>
            </a:pP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2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MAIN UML DIAGRAMS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State Diagram</a:t>
            </a:r>
          </a:p>
          <a:p>
            <a:r>
              <a:rPr lang="en-US" dirty="0" smtClean="0"/>
              <a:t>Activity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6603504" cy="720080"/>
          </a:xfrm>
        </p:spPr>
        <p:txBody>
          <a:bodyPr>
            <a:no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CONTEXT DIAGRAM</a:t>
            </a:r>
            <a:b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/>
              <a:t>It shows </a:t>
            </a:r>
            <a:r>
              <a:rPr lang="en-US" sz="2400" dirty="0"/>
              <a:t>how a system interacts with external entities such as people, organizations, or other systems.</a:t>
            </a:r>
            <a:br>
              <a:rPr lang="en-US" sz="2400" dirty="0"/>
            </a:b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1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408712" cy="86409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USECASE DIAGRAM</a:t>
            </a:r>
            <a:b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764704"/>
            <a:ext cx="7704856" cy="144016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400" dirty="0"/>
              <a:t>It helps us demonstrate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expected behavior of the </a:t>
            </a:r>
            <a:r>
              <a:rPr lang="en-US" sz="2400" dirty="0" smtClean="0"/>
              <a:t>system and defines </a:t>
            </a:r>
            <a:r>
              <a:rPr lang="en-US" sz="2400" dirty="0"/>
              <a:t>and boundaries of the system and identify the </a:t>
            </a:r>
            <a:r>
              <a:rPr lang="en-US" sz="2400" dirty="0" smtClean="0"/>
              <a:t>main </a:t>
            </a:r>
            <a:r>
              <a:rPr lang="en-US" sz="2400" dirty="0"/>
              <a:t>functionalities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2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" y="-47104"/>
            <a:ext cx="9144000" cy="690510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2492896"/>
            <a:ext cx="4834880" cy="1143000"/>
          </a:xfrm>
        </p:spPr>
        <p:txBody>
          <a:bodyPr>
            <a:noAutofit/>
          </a:bodyPr>
          <a:lstStyle/>
          <a:p>
            <a:r>
              <a:rPr lang="en-US" sz="3200" dirty="0"/>
              <a:t>It shows the logical organization of the system and how data and </a:t>
            </a:r>
            <a:r>
              <a:rPr lang="en-US" sz="3200" dirty="0" smtClean="0"/>
              <a:t>behavior </a:t>
            </a:r>
            <a:r>
              <a:rPr lang="en-US" sz="3200" dirty="0"/>
              <a:t>are encapsulated and related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71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213</TotalTime>
  <Words>183</Words>
  <Application>Microsoft Office PowerPoint</Application>
  <PresentationFormat>On-screen Show (4:3)</PresentationFormat>
  <Paragraphs>35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Technic</vt:lpstr>
      <vt:lpstr>PowerPoint Presentation</vt:lpstr>
      <vt:lpstr>PowerPoint Presentation</vt:lpstr>
      <vt:lpstr>INTRODUCTION </vt:lpstr>
      <vt:lpstr>MAIN UML DIAGRAMS</vt:lpstr>
      <vt:lpstr>CONTEXT DIAGRAM  It shows how a system interacts with external entities such as people, organizations, or other systems.  </vt:lpstr>
      <vt:lpstr>PowerPoint Presentation</vt:lpstr>
      <vt:lpstr>USECASE DIAGRAM </vt:lpstr>
      <vt:lpstr>PowerPoint Presentation</vt:lpstr>
      <vt:lpstr>It shows the logical organization of the system and how data and behavior are encapsulated and related</vt:lpstr>
      <vt:lpstr>PowerPoint Presentation</vt:lpstr>
      <vt:lpstr>SEQUENCE DIAGRAM </vt:lpstr>
      <vt:lpstr>1. Create account</vt:lpstr>
      <vt:lpstr>2. View Product List </vt:lpstr>
      <vt:lpstr>3. View product 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20</cp:revision>
  <dcterms:created xsi:type="dcterms:W3CDTF">2023-04-28T16:49:00Z</dcterms:created>
  <dcterms:modified xsi:type="dcterms:W3CDTF">2023-04-28T20:22:43Z</dcterms:modified>
</cp:coreProperties>
</file>