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Teko"/>
      <p:regular r:id="rId18"/>
      <p:bold r:id="rId19"/>
    </p:embeddedFont>
    <p:embeddedFont>
      <p:font typeface="Concert One"/>
      <p:regular r:id="rId20"/>
    </p:embeddedFont>
    <p:embeddedFont>
      <p:font typeface="Baloo 2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75">
          <p15:clr>
            <a:srgbClr val="FFFFFF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7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ncertOne-regular.fntdata"/><Relationship Id="rId22" Type="http://schemas.openxmlformats.org/officeDocument/2006/relationships/font" Target="fonts/Baloo2-bold.fntdata"/><Relationship Id="rId21" Type="http://schemas.openxmlformats.org/officeDocument/2006/relationships/font" Target="fonts/Baloo2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Teko-bold.fntdata"/><Relationship Id="rId18" Type="http://schemas.openxmlformats.org/officeDocument/2006/relationships/font" Target="fonts/Tek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aec62274bf_0_8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aec62274bf_0_8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aec62274bf_0_2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aec62274bf_0_2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aec62274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aec62274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aec62274bf_0_4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aec62274bf_0_4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aec62274bf_0_5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aec62274bf_0_5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ec62274bf_0_7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ec62274bf_0_7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aec62274bf_0_10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aec62274bf_0_10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86fc84f77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86fc84f77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picture of code and a </a:t>
            </a:r>
            <a:r>
              <a:rPr lang="en"/>
              <a:t>brief</a:t>
            </a:r>
            <a:r>
              <a:rPr lang="en"/>
              <a:t> </a:t>
            </a:r>
            <a:r>
              <a:rPr lang="en"/>
              <a:t>description</a:t>
            </a:r>
            <a:r>
              <a:rPr lang="en"/>
              <a:t> on how/why it works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aec62274bf_0_7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aec62274bf_0_7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aec62274bf_0_11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aec62274bf_0_11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aec62274bf_0_12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aec62274bf_0_12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rect b="b" l="l" r="r" t="t"/>
                <a:pathLst>
                  <a:path extrusionOk="0" h="27968" w="36553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rect b="b" l="l" r="r" t="t"/>
                <a:pathLst>
                  <a:path extrusionOk="0" h="28112" w="36696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rect b="b" l="l" r="r" t="t"/>
                <a:pathLst>
                  <a:path extrusionOk="0" h="2620" w="36553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rect b="b" l="l" r="r" t="t"/>
                <a:pathLst>
                  <a:path extrusionOk="0" h="1560" w="2454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rect b="b" l="l" r="r" t="t"/>
                <a:pathLst>
                  <a:path extrusionOk="0" h="156" w="6002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rect b="b" l="l" r="r" t="t"/>
            <a:pathLst>
              <a:path extrusionOk="0" h="6216" w="5763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rect b="b" l="l" r="r" t="t"/>
            <a:pathLst>
              <a:path extrusionOk="0" h="6216" w="5763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rect b="b" l="l" r="r" t="t"/>
              <a:pathLst>
                <a:path extrusionOk="0" h="34279" w="21158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rgbClr val="75C4A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rect b="b" l="l" r="r" t="t"/>
              <a:pathLst>
                <a:path extrusionOk="0" h="34441" w="21313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rect b="b" l="l" r="r" t="t"/>
              <a:pathLst>
                <a:path extrusionOk="0" h="33974" w="18932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rect b="b" l="l" r="r" t="t"/>
              <a:pathLst>
                <a:path extrusionOk="0" h="3207" w="3001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rect b="b" l="l" r="r" t="t"/>
              <a:pathLst>
                <a:path extrusionOk="0" h="6347" w="4895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rect b="b" l="l" r="r" t="t"/>
              <a:pathLst>
                <a:path extrusionOk="0" h="8169" w="7537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rect b="b" l="l" r="r" t="t"/>
              <a:pathLst>
                <a:path extrusionOk="0" h="8314" w="7883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rect b="b" l="l" r="r" t="t"/>
              <a:pathLst>
                <a:path extrusionOk="0" h="36303" w="2054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rgbClr val="75C4A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rect b="b" l="l" r="r" t="t"/>
              <a:pathLst>
                <a:path extrusionOk="0" h="36446" w="20563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rect b="b" l="l" r="r" t="t"/>
              <a:pathLst>
                <a:path extrusionOk="0" h="36449" w="1311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rect b="b" l="l" r="r" t="t"/>
              <a:pathLst>
                <a:path extrusionOk="0" h="2918" w="3787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rect b="b" l="l" r="r" t="t"/>
              <a:pathLst>
                <a:path extrusionOk="0" h="3562" w="6311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rect b="b" l="l" r="r" t="t"/>
              <a:pathLst>
                <a:path extrusionOk="0" h="4888" w="8168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rect b="b" l="l" r="r" t="t"/>
              <a:pathLst>
                <a:path extrusionOk="0" h="4841" w="874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rect b="b" l="l" r="r" t="t"/>
              <a:pathLst>
                <a:path extrusionOk="0" h="40137" w="9181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rgbClr val="75C4A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rect b="b" l="l" r="r" t="t"/>
              <a:pathLst>
                <a:path extrusionOk="0" h="40280" w="10311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rect b="b" l="l" r="r" t="t"/>
              <a:pathLst>
                <a:path extrusionOk="0" h="40280" w="4132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rect b="b" l="l" r="r" t="t"/>
              <a:pathLst>
                <a:path extrusionOk="0" h="2202" w="1906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rect b="b" l="l" r="r" t="t"/>
              <a:pathLst>
                <a:path extrusionOk="0" h="3652" w="3656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rect b="b" l="l" r="r" t="t"/>
              <a:pathLst>
                <a:path extrusionOk="0" h="4232" w="5216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rect b="b" l="l" r="r" t="t"/>
              <a:pathLst>
                <a:path extrusionOk="0" h="3849" w="6478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rect b="b" l="l" r="r" t="t"/>
              <a:pathLst>
                <a:path extrusionOk="0" h="3435" w="718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rect b="b" l="l" r="r" t="t"/>
              <a:pathLst>
                <a:path extrusionOk="0" h="33981" w="13074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rgbClr val="75C4A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rect b="b" l="l" r="r" t="t"/>
              <a:pathLst>
                <a:path extrusionOk="0" h="34129" w="13717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rect b="b" l="l" r="r" t="t"/>
              <a:pathLst>
                <a:path extrusionOk="0" h="34128" w="8918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rect b="b" l="l" r="r" t="t"/>
              <a:pathLst>
                <a:path extrusionOk="0" h="3208" w="3752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rect b="b" l="l" r="r" t="t"/>
              <a:pathLst>
                <a:path extrusionOk="0" h="5107" w="580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rect b="b" l="l" r="r" t="t"/>
              <a:pathLst>
                <a:path extrusionOk="0" h="5256" w="7609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rect b="b" l="l" r="r" t="t"/>
              <a:pathLst>
                <a:path extrusionOk="0" h="5702" w="8538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rect b="b" l="l" r="r" t="t"/>
              <a:pathLst>
                <a:path extrusionOk="0" h="34279" w="21158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rgbClr val="75C4A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rect b="b" l="l" r="r" t="t"/>
              <a:pathLst>
                <a:path extrusionOk="0" h="34441" w="21313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rect b="b" l="l" r="r" t="t"/>
              <a:pathLst>
                <a:path extrusionOk="0" h="33974" w="18932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rect b="b" l="l" r="r" t="t"/>
              <a:pathLst>
                <a:path extrusionOk="0" h="3207" w="3001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rect b="b" l="l" r="r" t="t"/>
              <a:pathLst>
                <a:path extrusionOk="0" h="6347" w="4895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rect b="b" l="l" r="r" t="t"/>
              <a:pathLst>
                <a:path extrusionOk="0" h="8169" w="7537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rect b="b" l="l" r="r" t="t"/>
              <a:pathLst>
                <a:path extrusionOk="0" h="8314" w="7883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rect b="b" l="l" r="r" t="t"/>
              <a:pathLst>
                <a:path extrusionOk="0" h="36303" w="2054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rgbClr val="75C4A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rect b="b" l="l" r="r" t="t"/>
              <a:pathLst>
                <a:path extrusionOk="0" h="36446" w="20563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rect b="b" l="l" r="r" t="t"/>
              <a:pathLst>
                <a:path extrusionOk="0" h="36449" w="1311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rect b="b" l="l" r="r" t="t"/>
              <a:pathLst>
                <a:path extrusionOk="0" h="2918" w="3787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rect b="b" l="l" r="r" t="t"/>
              <a:pathLst>
                <a:path extrusionOk="0" h="3562" w="6311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rect b="b" l="l" r="r" t="t"/>
              <a:pathLst>
                <a:path extrusionOk="0" h="4888" w="8168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rect b="b" l="l" r="r" t="t"/>
              <a:pathLst>
                <a:path extrusionOk="0" h="4841" w="874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rect b="b" l="l" r="r" t="t"/>
              <a:pathLst>
                <a:path extrusionOk="0" h="40137" w="9181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rgbClr val="75C4A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rect b="b" l="l" r="r" t="t"/>
              <a:pathLst>
                <a:path extrusionOk="0" h="40280" w="10311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rect b="b" l="l" r="r" t="t"/>
              <a:pathLst>
                <a:path extrusionOk="0" h="40280" w="4132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rect b="b" l="l" r="r" t="t"/>
              <a:pathLst>
                <a:path extrusionOk="0" h="2202" w="1906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rect b="b" l="l" r="r" t="t"/>
              <a:pathLst>
                <a:path extrusionOk="0" h="3652" w="3656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rect b="b" l="l" r="r" t="t"/>
              <a:pathLst>
                <a:path extrusionOk="0" h="4232" w="5216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rect b="b" l="l" r="r" t="t"/>
              <a:pathLst>
                <a:path extrusionOk="0" h="3849" w="6478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rect b="b" l="l" r="r" t="t"/>
              <a:pathLst>
                <a:path extrusionOk="0" h="3435" w="718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rect b="b" l="l" r="r" t="t"/>
              <a:pathLst>
                <a:path extrusionOk="0" h="33981" w="13074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rgbClr val="75C4A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rect b="b" l="l" r="r" t="t"/>
              <a:pathLst>
                <a:path extrusionOk="0" h="34129" w="13717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rect b="b" l="l" r="r" t="t"/>
              <a:pathLst>
                <a:path extrusionOk="0" h="34128" w="8918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rect b="b" l="l" r="r" t="t"/>
              <a:pathLst>
                <a:path extrusionOk="0" h="3208" w="3752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rect b="b" l="l" r="r" t="t"/>
              <a:pathLst>
                <a:path extrusionOk="0" h="5107" w="580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rect b="b" l="l" r="r" t="t"/>
              <a:pathLst>
                <a:path extrusionOk="0" h="5256" w="7609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rect b="b" l="l" r="r" t="t"/>
              <a:pathLst>
                <a:path extrusionOk="0" h="5702" w="8538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rect b="b" l="l" r="r" t="t"/>
            <a:pathLst>
              <a:path extrusionOk="0" h="168" w="273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rect b="b" l="l" r="r" t="t"/>
            <a:pathLst>
              <a:path extrusionOk="0" h="303" w="202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rect b="b" l="l" r="r" t="t"/>
            <a:pathLst>
              <a:path extrusionOk="0" h="393" w="135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rect b="b" l="l" r="r" t="t"/>
            <a:pathLst>
              <a:path extrusionOk="0" h="250" w="226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"/>
          <p:cNvSpPr txBox="1"/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" name="Google Shape;87;p2"/>
          <p:cNvSpPr txBox="1"/>
          <p:nvPr>
            <p:ph idx="1" type="subTitle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rect b="b" l="l" r="r" t="t"/>
            <a:pathLst>
              <a:path extrusionOk="0" h="3191" w="2977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cap="rnd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rect b="b" l="l" r="r" t="t"/>
            <a:pathLst>
              <a:path extrusionOk="0" h="6216" w="5763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cap="rnd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rect b="b" l="l" r="r" t="t"/>
            <a:pathLst>
              <a:path extrusionOk="0" h="6216" w="5763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rect b="b" l="l" r="r" t="t"/>
            <a:pathLst>
              <a:path extrusionOk="0" h="6216" w="5763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cap="rnd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rect b="b" l="l" r="r" t="t"/>
            <a:pathLst>
              <a:path extrusionOk="0" h="6216" w="5763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cap="rnd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rect b="b" l="l" r="r" t="t"/>
            <a:pathLst>
              <a:path extrusionOk="0" h="6216" w="5763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cap="rnd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rect b="b" l="l" r="r" t="t"/>
            <a:pathLst>
              <a:path extrusionOk="0" h="6216" w="5763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rect b="b" l="l" r="r" t="t"/>
            <a:pathLst>
              <a:path extrusionOk="0" h="3191" w="2977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cap="rnd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rect b="b" l="l" r="r" t="t"/>
            <a:pathLst>
              <a:path extrusionOk="0" h="6216" w="5763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cap="rnd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rect b="b" l="l" r="r" t="t"/>
            <a:pathLst>
              <a:path extrusionOk="0" h="6216" w="5763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cap="rnd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rect b="b" l="l" r="r" t="t"/>
            <a:pathLst>
              <a:path extrusionOk="0" h="6216" w="5763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cap="rnd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11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312" name="Google Shape;312;p11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313" name="Google Shape;313;p11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rect b="b" l="l" r="r" t="t"/>
                <a:pathLst>
                  <a:path extrusionOk="0" h="27968" w="36553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rect b="b" l="l" r="r" t="t"/>
                <a:pathLst>
                  <a:path extrusionOk="0" h="2620" w="36553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rect b="b" l="l" r="r" t="t"/>
                <a:pathLst>
                  <a:path extrusionOk="0" h="1560" w="2454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1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rect b="b" l="l" r="r" t="t"/>
                <a:pathLst>
                  <a:path extrusionOk="0" h="156" w="6002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7" name="Google Shape;317;p11"/>
            <p:cNvSpPr/>
            <p:nvPr/>
          </p:nvSpPr>
          <p:spPr>
            <a:xfrm>
              <a:off x="697224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94884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44559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11"/>
          <p:cNvSpPr txBox="1"/>
          <p:nvPr>
            <p:ph hasCustomPrompt="1" type="title"/>
          </p:nvPr>
        </p:nvSpPr>
        <p:spPr>
          <a:xfrm>
            <a:off x="3671575" y="1730000"/>
            <a:ext cx="475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1" name="Google Shape;321;p11"/>
          <p:cNvSpPr txBox="1"/>
          <p:nvPr>
            <p:ph idx="1" type="body"/>
          </p:nvPr>
        </p:nvSpPr>
        <p:spPr>
          <a:xfrm>
            <a:off x="3671575" y="3076025"/>
            <a:ext cx="5226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22" name="Google Shape;322;p11"/>
          <p:cNvSpPr/>
          <p:nvPr/>
        </p:nvSpPr>
        <p:spPr>
          <a:xfrm rot="10800000">
            <a:off x="887020" y="3114123"/>
            <a:ext cx="214952" cy="326287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1"/>
          <p:cNvSpPr/>
          <p:nvPr/>
        </p:nvSpPr>
        <p:spPr>
          <a:xfrm rot="10800000">
            <a:off x="741019" y="2114527"/>
            <a:ext cx="314806" cy="337478"/>
          </a:xfrm>
          <a:custGeom>
            <a:rect b="b" l="l" r="r" t="t"/>
            <a:pathLst>
              <a:path extrusionOk="0" h="3498" w="3263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1"/>
          <p:cNvSpPr/>
          <p:nvPr/>
        </p:nvSpPr>
        <p:spPr>
          <a:xfrm rot="10800000">
            <a:off x="2606359" y="1159349"/>
            <a:ext cx="424019" cy="456049"/>
          </a:xfrm>
          <a:custGeom>
            <a:rect b="b" l="l" r="r" t="t"/>
            <a:pathLst>
              <a:path extrusionOk="0" h="4727" w="4395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1"/>
          <p:cNvSpPr/>
          <p:nvPr/>
        </p:nvSpPr>
        <p:spPr>
          <a:xfrm rot="10800000">
            <a:off x="93851" y="2571762"/>
            <a:ext cx="560631" cy="603177"/>
          </a:xfrm>
          <a:custGeom>
            <a:rect b="b" l="l" r="r" t="t"/>
            <a:pathLst>
              <a:path extrusionOk="0" h="6252" w="5811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8295307" y="1049216"/>
            <a:ext cx="214952" cy="326287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1"/>
          <p:cNvSpPr/>
          <p:nvPr/>
        </p:nvSpPr>
        <p:spPr>
          <a:xfrm>
            <a:off x="8901404" y="1700645"/>
            <a:ext cx="314806" cy="337478"/>
          </a:xfrm>
          <a:custGeom>
            <a:rect b="b" l="l" r="r" t="t"/>
            <a:pathLst>
              <a:path extrusionOk="0" h="3498" w="3263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1"/>
          <p:cNvSpPr/>
          <p:nvPr/>
        </p:nvSpPr>
        <p:spPr>
          <a:xfrm>
            <a:off x="8031876" y="-64223"/>
            <a:ext cx="424019" cy="456049"/>
          </a:xfrm>
          <a:custGeom>
            <a:rect b="b" l="l" r="r" t="t"/>
            <a:pathLst>
              <a:path extrusionOk="0" h="4727" w="4395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1"/>
          <p:cNvSpPr/>
          <p:nvPr/>
        </p:nvSpPr>
        <p:spPr>
          <a:xfrm>
            <a:off x="8901397" y="598636"/>
            <a:ext cx="560631" cy="603177"/>
          </a:xfrm>
          <a:custGeom>
            <a:rect b="b" l="l" r="r" t="t"/>
            <a:pathLst>
              <a:path extrusionOk="0" h="6252" w="5811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1"/>
          <p:cNvSpPr/>
          <p:nvPr/>
        </p:nvSpPr>
        <p:spPr>
          <a:xfrm rot="10800000">
            <a:off x="2870570" y="2749748"/>
            <a:ext cx="214952" cy="326287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1"/>
          <p:cNvSpPr/>
          <p:nvPr/>
        </p:nvSpPr>
        <p:spPr>
          <a:xfrm rot="10800000">
            <a:off x="1560920" y="854573"/>
            <a:ext cx="214952" cy="326287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1"/>
          <p:cNvSpPr/>
          <p:nvPr/>
        </p:nvSpPr>
        <p:spPr>
          <a:xfrm rot="10800000">
            <a:off x="2333945" y="3847494"/>
            <a:ext cx="214952" cy="326287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11"/>
          <p:cNvGrpSpPr/>
          <p:nvPr/>
        </p:nvGrpSpPr>
        <p:grpSpPr>
          <a:xfrm rot="-7217067">
            <a:off x="-1037809" y="3893003"/>
            <a:ext cx="2435263" cy="1836747"/>
            <a:chOff x="1852738" y="206787"/>
            <a:chExt cx="2668014" cy="2012295"/>
          </a:xfrm>
        </p:grpSpPr>
        <p:sp>
          <p:nvSpPr>
            <p:cNvPr id="334" name="Google Shape;334;p11"/>
            <p:cNvSpPr/>
            <p:nvPr/>
          </p:nvSpPr>
          <p:spPr>
            <a:xfrm>
              <a:off x="1863109" y="218911"/>
              <a:ext cx="2657643" cy="1988923"/>
            </a:xfrm>
            <a:custGeom>
              <a:rect b="b" l="l" r="r" t="t"/>
              <a:pathLst>
                <a:path extrusionOk="0" h="13616" w="18194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1852738" y="206787"/>
              <a:ext cx="2626237" cy="2012295"/>
            </a:xfrm>
            <a:custGeom>
              <a:rect b="b" l="l" r="r" t="t"/>
              <a:pathLst>
                <a:path extrusionOk="0" h="13776" w="17979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3252705" y="1222283"/>
              <a:ext cx="320191" cy="890750"/>
            </a:xfrm>
            <a:custGeom>
              <a:rect b="b" l="l" r="r" t="t"/>
              <a:pathLst>
                <a:path extrusionOk="0" h="6098" w="2192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2664906" y="293262"/>
              <a:ext cx="434858" cy="551862"/>
            </a:xfrm>
            <a:custGeom>
              <a:rect b="b" l="l" r="r" t="t"/>
              <a:pathLst>
                <a:path extrusionOk="0" h="3778" w="2977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3364013" y="660634"/>
              <a:ext cx="309820" cy="184490"/>
            </a:xfrm>
            <a:custGeom>
              <a:rect b="b" l="l" r="r" t="t"/>
              <a:pathLst>
                <a:path extrusionOk="0" h="1263" w="2121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3471815" y="1174956"/>
              <a:ext cx="247155" cy="418059"/>
            </a:xfrm>
            <a:custGeom>
              <a:rect b="b" l="l" r="r" t="t"/>
              <a:pathLst>
                <a:path extrusionOk="0" h="2862" w="1692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2289205" y="652016"/>
              <a:ext cx="438510" cy="547918"/>
            </a:xfrm>
            <a:custGeom>
              <a:rect b="b" l="l" r="r" t="t"/>
              <a:pathLst>
                <a:path extrusionOk="0" h="3751" w="3002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11"/>
          <p:cNvGrpSpPr/>
          <p:nvPr/>
        </p:nvGrpSpPr>
        <p:grpSpPr>
          <a:xfrm rot="-4048342">
            <a:off x="7185262" y="3690373"/>
            <a:ext cx="2435223" cy="1836717"/>
            <a:chOff x="1852738" y="206787"/>
            <a:chExt cx="2668014" cy="2012295"/>
          </a:xfrm>
        </p:grpSpPr>
        <p:sp>
          <p:nvSpPr>
            <p:cNvPr id="342" name="Google Shape;342;p11"/>
            <p:cNvSpPr/>
            <p:nvPr/>
          </p:nvSpPr>
          <p:spPr>
            <a:xfrm>
              <a:off x="1863109" y="218911"/>
              <a:ext cx="2657643" cy="1988923"/>
            </a:xfrm>
            <a:custGeom>
              <a:rect b="b" l="l" r="r" t="t"/>
              <a:pathLst>
                <a:path extrusionOk="0" h="13616" w="18194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1852738" y="206787"/>
              <a:ext cx="2626237" cy="2012295"/>
            </a:xfrm>
            <a:custGeom>
              <a:rect b="b" l="l" r="r" t="t"/>
              <a:pathLst>
                <a:path extrusionOk="0" h="13776" w="17979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3252705" y="1222283"/>
              <a:ext cx="320191" cy="890750"/>
            </a:xfrm>
            <a:custGeom>
              <a:rect b="b" l="l" r="r" t="t"/>
              <a:pathLst>
                <a:path extrusionOk="0" h="6098" w="2192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2664906" y="293262"/>
              <a:ext cx="434858" cy="551862"/>
            </a:xfrm>
            <a:custGeom>
              <a:rect b="b" l="l" r="r" t="t"/>
              <a:pathLst>
                <a:path extrusionOk="0" h="3778" w="2977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3364013" y="660634"/>
              <a:ext cx="309820" cy="184490"/>
            </a:xfrm>
            <a:custGeom>
              <a:rect b="b" l="l" r="r" t="t"/>
              <a:pathLst>
                <a:path extrusionOk="0" h="1263" w="2121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3471815" y="1174956"/>
              <a:ext cx="247155" cy="418059"/>
            </a:xfrm>
            <a:custGeom>
              <a:rect b="b" l="l" r="r" t="t"/>
              <a:pathLst>
                <a:path extrusionOk="0" h="2862" w="1692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2289205" y="652016"/>
              <a:ext cx="438510" cy="547918"/>
            </a:xfrm>
            <a:custGeom>
              <a:rect b="b" l="l" r="r" t="t"/>
              <a:pathLst>
                <a:path extrusionOk="0" h="3751" w="3002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13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352" name="Google Shape;352;p13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353" name="Google Shape;353;p1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rect b="b" l="l" r="r" t="t"/>
                <a:pathLst>
                  <a:path extrusionOk="0" h="27968" w="36553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rect b="b" l="l" r="r" t="t"/>
                <a:pathLst>
                  <a:path extrusionOk="0" h="2620" w="36553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rect b="b" l="l" r="r" t="t"/>
                <a:pathLst>
                  <a:path extrusionOk="0" h="1560" w="2454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rect b="b" l="l" r="r" t="t"/>
                <a:pathLst>
                  <a:path extrusionOk="0" h="156" w="6002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7" name="Google Shape;357;p13"/>
            <p:cNvSpPr/>
            <p:nvPr/>
          </p:nvSpPr>
          <p:spPr>
            <a:xfrm>
              <a:off x="697224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94884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44559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13"/>
          <p:cNvSpPr/>
          <p:nvPr/>
        </p:nvSpPr>
        <p:spPr>
          <a:xfrm>
            <a:off x="1074049" y="2338638"/>
            <a:ext cx="355200" cy="3552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3"/>
          <p:cNvSpPr/>
          <p:nvPr/>
        </p:nvSpPr>
        <p:spPr>
          <a:xfrm>
            <a:off x="1074049" y="3684513"/>
            <a:ext cx="355200" cy="3552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3"/>
          <p:cNvSpPr/>
          <p:nvPr/>
        </p:nvSpPr>
        <p:spPr>
          <a:xfrm>
            <a:off x="5233249" y="2338638"/>
            <a:ext cx="355200" cy="3552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3"/>
          <p:cNvSpPr/>
          <p:nvPr/>
        </p:nvSpPr>
        <p:spPr>
          <a:xfrm>
            <a:off x="5233249" y="3684513"/>
            <a:ext cx="355200" cy="3552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3"/>
          <p:cNvSpPr/>
          <p:nvPr/>
        </p:nvSpPr>
        <p:spPr>
          <a:xfrm>
            <a:off x="5233249" y="982163"/>
            <a:ext cx="355200" cy="3552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3"/>
          <p:cNvSpPr/>
          <p:nvPr/>
        </p:nvSpPr>
        <p:spPr>
          <a:xfrm>
            <a:off x="1074049" y="992763"/>
            <a:ext cx="355200" cy="3552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3"/>
          <p:cNvSpPr txBox="1"/>
          <p:nvPr>
            <p:ph type="title"/>
          </p:nvPr>
        </p:nvSpPr>
        <p:spPr>
          <a:xfrm>
            <a:off x="1484700" y="977961"/>
            <a:ext cx="25539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7" name="Google Shape;367;p13"/>
          <p:cNvSpPr txBox="1"/>
          <p:nvPr>
            <p:ph idx="1" type="subTitle"/>
          </p:nvPr>
        </p:nvSpPr>
        <p:spPr>
          <a:xfrm>
            <a:off x="1484700" y="1289369"/>
            <a:ext cx="25539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8" name="Google Shape;368;p13"/>
          <p:cNvSpPr txBox="1"/>
          <p:nvPr>
            <p:ph hasCustomPrompt="1" idx="2" type="title"/>
          </p:nvPr>
        </p:nvSpPr>
        <p:spPr>
          <a:xfrm>
            <a:off x="947300" y="1030161"/>
            <a:ext cx="496800" cy="25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13"/>
          <p:cNvSpPr txBox="1"/>
          <p:nvPr>
            <p:ph idx="3" type="title"/>
          </p:nvPr>
        </p:nvSpPr>
        <p:spPr>
          <a:xfrm>
            <a:off x="5645353" y="977961"/>
            <a:ext cx="25539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0" name="Google Shape;370;p13"/>
          <p:cNvSpPr txBox="1"/>
          <p:nvPr>
            <p:ph idx="4" type="subTitle"/>
          </p:nvPr>
        </p:nvSpPr>
        <p:spPr>
          <a:xfrm>
            <a:off x="5645353" y="1313769"/>
            <a:ext cx="25539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1" name="Google Shape;371;p13"/>
          <p:cNvSpPr txBox="1"/>
          <p:nvPr>
            <p:ph hasCustomPrompt="1" idx="5" type="title"/>
          </p:nvPr>
        </p:nvSpPr>
        <p:spPr>
          <a:xfrm>
            <a:off x="5131893" y="1029343"/>
            <a:ext cx="4938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2" name="Google Shape;372;p13"/>
          <p:cNvSpPr txBox="1"/>
          <p:nvPr>
            <p:ph idx="6" type="title"/>
          </p:nvPr>
        </p:nvSpPr>
        <p:spPr>
          <a:xfrm>
            <a:off x="1484700" y="2338636"/>
            <a:ext cx="25539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3" name="Google Shape;373;p13"/>
          <p:cNvSpPr txBox="1"/>
          <p:nvPr>
            <p:ph idx="7" type="subTitle"/>
          </p:nvPr>
        </p:nvSpPr>
        <p:spPr>
          <a:xfrm>
            <a:off x="1484700" y="2650044"/>
            <a:ext cx="25539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4" name="Google Shape;374;p13"/>
          <p:cNvSpPr txBox="1"/>
          <p:nvPr>
            <p:ph hasCustomPrompt="1" idx="8" type="title"/>
          </p:nvPr>
        </p:nvSpPr>
        <p:spPr>
          <a:xfrm>
            <a:off x="974350" y="2381782"/>
            <a:ext cx="4938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13"/>
          <p:cNvSpPr txBox="1"/>
          <p:nvPr>
            <p:ph idx="9" type="title"/>
          </p:nvPr>
        </p:nvSpPr>
        <p:spPr>
          <a:xfrm>
            <a:off x="5645353" y="2338636"/>
            <a:ext cx="25539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6" name="Google Shape;376;p13"/>
          <p:cNvSpPr txBox="1"/>
          <p:nvPr>
            <p:ph idx="13" type="subTitle"/>
          </p:nvPr>
        </p:nvSpPr>
        <p:spPr>
          <a:xfrm>
            <a:off x="5645353" y="2650044"/>
            <a:ext cx="25539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3"/>
          <p:cNvSpPr txBox="1"/>
          <p:nvPr>
            <p:ph hasCustomPrompt="1" idx="14" type="title"/>
          </p:nvPr>
        </p:nvSpPr>
        <p:spPr>
          <a:xfrm>
            <a:off x="5131893" y="2390018"/>
            <a:ext cx="4938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 txBox="1"/>
          <p:nvPr>
            <p:ph idx="15" type="title"/>
          </p:nvPr>
        </p:nvSpPr>
        <p:spPr>
          <a:xfrm>
            <a:off x="1484700" y="3699311"/>
            <a:ext cx="25539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9" name="Google Shape;379;p13"/>
          <p:cNvSpPr txBox="1"/>
          <p:nvPr>
            <p:ph idx="16" type="subTitle"/>
          </p:nvPr>
        </p:nvSpPr>
        <p:spPr>
          <a:xfrm>
            <a:off x="1484700" y="4010719"/>
            <a:ext cx="25539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0" name="Google Shape;380;p13"/>
          <p:cNvSpPr txBox="1"/>
          <p:nvPr>
            <p:ph hasCustomPrompt="1" idx="17" type="title"/>
          </p:nvPr>
        </p:nvSpPr>
        <p:spPr>
          <a:xfrm>
            <a:off x="974350" y="3742457"/>
            <a:ext cx="4938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13"/>
          <p:cNvSpPr txBox="1"/>
          <p:nvPr>
            <p:ph idx="18" type="title"/>
          </p:nvPr>
        </p:nvSpPr>
        <p:spPr>
          <a:xfrm>
            <a:off x="5645353" y="3699311"/>
            <a:ext cx="25539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2" name="Google Shape;382;p13"/>
          <p:cNvSpPr txBox="1"/>
          <p:nvPr>
            <p:ph idx="19" type="subTitle"/>
          </p:nvPr>
        </p:nvSpPr>
        <p:spPr>
          <a:xfrm>
            <a:off x="5645353" y="4010719"/>
            <a:ext cx="25539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3" name="Google Shape;383;p13"/>
          <p:cNvSpPr txBox="1"/>
          <p:nvPr>
            <p:ph hasCustomPrompt="1" idx="20" type="title"/>
          </p:nvPr>
        </p:nvSpPr>
        <p:spPr>
          <a:xfrm>
            <a:off x="5131893" y="3750693"/>
            <a:ext cx="4938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13"/>
          <p:cNvSpPr/>
          <p:nvPr/>
        </p:nvSpPr>
        <p:spPr>
          <a:xfrm>
            <a:off x="8334813" y="1543289"/>
            <a:ext cx="172882" cy="262426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3"/>
          <p:cNvSpPr/>
          <p:nvPr/>
        </p:nvSpPr>
        <p:spPr>
          <a:xfrm>
            <a:off x="8822286" y="2067215"/>
            <a:ext cx="253192" cy="271427"/>
          </a:xfrm>
          <a:custGeom>
            <a:rect b="b" l="l" r="r" t="t"/>
            <a:pathLst>
              <a:path extrusionOk="0" h="3498" w="3263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3"/>
          <p:cNvSpPr/>
          <p:nvPr/>
        </p:nvSpPr>
        <p:spPr>
          <a:xfrm>
            <a:off x="8122940" y="647781"/>
            <a:ext cx="341030" cy="366792"/>
          </a:xfrm>
          <a:custGeom>
            <a:rect b="b" l="l" r="r" t="t"/>
            <a:pathLst>
              <a:path extrusionOk="0" h="4727" w="4395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3"/>
          <p:cNvSpPr/>
          <p:nvPr/>
        </p:nvSpPr>
        <p:spPr>
          <a:xfrm>
            <a:off x="8832877" y="1184901"/>
            <a:ext cx="450905" cy="485124"/>
          </a:xfrm>
          <a:custGeom>
            <a:rect b="b" l="l" r="r" t="t"/>
            <a:pathLst>
              <a:path extrusionOk="0" h="6252" w="5811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SECTION_TITLE_AND_DESCRIPTION_2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4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390" name="Google Shape;390;p14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391" name="Google Shape;391;p14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rect b="b" l="l" r="r" t="t"/>
                <a:pathLst>
                  <a:path extrusionOk="0" h="27968" w="36553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4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rect b="b" l="l" r="r" t="t"/>
                <a:pathLst>
                  <a:path extrusionOk="0" h="2620" w="36553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rect b="b" l="l" r="r" t="t"/>
                <a:pathLst>
                  <a:path extrusionOk="0" h="1560" w="2454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4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rect b="b" l="l" r="r" t="t"/>
                <a:pathLst>
                  <a:path extrusionOk="0" h="156" w="6002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5" name="Google Shape;395;p14"/>
            <p:cNvSpPr/>
            <p:nvPr/>
          </p:nvSpPr>
          <p:spPr>
            <a:xfrm>
              <a:off x="697224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94884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44559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14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399" name="Google Shape;399;p14"/>
            <p:cNvSpPr/>
            <p:nvPr/>
          </p:nvSpPr>
          <p:spPr>
            <a:xfrm>
              <a:off x="3600390" y="1452584"/>
              <a:ext cx="200379" cy="171306"/>
            </a:xfrm>
            <a:custGeom>
              <a:rect b="b" l="l" r="r" t="t"/>
              <a:pathLst>
                <a:path extrusionOk="0" h="1314" w="1537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0" name="Google Shape;400;p14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401" name="Google Shape;401;p14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rect b="b" l="l" r="r" t="t"/>
                <a:pathLst>
                  <a:path extrusionOk="0" h="209518" w="209932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4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rect b="b" l="l" r="r" t="t"/>
                <a:pathLst>
                  <a:path extrusionOk="0" h="36571" w="26629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4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rect b="b" l="l" r="r" t="t"/>
                <a:pathLst>
                  <a:path extrusionOk="0" h="37086" w="37137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4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rect b="b" l="l" r="r" t="t"/>
                <a:pathLst>
                  <a:path extrusionOk="0" h="37085" w="35076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4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rect b="b" l="l" r="r" t="t"/>
                <a:pathLst>
                  <a:path extrusionOk="0" h="37085" w="37137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4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rect b="b" l="l" r="r" t="t"/>
                <a:pathLst>
                  <a:path extrusionOk="0" h="9578" w="9173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rect b="b" l="l" r="r" t="t"/>
                <a:pathLst>
                  <a:path extrusionOk="0" h="9713" w="9728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rect b="b" l="l" r="r" t="t"/>
                <a:pathLst>
                  <a:path extrusionOk="0" h="9660" w="8648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rect b="b" l="l" r="r" t="t"/>
                <a:pathLst>
                  <a:path extrusionOk="0" h="9579" w="8271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rect b="b" l="l" r="r" t="t"/>
                <a:pathLst>
                  <a:path extrusionOk="0" h="77506" w="2455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rect b="b" l="l" r="r" t="t"/>
                <a:pathLst>
                  <a:path extrusionOk="0" h="62922" w="2454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4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rect b="b" l="l" r="r" t="t"/>
                <a:pathLst>
                  <a:path extrusionOk="0" h="9461" w="9463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4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rect b="b" l="l" r="r" t="t"/>
                <a:pathLst>
                  <a:path extrusionOk="0" h="9463" w="9463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4" name="Google Shape;414;p14"/>
            <p:cNvSpPr/>
            <p:nvPr/>
          </p:nvSpPr>
          <p:spPr>
            <a:xfrm>
              <a:off x="956925" y="1380150"/>
              <a:ext cx="3615092" cy="2964328"/>
            </a:xfrm>
            <a:custGeom>
              <a:rect b="b" l="l" r="r" t="t"/>
              <a:pathLst>
                <a:path extrusionOk="0" h="27968" w="36553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956924" y="1381176"/>
              <a:ext cx="3615092" cy="183518"/>
            </a:xfrm>
            <a:custGeom>
              <a:rect b="b" l="l" r="r" t="t"/>
              <a:pathLst>
                <a:path extrusionOk="0" h="2620" w="36553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4335560" y="1402611"/>
              <a:ext cx="190424" cy="140615"/>
            </a:xfrm>
            <a:custGeom>
              <a:rect b="b" l="l" r="r" t="t"/>
              <a:pathLst>
                <a:path extrusionOk="0" h="1560" w="2454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2544424" y="1423060"/>
              <a:ext cx="541005" cy="14061"/>
            </a:xfrm>
            <a:custGeom>
              <a:rect b="b" l="l" r="r" t="t"/>
              <a:pathLst>
                <a:path extrusionOk="0" h="156" w="6002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1140305" y="1422799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1271591" y="1422799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009019" y="1422799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14"/>
          <p:cNvGrpSpPr/>
          <p:nvPr/>
        </p:nvGrpSpPr>
        <p:grpSpPr>
          <a:xfrm>
            <a:off x="4815674" y="1380150"/>
            <a:ext cx="3615093" cy="2964328"/>
            <a:chOff x="956924" y="1380150"/>
            <a:chExt cx="3615093" cy="2964328"/>
          </a:xfrm>
        </p:grpSpPr>
        <p:sp>
          <p:nvSpPr>
            <p:cNvPr id="422" name="Google Shape;422;p14"/>
            <p:cNvSpPr/>
            <p:nvPr/>
          </p:nvSpPr>
          <p:spPr>
            <a:xfrm>
              <a:off x="3600390" y="1452584"/>
              <a:ext cx="200379" cy="171306"/>
            </a:xfrm>
            <a:custGeom>
              <a:rect b="b" l="l" r="r" t="t"/>
              <a:pathLst>
                <a:path extrusionOk="0" h="1314" w="1537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3" name="Google Shape;423;p14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rect b="b" l="l" r="r" t="t"/>
                <a:pathLst>
                  <a:path extrusionOk="0" h="209518" w="209932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rect b="b" l="l" r="r" t="t"/>
                <a:pathLst>
                  <a:path extrusionOk="0" h="36571" w="26629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4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rect b="b" l="l" r="r" t="t"/>
                <a:pathLst>
                  <a:path extrusionOk="0" h="37086" w="37137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4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rect b="b" l="l" r="r" t="t"/>
                <a:pathLst>
                  <a:path extrusionOk="0" h="37085" w="35076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rect b="b" l="l" r="r" t="t"/>
                <a:pathLst>
                  <a:path extrusionOk="0" h="37085" w="37137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rect b="b" l="l" r="r" t="t"/>
                <a:pathLst>
                  <a:path extrusionOk="0" h="9578" w="9173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rect b="b" l="l" r="r" t="t"/>
                <a:pathLst>
                  <a:path extrusionOk="0" h="9713" w="9728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rect b="b" l="l" r="r" t="t"/>
                <a:pathLst>
                  <a:path extrusionOk="0" h="9660" w="8648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rect b="b" l="l" r="r" t="t"/>
                <a:pathLst>
                  <a:path extrusionOk="0" h="9579" w="8271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rect b="b" l="l" r="r" t="t"/>
                <a:pathLst>
                  <a:path extrusionOk="0" h="77506" w="2455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rect b="b" l="l" r="r" t="t"/>
                <a:pathLst>
                  <a:path extrusionOk="0" h="62922" w="2454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rect b="b" l="l" r="r" t="t"/>
                <a:pathLst>
                  <a:path extrusionOk="0" h="9461" w="9463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rect b="b" l="l" r="r" t="t"/>
                <a:pathLst>
                  <a:path extrusionOk="0" h="9463" w="9463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7" name="Google Shape;437;p14"/>
            <p:cNvSpPr/>
            <p:nvPr/>
          </p:nvSpPr>
          <p:spPr>
            <a:xfrm>
              <a:off x="956925" y="1380150"/>
              <a:ext cx="3615092" cy="2964328"/>
            </a:xfrm>
            <a:custGeom>
              <a:rect b="b" l="l" r="r" t="t"/>
              <a:pathLst>
                <a:path extrusionOk="0" h="27968" w="36553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956924" y="1381176"/>
              <a:ext cx="3615092" cy="183518"/>
            </a:xfrm>
            <a:custGeom>
              <a:rect b="b" l="l" r="r" t="t"/>
              <a:pathLst>
                <a:path extrusionOk="0" h="2620" w="36553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4335560" y="1402611"/>
              <a:ext cx="190424" cy="140615"/>
            </a:xfrm>
            <a:custGeom>
              <a:rect b="b" l="l" r="r" t="t"/>
              <a:pathLst>
                <a:path extrusionOk="0" h="1560" w="2454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2544424" y="1423060"/>
              <a:ext cx="541005" cy="14061"/>
            </a:xfrm>
            <a:custGeom>
              <a:rect b="b" l="l" r="r" t="t"/>
              <a:pathLst>
                <a:path extrusionOk="0" h="156" w="6002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1140305" y="1422799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1271591" y="1422799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1009019" y="1422799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p14"/>
          <p:cNvSpPr txBox="1"/>
          <p:nvPr>
            <p:ph type="title"/>
          </p:nvPr>
        </p:nvSpPr>
        <p:spPr>
          <a:xfrm>
            <a:off x="697475" y="596167"/>
            <a:ext cx="77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5" name="Google Shape;445;p14"/>
          <p:cNvSpPr txBox="1"/>
          <p:nvPr>
            <p:ph idx="2" type="title"/>
          </p:nvPr>
        </p:nvSpPr>
        <p:spPr>
          <a:xfrm>
            <a:off x="1231566" y="3123474"/>
            <a:ext cx="25539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6" name="Google Shape;446;p14"/>
          <p:cNvSpPr txBox="1"/>
          <p:nvPr>
            <p:ph idx="1" type="subTitle"/>
          </p:nvPr>
        </p:nvSpPr>
        <p:spPr>
          <a:xfrm>
            <a:off x="1231566" y="3434882"/>
            <a:ext cx="25539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7" name="Google Shape;447;p14"/>
          <p:cNvSpPr txBox="1"/>
          <p:nvPr>
            <p:ph idx="3" type="title"/>
          </p:nvPr>
        </p:nvSpPr>
        <p:spPr>
          <a:xfrm>
            <a:off x="5362215" y="3123474"/>
            <a:ext cx="25539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8" name="Google Shape;448;p14"/>
          <p:cNvSpPr txBox="1"/>
          <p:nvPr>
            <p:ph idx="4" type="subTitle"/>
          </p:nvPr>
        </p:nvSpPr>
        <p:spPr>
          <a:xfrm>
            <a:off x="5362215" y="3434882"/>
            <a:ext cx="25539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9" name="Google Shape;449;p14"/>
          <p:cNvSpPr txBox="1"/>
          <p:nvPr>
            <p:ph idx="5" type="title"/>
          </p:nvPr>
        </p:nvSpPr>
        <p:spPr>
          <a:xfrm>
            <a:off x="1231566" y="1791754"/>
            <a:ext cx="25539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0" name="Google Shape;450;p14"/>
          <p:cNvSpPr txBox="1"/>
          <p:nvPr>
            <p:ph idx="6" type="subTitle"/>
          </p:nvPr>
        </p:nvSpPr>
        <p:spPr>
          <a:xfrm>
            <a:off x="1231566" y="2103161"/>
            <a:ext cx="25539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1" name="Google Shape;451;p14"/>
          <p:cNvSpPr txBox="1"/>
          <p:nvPr>
            <p:ph idx="7" type="title"/>
          </p:nvPr>
        </p:nvSpPr>
        <p:spPr>
          <a:xfrm>
            <a:off x="5362215" y="1791754"/>
            <a:ext cx="25539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2" name="Google Shape;452;p14"/>
          <p:cNvSpPr txBox="1"/>
          <p:nvPr>
            <p:ph idx="8" type="subTitle"/>
          </p:nvPr>
        </p:nvSpPr>
        <p:spPr>
          <a:xfrm>
            <a:off x="5362215" y="2103161"/>
            <a:ext cx="25539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3" name="Google Shape;453;p14"/>
          <p:cNvSpPr/>
          <p:nvPr/>
        </p:nvSpPr>
        <p:spPr>
          <a:xfrm>
            <a:off x="7984368" y="2391232"/>
            <a:ext cx="299362" cy="440740"/>
          </a:xfrm>
          <a:custGeom>
            <a:rect b="b" l="l" r="r" t="t"/>
            <a:pathLst>
              <a:path extrusionOk="0" h="5680" w="3858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4"/>
          <p:cNvSpPr/>
          <p:nvPr/>
        </p:nvSpPr>
        <p:spPr>
          <a:xfrm>
            <a:off x="8110838" y="989764"/>
            <a:ext cx="172882" cy="262426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4"/>
          <p:cNvSpPr/>
          <p:nvPr/>
        </p:nvSpPr>
        <p:spPr>
          <a:xfrm>
            <a:off x="7898965" y="94256"/>
            <a:ext cx="341030" cy="366792"/>
          </a:xfrm>
          <a:custGeom>
            <a:rect b="b" l="l" r="r" t="t"/>
            <a:pathLst>
              <a:path extrusionOk="0" h="4727" w="4395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4"/>
          <p:cNvSpPr/>
          <p:nvPr/>
        </p:nvSpPr>
        <p:spPr>
          <a:xfrm>
            <a:off x="8608902" y="631376"/>
            <a:ext cx="450905" cy="485124"/>
          </a:xfrm>
          <a:custGeom>
            <a:rect b="b" l="l" r="r" t="t"/>
            <a:pathLst>
              <a:path extrusionOk="0" h="6252" w="5811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4"/>
          <p:cNvSpPr/>
          <p:nvPr/>
        </p:nvSpPr>
        <p:spPr>
          <a:xfrm>
            <a:off x="8889338" y="1903414"/>
            <a:ext cx="172882" cy="262426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4"/>
          <p:cNvSpPr/>
          <p:nvPr/>
        </p:nvSpPr>
        <p:spPr>
          <a:xfrm rot="10800000">
            <a:off x="761331" y="2401206"/>
            <a:ext cx="299362" cy="440740"/>
          </a:xfrm>
          <a:custGeom>
            <a:rect b="b" l="l" r="r" t="t"/>
            <a:pathLst>
              <a:path extrusionOk="0" h="5680" w="3858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4"/>
          <p:cNvSpPr/>
          <p:nvPr/>
        </p:nvSpPr>
        <p:spPr>
          <a:xfrm rot="10800000">
            <a:off x="778490" y="3980987"/>
            <a:ext cx="172882" cy="262426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4"/>
          <p:cNvSpPr/>
          <p:nvPr/>
        </p:nvSpPr>
        <p:spPr>
          <a:xfrm rot="10800000">
            <a:off x="822215" y="4772130"/>
            <a:ext cx="341030" cy="366792"/>
          </a:xfrm>
          <a:custGeom>
            <a:rect b="b" l="l" r="r" t="t"/>
            <a:pathLst>
              <a:path extrusionOk="0" h="4727" w="4395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4"/>
          <p:cNvSpPr/>
          <p:nvPr/>
        </p:nvSpPr>
        <p:spPr>
          <a:xfrm rot="10800000">
            <a:off x="2404" y="4116678"/>
            <a:ext cx="450905" cy="485124"/>
          </a:xfrm>
          <a:custGeom>
            <a:rect b="b" l="l" r="r" t="t"/>
            <a:pathLst>
              <a:path extrusionOk="0" h="6252" w="5811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4"/>
          <p:cNvSpPr/>
          <p:nvPr/>
        </p:nvSpPr>
        <p:spPr>
          <a:xfrm rot="10800000">
            <a:off x="-10" y="3067337"/>
            <a:ext cx="172882" cy="262426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SECTION_TITLE_AND_DESCRIPTION_2_1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15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465" name="Google Shape;465;p15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466" name="Google Shape;466;p15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rect b="b" l="l" r="r" t="t"/>
                <a:pathLst>
                  <a:path extrusionOk="0" h="27968" w="36553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rect b="b" l="l" r="r" t="t"/>
                <a:pathLst>
                  <a:path extrusionOk="0" h="2620" w="36553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rect b="b" l="l" r="r" t="t"/>
                <a:pathLst>
                  <a:path extrusionOk="0" h="1560" w="2454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rect b="b" l="l" r="r" t="t"/>
                <a:pathLst>
                  <a:path extrusionOk="0" h="156" w="6002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0" name="Google Shape;470;p15"/>
            <p:cNvSpPr/>
            <p:nvPr/>
          </p:nvSpPr>
          <p:spPr>
            <a:xfrm>
              <a:off x="697224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94884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44559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15"/>
          <p:cNvGrpSpPr/>
          <p:nvPr/>
        </p:nvGrpSpPr>
        <p:grpSpPr>
          <a:xfrm>
            <a:off x="713225" y="1380150"/>
            <a:ext cx="7733428" cy="2964328"/>
            <a:chOff x="956925" y="1380150"/>
            <a:chExt cx="7733428" cy="2964328"/>
          </a:xfrm>
        </p:grpSpPr>
        <p:sp>
          <p:nvSpPr>
            <p:cNvPr id="474" name="Google Shape;474;p15"/>
            <p:cNvSpPr/>
            <p:nvPr/>
          </p:nvSpPr>
          <p:spPr>
            <a:xfrm>
              <a:off x="3600390" y="1452584"/>
              <a:ext cx="200379" cy="171306"/>
            </a:xfrm>
            <a:custGeom>
              <a:rect b="b" l="l" r="r" t="t"/>
              <a:pathLst>
                <a:path extrusionOk="0" h="1314" w="1537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5" name="Google Shape;475;p15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476" name="Google Shape;476;p15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rect b="b" l="l" r="r" t="t"/>
                <a:pathLst>
                  <a:path extrusionOk="0" h="209518" w="209932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rect b="b" l="l" r="r" t="t"/>
                <a:pathLst>
                  <a:path extrusionOk="0" h="36571" w="26629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5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rect b="b" l="l" r="r" t="t"/>
                <a:pathLst>
                  <a:path extrusionOk="0" h="37086" w="37137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5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rect b="b" l="l" r="r" t="t"/>
                <a:pathLst>
                  <a:path extrusionOk="0" h="37085" w="35076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rect b="b" l="l" r="r" t="t"/>
                <a:pathLst>
                  <a:path extrusionOk="0" h="37085" w="37137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5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rect b="b" l="l" r="r" t="t"/>
                <a:pathLst>
                  <a:path extrusionOk="0" h="9578" w="9173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5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rect b="b" l="l" r="r" t="t"/>
                <a:pathLst>
                  <a:path extrusionOk="0" h="9713" w="9728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rect b="b" l="l" r="r" t="t"/>
                <a:pathLst>
                  <a:path extrusionOk="0" h="9660" w="8648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rect b="b" l="l" r="r" t="t"/>
                <a:pathLst>
                  <a:path extrusionOk="0" h="9579" w="8271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rect b="b" l="l" r="r" t="t"/>
                <a:pathLst>
                  <a:path extrusionOk="0" h="77506" w="2455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rect b="b" l="l" r="r" t="t"/>
                <a:pathLst>
                  <a:path extrusionOk="0" h="62922" w="2454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rect b="b" l="l" r="r" t="t"/>
                <a:pathLst>
                  <a:path extrusionOk="0" h="9461" w="9463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rect b="b" l="l" r="r" t="t"/>
                <a:pathLst>
                  <a:path extrusionOk="0" h="9463" w="9463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9" name="Google Shape;489;p15"/>
            <p:cNvSpPr/>
            <p:nvPr/>
          </p:nvSpPr>
          <p:spPr>
            <a:xfrm>
              <a:off x="956925" y="1380150"/>
              <a:ext cx="7733427" cy="2964328"/>
            </a:xfrm>
            <a:custGeom>
              <a:rect b="b" l="l" r="r" t="t"/>
              <a:pathLst>
                <a:path extrusionOk="0" h="27968" w="36553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956926" y="1381175"/>
              <a:ext cx="7733427" cy="183524"/>
            </a:xfrm>
            <a:custGeom>
              <a:rect b="b" l="l" r="r" t="t"/>
              <a:pathLst>
                <a:path extrusionOk="0" h="2620" w="36553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8416705" y="1402611"/>
              <a:ext cx="190424" cy="140615"/>
            </a:xfrm>
            <a:custGeom>
              <a:rect b="b" l="l" r="r" t="t"/>
              <a:pathLst>
                <a:path extrusionOk="0" h="1560" w="2454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6625568" y="1423060"/>
              <a:ext cx="541005" cy="14061"/>
            </a:xfrm>
            <a:custGeom>
              <a:rect b="b" l="l" r="r" t="t"/>
              <a:pathLst>
                <a:path extrusionOk="0" h="156" w="6002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1140305" y="1422799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1271591" y="1422799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1009019" y="1422799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15"/>
          <p:cNvSpPr txBox="1"/>
          <p:nvPr>
            <p:ph type="title"/>
          </p:nvPr>
        </p:nvSpPr>
        <p:spPr>
          <a:xfrm>
            <a:off x="697475" y="595017"/>
            <a:ext cx="77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7" name="Google Shape;497;p15"/>
          <p:cNvSpPr txBox="1"/>
          <p:nvPr>
            <p:ph idx="2" type="title"/>
          </p:nvPr>
        </p:nvSpPr>
        <p:spPr>
          <a:xfrm>
            <a:off x="1421025" y="2225402"/>
            <a:ext cx="25539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8" name="Google Shape;498;p15"/>
          <p:cNvSpPr txBox="1"/>
          <p:nvPr>
            <p:ph idx="1" type="subTitle"/>
          </p:nvPr>
        </p:nvSpPr>
        <p:spPr>
          <a:xfrm>
            <a:off x="1421038" y="2578705"/>
            <a:ext cx="2553900" cy="11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9" name="Google Shape;499;p15"/>
          <p:cNvSpPr txBox="1"/>
          <p:nvPr>
            <p:ph idx="3" type="title"/>
          </p:nvPr>
        </p:nvSpPr>
        <p:spPr>
          <a:xfrm>
            <a:off x="5169050" y="2225402"/>
            <a:ext cx="25539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0" name="Google Shape;500;p15"/>
          <p:cNvSpPr txBox="1"/>
          <p:nvPr>
            <p:ph idx="4" type="subTitle"/>
          </p:nvPr>
        </p:nvSpPr>
        <p:spPr>
          <a:xfrm>
            <a:off x="5169063" y="2578705"/>
            <a:ext cx="2553900" cy="11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501" name="Google Shape;501;p15"/>
          <p:cNvCxnSpPr/>
          <p:nvPr/>
        </p:nvCxnSpPr>
        <p:spPr>
          <a:xfrm>
            <a:off x="4571604" y="1755500"/>
            <a:ext cx="0" cy="2352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2" name="Google Shape;502;p15"/>
          <p:cNvSpPr/>
          <p:nvPr/>
        </p:nvSpPr>
        <p:spPr>
          <a:xfrm rot="10800000">
            <a:off x="49509" y="986224"/>
            <a:ext cx="240475" cy="257803"/>
          </a:xfrm>
          <a:custGeom>
            <a:rect b="b" l="l" r="r" t="t"/>
            <a:pathLst>
              <a:path extrusionOk="0" h="3498" w="3263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5"/>
          <p:cNvSpPr/>
          <p:nvPr/>
        </p:nvSpPr>
        <p:spPr>
          <a:xfrm rot="10800000">
            <a:off x="219834" y="1576699"/>
            <a:ext cx="424019" cy="456049"/>
          </a:xfrm>
          <a:custGeom>
            <a:rect b="b" l="l" r="r" t="t"/>
            <a:pathLst>
              <a:path extrusionOk="0" h="4727" w="4395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5"/>
          <p:cNvSpPr/>
          <p:nvPr/>
        </p:nvSpPr>
        <p:spPr>
          <a:xfrm rot="10800000">
            <a:off x="584401" y="640837"/>
            <a:ext cx="560631" cy="603177"/>
          </a:xfrm>
          <a:custGeom>
            <a:rect b="b" l="l" r="r" t="t"/>
            <a:pathLst>
              <a:path extrusionOk="0" h="6252" w="5811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SECTION_TITLE_AND_DESCRIPTION_1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1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07" name="Google Shape;507;p1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08" name="Google Shape;508;p1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rect b="b" l="l" r="r" t="t"/>
                <a:pathLst>
                  <a:path extrusionOk="0" h="27968" w="36553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rect b="b" l="l" r="r" t="t"/>
                <a:pathLst>
                  <a:path extrusionOk="0" h="2620" w="36553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rect b="b" l="l" r="r" t="t"/>
                <a:pathLst>
                  <a:path extrusionOk="0" h="1560" w="2454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rect b="b" l="l" r="r" t="t"/>
                <a:pathLst>
                  <a:path extrusionOk="0" h="156" w="6002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2" name="Google Shape;512;p16"/>
            <p:cNvSpPr/>
            <p:nvPr/>
          </p:nvSpPr>
          <p:spPr>
            <a:xfrm>
              <a:off x="697224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94884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4559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Google Shape;515;p16"/>
          <p:cNvSpPr txBox="1"/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6" name="Google Shape;516;p16"/>
          <p:cNvSpPr txBox="1"/>
          <p:nvPr>
            <p:ph idx="2" type="title"/>
          </p:nvPr>
        </p:nvSpPr>
        <p:spPr>
          <a:xfrm>
            <a:off x="1005350" y="1852575"/>
            <a:ext cx="22530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7" name="Google Shape;517;p16"/>
          <p:cNvSpPr txBox="1"/>
          <p:nvPr>
            <p:ph idx="1" type="subTitle"/>
          </p:nvPr>
        </p:nvSpPr>
        <p:spPr>
          <a:xfrm>
            <a:off x="1005350" y="2163977"/>
            <a:ext cx="2253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8" name="Google Shape;518;p16"/>
          <p:cNvSpPr txBox="1"/>
          <p:nvPr>
            <p:ph idx="3" type="title"/>
          </p:nvPr>
        </p:nvSpPr>
        <p:spPr>
          <a:xfrm>
            <a:off x="3445494" y="1852575"/>
            <a:ext cx="22530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9" name="Google Shape;519;p16"/>
          <p:cNvSpPr txBox="1"/>
          <p:nvPr>
            <p:ph idx="4" type="subTitle"/>
          </p:nvPr>
        </p:nvSpPr>
        <p:spPr>
          <a:xfrm>
            <a:off x="3445494" y="2163977"/>
            <a:ext cx="2253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0" name="Google Shape;520;p16"/>
          <p:cNvSpPr txBox="1"/>
          <p:nvPr>
            <p:ph idx="5" type="title"/>
          </p:nvPr>
        </p:nvSpPr>
        <p:spPr>
          <a:xfrm>
            <a:off x="5885639" y="1852575"/>
            <a:ext cx="22530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21" name="Google Shape;521;p16"/>
          <p:cNvSpPr txBox="1"/>
          <p:nvPr>
            <p:ph idx="6" type="subTitle"/>
          </p:nvPr>
        </p:nvSpPr>
        <p:spPr>
          <a:xfrm>
            <a:off x="5885639" y="2163977"/>
            <a:ext cx="2253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2" name="Google Shape;522;p16"/>
          <p:cNvSpPr txBox="1"/>
          <p:nvPr>
            <p:ph idx="7" type="title"/>
          </p:nvPr>
        </p:nvSpPr>
        <p:spPr>
          <a:xfrm>
            <a:off x="1005350" y="3207875"/>
            <a:ext cx="22530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23" name="Google Shape;523;p16"/>
          <p:cNvSpPr txBox="1"/>
          <p:nvPr>
            <p:ph idx="8" type="subTitle"/>
          </p:nvPr>
        </p:nvSpPr>
        <p:spPr>
          <a:xfrm>
            <a:off x="1005350" y="3519277"/>
            <a:ext cx="2253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4" name="Google Shape;524;p16"/>
          <p:cNvSpPr txBox="1"/>
          <p:nvPr>
            <p:ph idx="9" type="title"/>
          </p:nvPr>
        </p:nvSpPr>
        <p:spPr>
          <a:xfrm>
            <a:off x="3445494" y="3207875"/>
            <a:ext cx="22530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25" name="Google Shape;525;p16"/>
          <p:cNvSpPr txBox="1"/>
          <p:nvPr>
            <p:ph idx="13" type="subTitle"/>
          </p:nvPr>
        </p:nvSpPr>
        <p:spPr>
          <a:xfrm>
            <a:off x="3445494" y="3519277"/>
            <a:ext cx="2253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6" name="Google Shape;526;p16"/>
          <p:cNvSpPr txBox="1"/>
          <p:nvPr>
            <p:ph idx="14" type="title"/>
          </p:nvPr>
        </p:nvSpPr>
        <p:spPr>
          <a:xfrm>
            <a:off x="5885639" y="3207875"/>
            <a:ext cx="22530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27" name="Google Shape;527;p16"/>
          <p:cNvSpPr txBox="1"/>
          <p:nvPr>
            <p:ph idx="15" type="subTitle"/>
          </p:nvPr>
        </p:nvSpPr>
        <p:spPr>
          <a:xfrm>
            <a:off x="5885639" y="3519277"/>
            <a:ext cx="2253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SECTION_TITLE_AND_DESCRIPTION_1_1_1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17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30" name="Google Shape;530;p1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31" name="Google Shape;531;p1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rect b="b" l="l" r="r" t="t"/>
                <a:pathLst>
                  <a:path extrusionOk="0" h="27968" w="36553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rect b="b" l="l" r="r" t="t"/>
                <a:pathLst>
                  <a:path extrusionOk="0" h="2620" w="36553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rect b="b" l="l" r="r" t="t"/>
                <a:pathLst>
                  <a:path extrusionOk="0" h="1560" w="2454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rect b="b" l="l" r="r" t="t"/>
                <a:pathLst>
                  <a:path extrusionOk="0" h="156" w="6002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5" name="Google Shape;535;p17"/>
            <p:cNvSpPr/>
            <p:nvPr/>
          </p:nvSpPr>
          <p:spPr>
            <a:xfrm>
              <a:off x="697224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94884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44559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8" name="Google Shape;538;p17"/>
          <p:cNvSpPr txBox="1"/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9" name="Google Shape;539;p17"/>
          <p:cNvSpPr txBox="1"/>
          <p:nvPr>
            <p:ph idx="1" type="subTitle"/>
          </p:nvPr>
        </p:nvSpPr>
        <p:spPr>
          <a:xfrm>
            <a:off x="1005350" y="3382402"/>
            <a:ext cx="2253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0" name="Google Shape;540;p17"/>
          <p:cNvSpPr txBox="1"/>
          <p:nvPr>
            <p:ph idx="2" type="subTitle"/>
          </p:nvPr>
        </p:nvSpPr>
        <p:spPr>
          <a:xfrm>
            <a:off x="3445494" y="3382402"/>
            <a:ext cx="2253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1" name="Google Shape;541;p17"/>
          <p:cNvSpPr txBox="1"/>
          <p:nvPr>
            <p:ph idx="3" type="subTitle"/>
          </p:nvPr>
        </p:nvSpPr>
        <p:spPr>
          <a:xfrm>
            <a:off x="5885639" y="3382402"/>
            <a:ext cx="2253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2" name="Google Shape;542;p17"/>
          <p:cNvSpPr txBox="1"/>
          <p:nvPr>
            <p:ph hasCustomPrompt="1" idx="4" type="title"/>
          </p:nvPr>
        </p:nvSpPr>
        <p:spPr>
          <a:xfrm>
            <a:off x="1423100" y="2827700"/>
            <a:ext cx="14175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3" name="Google Shape;543;p17"/>
          <p:cNvSpPr txBox="1"/>
          <p:nvPr>
            <p:ph hasCustomPrompt="1" idx="5" type="title"/>
          </p:nvPr>
        </p:nvSpPr>
        <p:spPr>
          <a:xfrm>
            <a:off x="3863250" y="2827700"/>
            <a:ext cx="14175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4" name="Google Shape;544;p17"/>
          <p:cNvSpPr txBox="1"/>
          <p:nvPr>
            <p:ph hasCustomPrompt="1" idx="6" type="title"/>
          </p:nvPr>
        </p:nvSpPr>
        <p:spPr>
          <a:xfrm>
            <a:off x="6303400" y="2824225"/>
            <a:ext cx="14175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ONLY_1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8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47" name="Google Shape;547;p18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48" name="Google Shape;548;p18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rect b="b" l="l" r="r" t="t"/>
                <a:pathLst>
                  <a:path extrusionOk="0" h="27968" w="36553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rect b="b" l="l" r="r" t="t"/>
                <a:pathLst>
                  <a:path extrusionOk="0" h="2620" w="36553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rect b="b" l="l" r="r" t="t"/>
                <a:pathLst>
                  <a:path extrusionOk="0" h="1560" w="2454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rect b="b" l="l" r="r" t="t"/>
                <a:pathLst>
                  <a:path extrusionOk="0" h="156" w="6002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2" name="Google Shape;552;p18"/>
            <p:cNvSpPr/>
            <p:nvPr/>
          </p:nvSpPr>
          <p:spPr>
            <a:xfrm>
              <a:off x="697224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94884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44559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18"/>
          <p:cNvSpPr txBox="1"/>
          <p:nvPr>
            <p:ph type="title"/>
          </p:nvPr>
        </p:nvSpPr>
        <p:spPr>
          <a:xfrm>
            <a:off x="705300" y="589063"/>
            <a:ext cx="77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TITLE_ONLY_2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19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59" name="Google Shape;559;p19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60" name="Google Shape;560;p19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rect b="b" l="l" r="r" t="t"/>
                <a:pathLst>
                  <a:path extrusionOk="0" h="27968" w="36553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rect b="b" l="l" r="r" t="t"/>
                <a:pathLst>
                  <a:path extrusionOk="0" h="2620" w="36553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9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rect b="b" l="l" r="r" t="t"/>
                <a:pathLst>
                  <a:path extrusionOk="0" h="1560" w="2454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9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rect b="b" l="l" r="r" t="t"/>
                <a:pathLst>
                  <a:path extrusionOk="0" h="156" w="6002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4" name="Google Shape;564;p19"/>
            <p:cNvSpPr/>
            <p:nvPr/>
          </p:nvSpPr>
          <p:spPr>
            <a:xfrm>
              <a:off x="697224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94884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44559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19"/>
          <p:cNvSpPr txBox="1"/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SECTION_TITLE_AND_DESCRIPTION_1_1_1_1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20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71" name="Google Shape;571;p20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72" name="Google Shape;572;p20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rect b="b" l="l" r="r" t="t"/>
                <a:pathLst>
                  <a:path extrusionOk="0" h="27968" w="36553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0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rect b="b" l="l" r="r" t="t"/>
                <a:pathLst>
                  <a:path extrusionOk="0" h="2620" w="36553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0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rect b="b" l="l" r="r" t="t"/>
                <a:pathLst>
                  <a:path extrusionOk="0" h="1560" w="2454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0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rect b="b" l="l" r="r" t="t"/>
                <a:pathLst>
                  <a:path extrusionOk="0" h="156" w="6002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6" name="Google Shape;576;p20"/>
            <p:cNvSpPr/>
            <p:nvPr/>
          </p:nvSpPr>
          <p:spPr>
            <a:xfrm>
              <a:off x="697224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94884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44559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9" name="Google Shape;579;p20"/>
          <p:cNvSpPr txBox="1"/>
          <p:nvPr>
            <p:ph type="title"/>
          </p:nvPr>
        </p:nvSpPr>
        <p:spPr>
          <a:xfrm>
            <a:off x="713225" y="58806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0" name="Google Shape;580;p20"/>
          <p:cNvSpPr txBox="1"/>
          <p:nvPr>
            <p:ph idx="2" type="title"/>
          </p:nvPr>
        </p:nvSpPr>
        <p:spPr>
          <a:xfrm>
            <a:off x="943698" y="2929954"/>
            <a:ext cx="19866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1" name="Google Shape;581;p20"/>
          <p:cNvSpPr txBox="1"/>
          <p:nvPr>
            <p:ph idx="1" type="subTitle"/>
          </p:nvPr>
        </p:nvSpPr>
        <p:spPr>
          <a:xfrm>
            <a:off x="862548" y="3247494"/>
            <a:ext cx="21489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2" name="Google Shape;582;p20"/>
          <p:cNvSpPr txBox="1"/>
          <p:nvPr>
            <p:ph idx="3" type="title"/>
          </p:nvPr>
        </p:nvSpPr>
        <p:spPr>
          <a:xfrm>
            <a:off x="3580737" y="2929954"/>
            <a:ext cx="19866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3" name="Google Shape;583;p20"/>
          <p:cNvSpPr txBox="1"/>
          <p:nvPr>
            <p:ph idx="4" type="subTitle"/>
          </p:nvPr>
        </p:nvSpPr>
        <p:spPr>
          <a:xfrm>
            <a:off x="3497774" y="3247500"/>
            <a:ext cx="21525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4" name="Google Shape;584;p20"/>
          <p:cNvSpPr txBox="1"/>
          <p:nvPr>
            <p:ph idx="5" type="title"/>
          </p:nvPr>
        </p:nvSpPr>
        <p:spPr>
          <a:xfrm>
            <a:off x="6217750" y="2929954"/>
            <a:ext cx="19866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5" name="Google Shape;585;p20"/>
          <p:cNvSpPr txBox="1"/>
          <p:nvPr>
            <p:ph idx="6" type="subTitle"/>
          </p:nvPr>
        </p:nvSpPr>
        <p:spPr>
          <a:xfrm>
            <a:off x="6136600" y="3247494"/>
            <a:ext cx="21489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6348832" y="4705267"/>
            <a:ext cx="299361" cy="322522"/>
          </a:xfrm>
          <a:custGeom>
            <a:rect b="b" l="l" r="r" t="t"/>
            <a:pathLst>
              <a:path extrusionOk="0" h="10430" w="9681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3"/>
          <p:cNvGrpSpPr/>
          <p:nvPr/>
        </p:nvGrpSpPr>
        <p:grpSpPr>
          <a:xfrm rot="9941017">
            <a:off x="6472466" y="3245484"/>
            <a:ext cx="2435217" cy="1836712"/>
            <a:chOff x="1852738" y="206787"/>
            <a:chExt cx="2668014" cy="2012295"/>
          </a:xfrm>
        </p:grpSpPr>
        <p:sp>
          <p:nvSpPr>
            <p:cNvPr id="102" name="Google Shape;102;p3"/>
            <p:cNvSpPr/>
            <p:nvPr/>
          </p:nvSpPr>
          <p:spPr>
            <a:xfrm>
              <a:off x="1863109" y="218911"/>
              <a:ext cx="2657643" cy="1988923"/>
            </a:xfrm>
            <a:custGeom>
              <a:rect b="b" l="l" r="r" t="t"/>
              <a:pathLst>
                <a:path extrusionOk="0" h="13616" w="18194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852738" y="206787"/>
              <a:ext cx="2626237" cy="2012295"/>
            </a:xfrm>
            <a:custGeom>
              <a:rect b="b" l="l" r="r" t="t"/>
              <a:pathLst>
                <a:path extrusionOk="0" h="13776" w="17979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252705" y="1222283"/>
              <a:ext cx="320191" cy="890750"/>
            </a:xfrm>
            <a:custGeom>
              <a:rect b="b" l="l" r="r" t="t"/>
              <a:pathLst>
                <a:path extrusionOk="0" h="6098" w="2192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664906" y="293262"/>
              <a:ext cx="434858" cy="551862"/>
            </a:xfrm>
            <a:custGeom>
              <a:rect b="b" l="l" r="r" t="t"/>
              <a:pathLst>
                <a:path extrusionOk="0" h="3778" w="2977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364013" y="660634"/>
              <a:ext cx="309820" cy="184490"/>
            </a:xfrm>
            <a:custGeom>
              <a:rect b="b" l="l" r="r" t="t"/>
              <a:pathLst>
                <a:path extrusionOk="0" h="1263" w="2121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471815" y="1174956"/>
              <a:ext cx="247155" cy="418059"/>
            </a:xfrm>
            <a:custGeom>
              <a:rect b="b" l="l" r="r" t="t"/>
              <a:pathLst>
                <a:path extrusionOk="0" h="2862" w="1692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289205" y="652016"/>
              <a:ext cx="438510" cy="547918"/>
            </a:xfrm>
            <a:custGeom>
              <a:rect b="b" l="l" r="r" t="t"/>
              <a:pathLst>
                <a:path extrusionOk="0" h="3751" w="3002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2813843" y="1327211"/>
            <a:ext cx="5396099" cy="3088286"/>
            <a:chOff x="329117" y="143471"/>
            <a:chExt cx="8485767" cy="4856559"/>
          </a:xfrm>
        </p:grpSpPr>
        <p:grpSp>
          <p:nvGrpSpPr>
            <p:cNvPr id="110" name="Google Shape;110;p3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11" name="Google Shape;111;p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rect b="b" l="l" r="r" t="t"/>
                <a:pathLst>
                  <a:path extrusionOk="0" h="27968" w="36553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rect b="b" l="l" r="r" t="t"/>
                <a:pathLst>
                  <a:path extrusionOk="0" h="28112" w="36696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rect b="b" l="l" r="r" t="t"/>
                <a:pathLst>
                  <a:path extrusionOk="0" h="2620" w="36553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rect b="b" l="l" r="r" t="t"/>
                <a:pathLst>
                  <a:path extrusionOk="0" h="1560" w="2454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rect b="b" l="l" r="r" t="t"/>
                <a:pathLst>
                  <a:path extrusionOk="0" h="156" w="6002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" name="Google Shape;116;p3"/>
            <p:cNvSpPr/>
            <p:nvPr/>
          </p:nvSpPr>
          <p:spPr>
            <a:xfrm>
              <a:off x="697224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94884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4559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3"/>
          <p:cNvSpPr/>
          <p:nvPr/>
        </p:nvSpPr>
        <p:spPr>
          <a:xfrm>
            <a:off x="393318" y="3460732"/>
            <a:ext cx="299362" cy="440740"/>
          </a:xfrm>
          <a:custGeom>
            <a:rect b="b" l="l" r="r" t="t"/>
            <a:pathLst>
              <a:path extrusionOk="0" h="5680" w="3858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1272886" y="321462"/>
            <a:ext cx="223706" cy="329856"/>
          </a:xfrm>
          <a:custGeom>
            <a:rect b="b" l="l" r="r" t="t"/>
            <a:pathLst>
              <a:path extrusionOk="0" h="4251" w="2883">
                <a:moveTo>
                  <a:pt x="1441" y="0"/>
                </a:moveTo>
                <a:lnTo>
                  <a:pt x="1251" y="703"/>
                </a:lnTo>
                <a:cubicBezTo>
                  <a:pt x="1120" y="1227"/>
                  <a:pt x="775" y="1679"/>
                  <a:pt x="298" y="1953"/>
                </a:cubicBezTo>
                <a:lnTo>
                  <a:pt x="1" y="2131"/>
                </a:lnTo>
                <a:lnTo>
                  <a:pt x="298" y="2298"/>
                </a:lnTo>
                <a:cubicBezTo>
                  <a:pt x="775" y="2572"/>
                  <a:pt x="1120" y="3024"/>
                  <a:pt x="1251" y="3548"/>
                </a:cubicBezTo>
                <a:lnTo>
                  <a:pt x="1441" y="4251"/>
                </a:lnTo>
                <a:lnTo>
                  <a:pt x="1632" y="3548"/>
                </a:lnTo>
                <a:cubicBezTo>
                  <a:pt x="1775" y="3024"/>
                  <a:pt x="2120" y="2572"/>
                  <a:pt x="2584" y="2298"/>
                </a:cubicBezTo>
                <a:lnTo>
                  <a:pt x="2882" y="2131"/>
                </a:lnTo>
                <a:lnTo>
                  <a:pt x="2584" y="1953"/>
                </a:lnTo>
                <a:cubicBezTo>
                  <a:pt x="2120" y="1679"/>
                  <a:pt x="1775" y="1227"/>
                  <a:pt x="1632" y="703"/>
                </a:cubicBezTo>
                <a:lnTo>
                  <a:pt x="1441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519788" y="2059264"/>
            <a:ext cx="172882" cy="262426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1161148" y="4396592"/>
            <a:ext cx="242096" cy="260642"/>
          </a:xfrm>
          <a:custGeom>
            <a:rect b="b" l="l" r="r" t="t"/>
            <a:pathLst>
              <a:path extrusionOk="0" h="3359" w="3120">
                <a:moveTo>
                  <a:pt x="1560" y="1"/>
                </a:moveTo>
                <a:lnTo>
                  <a:pt x="1322" y="703"/>
                </a:lnTo>
                <a:cubicBezTo>
                  <a:pt x="1215" y="1036"/>
                  <a:pt x="953" y="1310"/>
                  <a:pt x="631" y="1441"/>
                </a:cubicBezTo>
                <a:lnTo>
                  <a:pt x="0" y="1679"/>
                </a:lnTo>
                <a:lnTo>
                  <a:pt x="631" y="1917"/>
                </a:lnTo>
                <a:cubicBezTo>
                  <a:pt x="953" y="2048"/>
                  <a:pt x="1215" y="2310"/>
                  <a:pt x="1322" y="2656"/>
                </a:cubicBezTo>
                <a:lnTo>
                  <a:pt x="1560" y="3358"/>
                </a:lnTo>
                <a:lnTo>
                  <a:pt x="1798" y="2656"/>
                </a:lnTo>
                <a:cubicBezTo>
                  <a:pt x="1905" y="2310"/>
                  <a:pt x="2167" y="2048"/>
                  <a:pt x="2500" y="1917"/>
                </a:cubicBezTo>
                <a:lnTo>
                  <a:pt x="3120" y="1679"/>
                </a:lnTo>
                <a:lnTo>
                  <a:pt x="2500" y="1441"/>
                </a:lnTo>
                <a:cubicBezTo>
                  <a:pt x="2167" y="1310"/>
                  <a:pt x="1905" y="1036"/>
                  <a:pt x="1798" y="703"/>
                </a:cubicBezTo>
                <a:lnTo>
                  <a:pt x="1560" y="1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1155561" y="4391315"/>
            <a:ext cx="253192" cy="271427"/>
          </a:xfrm>
          <a:custGeom>
            <a:rect b="b" l="l" r="r" t="t"/>
            <a:pathLst>
              <a:path extrusionOk="0" h="3498" w="3263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1429015" y="3460718"/>
            <a:ext cx="751197" cy="809316"/>
          </a:xfrm>
          <a:custGeom>
            <a:rect b="b" l="l" r="r" t="t"/>
            <a:pathLst>
              <a:path extrusionOk="0" h="10430" w="9681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307915" y="1163756"/>
            <a:ext cx="341030" cy="366792"/>
          </a:xfrm>
          <a:custGeom>
            <a:rect b="b" l="l" r="r" t="t"/>
            <a:pathLst>
              <a:path extrusionOk="0" h="4727" w="4395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1017852" y="1700876"/>
            <a:ext cx="450905" cy="485124"/>
          </a:xfrm>
          <a:custGeom>
            <a:rect b="b" l="l" r="r" t="t"/>
            <a:pathLst>
              <a:path extrusionOk="0" h="6252" w="5811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833152" y="542219"/>
            <a:ext cx="498005" cy="536880"/>
          </a:xfrm>
          <a:custGeom>
            <a:rect b="b" l="l" r="r" t="t"/>
            <a:pathLst>
              <a:path extrusionOk="0" h="6919" w="6418">
                <a:moveTo>
                  <a:pt x="3215" y="1"/>
                </a:moveTo>
                <a:lnTo>
                  <a:pt x="2727" y="1441"/>
                </a:lnTo>
                <a:cubicBezTo>
                  <a:pt x="2501" y="2144"/>
                  <a:pt x="1965" y="2692"/>
                  <a:pt x="1286" y="2954"/>
                </a:cubicBezTo>
                <a:lnTo>
                  <a:pt x="0" y="3454"/>
                </a:lnTo>
                <a:lnTo>
                  <a:pt x="1286" y="3954"/>
                </a:lnTo>
                <a:cubicBezTo>
                  <a:pt x="1965" y="4216"/>
                  <a:pt x="2501" y="4775"/>
                  <a:pt x="2727" y="5466"/>
                </a:cubicBezTo>
                <a:lnTo>
                  <a:pt x="3215" y="6918"/>
                </a:lnTo>
                <a:lnTo>
                  <a:pt x="3691" y="5466"/>
                </a:lnTo>
                <a:cubicBezTo>
                  <a:pt x="3929" y="4775"/>
                  <a:pt x="4453" y="4216"/>
                  <a:pt x="5132" y="3954"/>
                </a:cubicBezTo>
                <a:lnTo>
                  <a:pt x="6418" y="3454"/>
                </a:lnTo>
                <a:lnTo>
                  <a:pt x="5132" y="2954"/>
                </a:lnTo>
                <a:cubicBezTo>
                  <a:pt x="4453" y="2692"/>
                  <a:pt x="3929" y="2144"/>
                  <a:pt x="3691" y="1441"/>
                </a:cubicBezTo>
                <a:lnTo>
                  <a:pt x="3215" y="1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1793939" y="1822690"/>
            <a:ext cx="937813" cy="1010830"/>
          </a:xfrm>
          <a:custGeom>
            <a:rect b="b" l="l" r="r" t="t"/>
            <a:pathLst>
              <a:path extrusionOk="0" h="13027" w="12086">
                <a:moveTo>
                  <a:pt x="6049" y="1"/>
                </a:moveTo>
                <a:lnTo>
                  <a:pt x="5133" y="2727"/>
                </a:lnTo>
                <a:cubicBezTo>
                  <a:pt x="4692" y="4037"/>
                  <a:pt x="3692" y="5073"/>
                  <a:pt x="2418" y="5573"/>
                </a:cubicBezTo>
                <a:lnTo>
                  <a:pt x="1" y="6514"/>
                </a:lnTo>
                <a:lnTo>
                  <a:pt x="2418" y="7454"/>
                </a:lnTo>
                <a:cubicBezTo>
                  <a:pt x="3692" y="7954"/>
                  <a:pt x="4692" y="9002"/>
                  <a:pt x="5133" y="10300"/>
                </a:cubicBezTo>
                <a:lnTo>
                  <a:pt x="6049" y="13026"/>
                </a:lnTo>
                <a:lnTo>
                  <a:pt x="6954" y="10300"/>
                </a:lnTo>
                <a:cubicBezTo>
                  <a:pt x="7395" y="9002"/>
                  <a:pt x="8395" y="7954"/>
                  <a:pt x="9681" y="7454"/>
                </a:cubicBezTo>
                <a:lnTo>
                  <a:pt x="12086" y="6514"/>
                </a:lnTo>
                <a:lnTo>
                  <a:pt x="9681" y="5573"/>
                </a:lnTo>
                <a:cubicBezTo>
                  <a:pt x="8395" y="5073"/>
                  <a:pt x="7395" y="4037"/>
                  <a:pt x="6954" y="2727"/>
                </a:cubicBezTo>
                <a:lnTo>
                  <a:pt x="6049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1879915" y="4680201"/>
            <a:ext cx="24986" cy="25063"/>
          </a:xfrm>
          <a:custGeom>
            <a:rect b="b" l="l" r="r" t="t"/>
            <a:pathLst>
              <a:path extrusionOk="0" h="323" w="322">
                <a:moveTo>
                  <a:pt x="167" y="1"/>
                </a:moveTo>
                <a:cubicBezTo>
                  <a:pt x="72" y="1"/>
                  <a:pt x="0" y="72"/>
                  <a:pt x="0" y="156"/>
                </a:cubicBezTo>
                <a:cubicBezTo>
                  <a:pt x="0" y="251"/>
                  <a:pt x="72" y="322"/>
                  <a:pt x="167" y="322"/>
                </a:cubicBezTo>
                <a:cubicBezTo>
                  <a:pt x="250" y="322"/>
                  <a:pt x="322" y="251"/>
                  <a:pt x="322" y="156"/>
                </a:cubicBezTo>
                <a:cubicBezTo>
                  <a:pt x="322" y="72"/>
                  <a:pt x="250" y="1"/>
                  <a:pt x="1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1703463" y="635566"/>
            <a:ext cx="1717488" cy="1423791"/>
          </a:xfrm>
          <a:custGeom>
            <a:rect b="b" l="l" r="r" t="t"/>
            <a:pathLst>
              <a:path extrusionOk="0" h="18349" w="22134">
                <a:moveTo>
                  <a:pt x="13633" y="0"/>
                </a:moveTo>
                <a:lnTo>
                  <a:pt x="0" y="7061"/>
                </a:lnTo>
                <a:lnTo>
                  <a:pt x="10132" y="17800"/>
                </a:lnTo>
                <a:cubicBezTo>
                  <a:pt x="10485" y="18173"/>
                  <a:pt x="11006" y="18349"/>
                  <a:pt x="11639" y="18349"/>
                </a:cubicBezTo>
                <a:cubicBezTo>
                  <a:pt x="13273" y="18349"/>
                  <a:pt x="15651" y="17174"/>
                  <a:pt x="17788" y="15157"/>
                </a:cubicBezTo>
                <a:cubicBezTo>
                  <a:pt x="20753" y="12359"/>
                  <a:pt x="22134" y="9001"/>
                  <a:pt x="20872" y="7668"/>
                </a:cubicBezTo>
                <a:lnTo>
                  <a:pt x="136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1697876" y="629436"/>
            <a:ext cx="1728661" cy="1435430"/>
          </a:xfrm>
          <a:custGeom>
            <a:rect b="b" l="l" r="r" t="t"/>
            <a:pathLst>
              <a:path extrusionOk="0" h="18499" w="22278">
                <a:moveTo>
                  <a:pt x="13681" y="163"/>
                </a:moveTo>
                <a:lnTo>
                  <a:pt x="20884" y="7795"/>
                </a:lnTo>
                <a:cubicBezTo>
                  <a:pt x="22122" y="9092"/>
                  <a:pt x="20741" y="12414"/>
                  <a:pt x="17812" y="15176"/>
                </a:cubicBezTo>
                <a:cubicBezTo>
                  <a:pt x="16384" y="16522"/>
                  <a:pt x="14812" y="17534"/>
                  <a:pt x="13371" y="18034"/>
                </a:cubicBezTo>
                <a:cubicBezTo>
                  <a:pt x="12753" y="18247"/>
                  <a:pt x="12194" y="18353"/>
                  <a:pt x="11712" y="18353"/>
                </a:cubicBezTo>
                <a:cubicBezTo>
                  <a:pt x="11088" y="18353"/>
                  <a:pt x="10593" y="18175"/>
                  <a:pt x="10264" y="17820"/>
                </a:cubicBezTo>
                <a:lnTo>
                  <a:pt x="203" y="7164"/>
                </a:lnTo>
                <a:lnTo>
                  <a:pt x="13681" y="163"/>
                </a:lnTo>
                <a:close/>
                <a:moveTo>
                  <a:pt x="13703" y="0"/>
                </a:moveTo>
                <a:cubicBezTo>
                  <a:pt x="13691" y="0"/>
                  <a:pt x="13679" y="3"/>
                  <a:pt x="13669" y="8"/>
                </a:cubicBezTo>
                <a:lnTo>
                  <a:pt x="36" y="7080"/>
                </a:lnTo>
                <a:cubicBezTo>
                  <a:pt x="13" y="7092"/>
                  <a:pt x="1" y="7104"/>
                  <a:pt x="1" y="7128"/>
                </a:cubicBezTo>
                <a:cubicBezTo>
                  <a:pt x="1" y="7152"/>
                  <a:pt x="1" y="7175"/>
                  <a:pt x="24" y="7199"/>
                </a:cubicBezTo>
                <a:lnTo>
                  <a:pt x="10157" y="17927"/>
                </a:lnTo>
                <a:cubicBezTo>
                  <a:pt x="10514" y="18308"/>
                  <a:pt x="11050" y="18498"/>
                  <a:pt x="11716" y="18498"/>
                </a:cubicBezTo>
                <a:cubicBezTo>
                  <a:pt x="12216" y="18498"/>
                  <a:pt x="12788" y="18391"/>
                  <a:pt x="13419" y="18165"/>
                </a:cubicBezTo>
                <a:cubicBezTo>
                  <a:pt x="14872" y="17665"/>
                  <a:pt x="16467" y="16641"/>
                  <a:pt x="17908" y="15284"/>
                </a:cubicBezTo>
                <a:cubicBezTo>
                  <a:pt x="20896" y="12462"/>
                  <a:pt x="22277" y="9057"/>
                  <a:pt x="20991" y="7687"/>
                </a:cubicBezTo>
                <a:lnTo>
                  <a:pt x="13752" y="20"/>
                </a:lnTo>
                <a:cubicBezTo>
                  <a:pt x="13738" y="6"/>
                  <a:pt x="13720" y="0"/>
                  <a:pt x="13703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1703463" y="635566"/>
            <a:ext cx="1308252" cy="1423713"/>
          </a:xfrm>
          <a:custGeom>
            <a:rect b="b" l="l" r="r" t="t"/>
            <a:pathLst>
              <a:path extrusionOk="0" h="18348" w="16860">
                <a:moveTo>
                  <a:pt x="13621" y="0"/>
                </a:moveTo>
                <a:lnTo>
                  <a:pt x="0" y="7061"/>
                </a:lnTo>
                <a:lnTo>
                  <a:pt x="10132" y="17800"/>
                </a:lnTo>
                <a:cubicBezTo>
                  <a:pt x="10488" y="18171"/>
                  <a:pt x="11009" y="18347"/>
                  <a:pt x="11640" y="18347"/>
                </a:cubicBezTo>
                <a:cubicBezTo>
                  <a:pt x="12445" y="18347"/>
                  <a:pt x="13430" y="18060"/>
                  <a:pt x="14478" y="17526"/>
                </a:cubicBezTo>
                <a:cubicBezTo>
                  <a:pt x="15240" y="13002"/>
                  <a:pt x="16228" y="7156"/>
                  <a:pt x="16859" y="3417"/>
                </a:cubicBezTo>
                <a:lnTo>
                  <a:pt x="13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1697876" y="629436"/>
            <a:ext cx="1320279" cy="1435430"/>
          </a:xfrm>
          <a:custGeom>
            <a:rect b="b" l="l" r="r" t="t"/>
            <a:pathLst>
              <a:path extrusionOk="0" h="18499" w="17015">
                <a:moveTo>
                  <a:pt x="13681" y="163"/>
                </a:moveTo>
                <a:lnTo>
                  <a:pt x="16848" y="3520"/>
                </a:lnTo>
                <a:cubicBezTo>
                  <a:pt x="16229" y="7247"/>
                  <a:pt x="15253" y="13045"/>
                  <a:pt x="14491" y="17558"/>
                </a:cubicBezTo>
                <a:cubicBezTo>
                  <a:pt x="13438" y="18084"/>
                  <a:pt x="12487" y="18352"/>
                  <a:pt x="11720" y="18352"/>
                </a:cubicBezTo>
                <a:cubicBezTo>
                  <a:pt x="11099" y="18352"/>
                  <a:pt x="10599" y="18176"/>
                  <a:pt x="10264" y="17820"/>
                </a:cubicBezTo>
                <a:lnTo>
                  <a:pt x="203" y="7164"/>
                </a:lnTo>
                <a:lnTo>
                  <a:pt x="13681" y="163"/>
                </a:lnTo>
                <a:close/>
                <a:moveTo>
                  <a:pt x="13703" y="0"/>
                </a:moveTo>
                <a:cubicBezTo>
                  <a:pt x="13691" y="0"/>
                  <a:pt x="13679" y="3"/>
                  <a:pt x="13669" y="8"/>
                </a:cubicBezTo>
                <a:lnTo>
                  <a:pt x="36" y="7080"/>
                </a:lnTo>
                <a:cubicBezTo>
                  <a:pt x="13" y="7092"/>
                  <a:pt x="1" y="7104"/>
                  <a:pt x="1" y="7128"/>
                </a:cubicBezTo>
                <a:cubicBezTo>
                  <a:pt x="1" y="7152"/>
                  <a:pt x="1" y="7175"/>
                  <a:pt x="24" y="7199"/>
                </a:cubicBezTo>
                <a:lnTo>
                  <a:pt x="10157" y="17927"/>
                </a:lnTo>
                <a:cubicBezTo>
                  <a:pt x="10514" y="18308"/>
                  <a:pt x="11050" y="18498"/>
                  <a:pt x="11716" y="18498"/>
                </a:cubicBezTo>
                <a:cubicBezTo>
                  <a:pt x="12514" y="18498"/>
                  <a:pt x="13502" y="18224"/>
                  <a:pt x="14586" y="17665"/>
                </a:cubicBezTo>
                <a:cubicBezTo>
                  <a:pt x="14610" y="17653"/>
                  <a:pt x="14622" y="17641"/>
                  <a:pt x="14622" y="17617"/>
                </a:cubicBezTo>
                <a:cubicBezTo>
                  <a:pt x="15384" y="13093"/>
                  <a:pt x="16372" y="7247"/>
                  <a:pt x="17003" y="3508"/>
                </a:cubicBezTo>
                <a:cubicBezTo>
                  <a:pt x="17015" y="3484"/>
                  <a:pt x="17003" y="3461"/>
                  <a:pt x="16991" y="3449"/>
                </a:cubicBezTo>
                <a:lnTo>
                  <a:pt x="13752" y="20"/>
                </a:lnTo>
                <a:cubicBezTo>
                  <a:pt x="13738" y="6"/>
                  <a:pt x="13720" y="0"/>
                  <a:pt x="137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1414264" y="471065"/>
            <a:ext cx="1549417" cy="1224216"/>
          </a:xfrm>
          <a:custGeom>
            <a:rect b="b" l="l" r="r" t="t"/>
            <a:pathLst>
              <a:path extrusionOk="0" h="15777" w="19968">
                <a:moveTo>
                  <a:pt x="3537" y="1"/>
                </a:moveTo>
                <a:lnTo>
                  <a:pt x="0" y="15777"/>
                </a:lnTo>
                <a:lnTo>
                  <a:pt x="16431" y="15777"/>
                </a:lnTo>
                <a:lnTo>
                  <a:pt x="1996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1407824" y="465555"/>
            <a:ext cx="1561367" cy="1235312"/>
          </a:xfrm>
          <a:custGeom>
            <a:rect b="b" l="l" r="r" t="t"/>
            <a:pathLst>
              <a:path extrusionOk="0" h="15920" w="20122">
                <a:moveTo>
                  <a:pt x="19955" y="143"/>
                </a:moveTo>
                <a:lnTo>
                  <a:pt x="16455" y="15776"/>
                </a:lnTo>
                <a:lnTo>
                  <a:pt x="167" y="15776"/>
                </a:lnTo>
                <a:lnTo>
                  <a:pt x="3667" y="143"/>
                </a:lnTo>
                <a:close/>
                <a:moveTo>
                  <a:pt x="3608" y="1"/>
                </a:moveTo>
                <a:cubicBezTo>
                  <a:pt x="3572" y="1"/>
                  <a:pt x="3548" y="24"/>
                  <a:pt x="3536" y="60"/>
                </a:cubicBezTo>
                <a:lnTo>
                  <a:pt x="0" y="15836"/>
                </a:lnTo>
                <a:cubicBezTo>
                  <a:pt x="0" y="15848"/>
                  <a:pt x="12" y="15872"/>
                  <a:pt x="24" y="15895"/>
                </a:cubicBezTo>
                <a:cubicBezTo>
                  <a:pt x="36" y="15907"/>
                  <a:pt x="60" y="15919"/>
                  <a:pt x="83" y="15919"/>
                </a:cubicBezTo>
                <a:lnTo>
                  <a:pt x="16514" y="15919"/>
                </a:lnTo>
                <a:cubicBezTo>
                  <a:pt x="16550" y="15919"/>
                  <a:pt x="16574" y="15895"/>
                  <a:pt x="16586" y="15860"/>
                </a:cubicBezTo>
                <a:lnTo>
                  <a:pt x="20122" y="84"/>
                </a:lnTo>
                <a:cubicBezTo>
                  <a:pt x="20122" y="60"/>
                  <a:pt x="20122" y="48"/>
                  <a:pt x="20098" y="24"/>
                </a:cubicBezTo>
                <a:cubicBezTo>
                  <a:pt x="20086" y="12"/>
                  <a:pt x="20062" y="1"/>
                  <a:pt x="20050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1577758" y="833200"/>
            <a:ext cx="531293" cy="1365594"/>
          </a:xfrm>
          <a:custGeom>
            <a:rect b="b" l="l" r="r" t="t"/>
            <a:pathLst>
              <a:path extrusionOk="0" h="17599" w="6847">
                <a:moveTo>
                  <a:pt x="6780" y="0"/>
                </a:moveTo>
                <a:cubicBezTo>
                  <a:pt x="6243" y="0"/>
                  <a:pt x="2659" y="144"/>
                  <a:pt x="977" y="4216"/>
                </a:cubicBezTo>
                <a:cubicBezTo>
                  <a:pt x="1" y="6609"/>
                  <a:pt x="858" y="10122"/>
                  <a:pt x="1418" y="12443"/>
                </a:cubicBezTo>
                <a:cubicBezTo>
                  <a:pt x="1572" y="13050"/>
                  <a:pt x="1692" y="13562"/>
                  <a:pt x="1763" y="13955"/>
                </a:cubicBezTo>
                <a:cubicBezTo>
                  <a:pt x="2084" y="15741"/>
                  <a:pt x="1430" y="17218"/>
                  <a:pt x="1418" y="17230"/>
                </a:cubicBezTo>
                <a:lnTo>
                  <a:pt x="2227" y="17599"/>
                </a:lnTo>
                <a:cubicBezTo>
                  <a:pt x="2263" y="17527"/>
                  <a:pt x="3013" y="15872"/>
                  <a:pt x="2644" y="13801"/>
                </a:cubicBezTo>
                <a:cubicBezTo>
                  <a:pt x="2573" y="13384"/>
                  <a:pt x="2442" y="12848"/>
                  <a:pt x="2287" y="12229"/>
                </a:cubicBezTo>
                <a:cubicBezTo>
                  <a:pt x="1751" y="10026"/>
                  <a:pt x="930" y="6681"/>
                  <a:pt x="1811" y="4561"/>
                </a:cubicBezTo>
                <a:cubicBezTo>
                  <a:pt x="3287" y="978"/>
                  <a:pt x="6309" y="882"/>
                  <a:pt x="6750" y="882"/>
                </a:cubicBezTo>
                <a:cubicBezTo>
                  <a:pt x="6775" y="882"/>
                  <a:pt x="6792" y="882"/>
                  <a:pt x="6799" y="882"/>
                </a:cubicBezTo>
                <a:lnTo>
                  <a:pt x="6847" y="1"/>
                </a:lnTo>
                <a:cubicBezTo>
                  <a:pt x="6844" y="1"/>
                  <a:pt x="6820" y="0"/>
                  <a:pt x="67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1571318" y="826760"/>
            <a:ext cx="543320" cy="1377622"/>
          </a:xfrm>
          <a:custGeom>
            <a:rect b="b" l="l" r="r" t="t"/>
            <a:pathLst>
              <a:path extrusionOk="0" h="17754" w="7002">
                <a:moveTo>
                  <a:pt x="6847" y="156"/>
                </a:moveTo>
                <a:lnTo>
                  <a:pt x="6811" y="894"/>
                </a:lnTo>
                <a:cubicBezTo>
                  <a:pt x="6287" y="894"/>
                  <a:pt x="3287" y="1049"/>
                  <a:pt x="1822" y="4609"/>
                </a:cubicBezTo>
                <a:cubicBezTo>
                  <a:pt x="941" y="6752"/>
                  <a:pt x="1763" y="10109"/>
                  <a:pt x="2298" y="12336"/>
                </a:cubicBezTo>
                <a:cubicBezTo>
                  <a:pt x="2453" y="12955"/>
                  <a:pt x="2584" y="13479"/>
                  <a:pt x="2656" y="13895"/>
                </a:cubicBezTo>
                <a:cubicBezTo>
                  <a:pt x="2989" y="15741"/>
                  <a:pt x="2417" y="17253"/>
                  <a:pt x="2275" y="17586"/>
                </a:cubicBezTo>
                <a:lnTo>
                  <a:pt x="1941" y="17432"/>
                </a:lnTo>
                <a:lnTo>
                  <a:pt x="1608" y="17277"/>
                </a:lnTo>
                <a:cubicBezTo>
                  <a:pt x="1727" y="16955"/>
                  <a:pt x="2215" y="15610"/>
                  <a:pt x="1929" y="14026"/>
                </a:cubicBezTo>
                <a:cubicBezTo>
                  <a:pt x="1858" y="13634"/>
                  <a:pt x="1727" y="13122"/>
                  <a:pt x="1584" y="12514"/>
                </a:cubicBezTo>
                <a:cubicBezTo>
                  <a:pt x="1013" y="10193"/>
                  <a:pt x="155" y="6704"/>
                  <a:pt x="1132" y="4335"/>
                </a:cubicBezTo>
                <a:cubicBezTo>
                  <a:pt x="2787" y="322"/>
                  <a:pt x="6263" y="156"/>
                  <a:pt x="6847" y="156"/>
                </a:cubicBezTo>
                <a:close/>
                <a:moveTo>
                  <a:pt x="6882" y="1"/>
                </a:moveTo>
                <a:cubicBezTo>
                  <a:pt x="6398" y="1"/>
                  <a:pt x="2715" y="98"/>
                  <a:pt x="1001" y="4275"/>
                </a:cubicBezTo>
                <a:cubicBezTo>
                  <a:pt x="1" y="6692"/>
                  <a:pt x="870" y="10216"/>
                  <a:pt x="1441" y="12550"/>
                </a:cubicBezTo>
                <a:cubicBezTo>
                  <a:pt x="1584" y="13145"/>
                  <a:pt x="1703" y="13669"/>
                  <a:pt x="1775" y="14050"/>
                </a:cubicBezTo>
                <a:cubicBezTo>
                  <a:pt x="2096" y="15824"/>
                  <a:pt x="1441" y="17265"/>
                  <a:pt x="1441" y="17277"/>
                </a:cubicBezTo>
                <a:cubicBezTo>
                  <a:pt x="1429" y="17301"/>
                  <a:pt x="1429" y="17313"/>
                  <a:pt x="1429" y="17336"/>
                </a:cubicBezTo>
                <a:cubicBezTo>
                  <a:pt x="1441" y="17348"/>
                  <a:pt x="1453" y="17372"/>
                  <a:pt x="1477" y="17372"/>
                </a:cubicBezTo>
                <a:lnTo>
                  <a:pt x="2287" y="17753"/>
                </a:lnTo>
                <a:lnTo>
                  <a:pt x="2310" y="17753"/>
                </a:lnTo>
                <a:cubicBezTo>
                  <a:pt x="2346" y="17753"/>
                  <a:pt x="2370" y="17741"/>
                  <a:pt x="2382" y="17717"/>
                </a:cubicBezTo>
                <a:cubicBezTo>
                  <a:pt x="2417" y="17646"/>
                  <a:pt x="3179" y="15967"/>
                  <a:pt x="2798" y="13872"/>
                </a:cubicBezTo>
                <a:cubicBezTo>
                  <a:pt x="2727" y="13443"/>
                  <a:pt x="2596" y="12919"/>
                  <a:pt x="2441" y="12300"/>
                </a:cubicBezTo>
                <a:cubicBezTo>
                  <a:pt x="1906" y="10097"/>
                  <a:pt x="1096" y="6764"/>
                  <a:pt x="1953" y="4668"/>
                </a:cubicBezTo>
                <a:cubicBezTo>
                  <a:pt x="3406" y="1132"/>
                  <a:pt x="6392" y="1036"/>
                  <a:pt x="6822" y="1036"/>
                </a:cubicBezTo>
                <a:cubicBezTo>
                  <a:pt x="6847" y="1036"/>
                  <a:pt x="6863" y="1037"/>
                  <a:pt x="6870" y="1037"/>
                </a:cubicBezTo>
                <a:cubicBezTo>
                  <a:pt x="6918" y="1037"/>
                  <a:pt x="6954" y="1013"/>
                  <a:pt x="6954" y="965"/>
                </a:cubicBezTo>
                <a:lnTo>
                  <a:pt x="7001" y="84"/>
                </a:lnTo>
                <a:cubicBezTo>
                  <a:pt x="7001" y="60"/>
                  <a:pt x="6989" y="49"/>
                  <a:pt x="6978" y="25"/>
                </a:cubicBezTo>
                <a:cubicBezTo>
                  <a:pt x="6966" y="13"/>
                  <a:pt x="6942" y="1"/>
                  <a:pt x="6930" y="1"/>
                </a:cubicBezTo>
                <a:cubicBezTo>
                  <a:pt x="6922" y="1"/>
                  <a:pt x="6906" y="1"/>
                  <a:pt x="6882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1331082" y="2127638"/>
            <a:ext cx="540604" cy="614320"/>
          </a:xfrm>
          <a:custGeom>
            <a:rect b="b" l="l" r="r" t="t"/>
            <a:pathLst>
              <a:path extrusionOk="0" h="7917" w="6967">
                <a:moveTo>
                  <a:pt x="4703" y="1"/>
                </a:moveTo>
                <a:cubicBezTo>
                  <a:pt x="3633" y="1"/>
                  <a:pt x="3188" y="913"/>
                  <a:pt x="2858" y="1726"/>
                </a:cubicBezTo>
                <a:cubicBezTo>
                  <a:pt x="2477" y="2667"/>
                  <a:pt x="2132" y="3607"/>
                  <a:pt x="1739" y="4143"/>
                </a:cubicBezTo>
                <a:cubicBezTo>
                  <a:pt x="1334" y="4679"/>
                  <a:pt x="1" y="5905"/>
                  <a:pt x="1" y="5905"/>
                </a:cubicBezTo>
                <a:cubicBezTo>
                  <a:pt x="1" y="5905"/>
                  <a:pt x="382" y="6775"/>
                  <a:pt x="1430" y="7358"/>
                </a:cubicBezTo>
                <a:cubicBezTo>
                  <a:pt x="2501" y="6405"/>
                  <a:pt x="3287" y="5251"/>
                  <a:pt x="3716" y="3869"/>
                </a:cubicBezTo>
                <a:lnTo>
                  <a:pt x="3716" y="3869"/>
                </a:lnTo>
                <a:cubicBezTo>
                  <a:pt x="3418" y="5322"/>
                  <a:pt x="3049" y="6644"/>
                  <a:pt x="2585" y="7787"/>
                </a:cubicBezTo>
                <a:cubicBezTo>
                  <a:pt x="2692" y="7810"/>
                  <a:pt x="2811" y="7834"/>
                  <a:pt x="2930" y="7846"/>
                </a:cubicBezTo>
                <a:cubicBezTo>
                  <a:pt x="3303" y="7896"/>
                  <a:pt x="3654" y="7917"/>
                  <a:pt x="3981" y="7917"/>
                </a:cubicBezTo>
                <a:cubicBezTo>
                  <a:pt x="4123" y="7917"/>
                  <a:pt x="4261" y="7913"/>
                  <a:pt x="4394" y="7906"/>
                </a:cubicBezTo>
                <a:cubicBezTo>
                  <a:pt x="4371" y="7290"/>
                  <a:pt x="4665" y="5461"/>
                  <a:pt x="4779" y="5461"/>
                </a:cubicBezTo>
                <a:cubicBezTo>
                  <a:pt x="4782" y="5461"/>
                  <a:pt x="4785" y="5463"/>
                  <a:pt x="4787" y="5465"/>
                </a:cubicBezTo>
                <a:cubicBezTo>
                  <a:pt x="4740" y="6346"/>
                  <a:pt x="4740" y="7167"/>
                  <a:pt x="4859" y="7870"/>
                </a:cubicBezTo>
                <a:cubicBezTo>
                  <a:pt x="5930" y="7751"/>
                  <a:pt x="6573" y="7465"/>
                  <a:pt x="6573" y="7465"/>
                </a:cubicBezTo>
                <a:cubicBezTo>
                  <a:pt x="6573" y="7465"/>
                  <a:pt x="6383" y="6751"/>
                  <a:pt x="6490" y="6143"/>
                </a:cubicBezTo>
                <a:cubicBezTo>
                  <a:pt x="6597" y="5548"/>
                  <a:pt x="6966" y="3953"/>
                  <a:pt x="6918" y="2869"/>
                </a:cubicBezTo>
                <a:cubicBezTo>
                  <a:pt x="6871" y="1774"/>
                  <a:pt x="6633" y="405"/>
                  <a:pt x="5252" y="71"/>
                </a:cubicBezTo>
                <a:cubicBezTo>
                  <a:pt x="5052" y="23"/>
                  <a:pt x="4870" y="1"/>
                  <a:pt x="4703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1324642" y="2121896"/>
            <a:ext cx="552554" cy="625648"/>
          </a:xfrm>
          <a:custGeom>
            <a:rect b="b" l="l" r="r" t="t"/>
            <a:pathLst>
              <a:path extrusionOk="0" h="8063" w="7121">
                <a:moveTo>
                  <a:pt x="4789" y="147"/>
                </a:moveTo>
                <a:cubicBezTo>
                  <a:pt x="4951" y="147"/>
                  <a:pt x="5128" y="169"/>
                  <a:pt x="5323" y="217"/>
                </a:cubicBezTo>
                <a:cubicBezTo>
                  <a:pt x="6668" y="538"/>
                  <a:pt x="6882" y="1931"/>
                  <a:pt x="6930" y="2943"/>
                </a:cubicBezTo>
                <a:cubicBezTo>
                  <a:pt x="6978" y="3836"/>
                  <a:pt x="6728" y="5086"/>
                  <a:pt x="6573" y="5825"/>
                </a:cubicBezTo>
                <a:cubicBezTo>
                  <a:pt x="6549" y="5979"/>
                  <a:pt x="6513" y="6110"/>
                  <a:pt x="6501" y="6206"/>
                </a:cubicBezTo>
                <a:cubicBezTo>
                  <a:pt x="6406" y="6718"/>
                  <a:pt x="6525" y="7301"/>
                  <a:pt x="6573" y="7491"/>
                </a:cubicBezTo>
                <a:cubicBezTo>
                  <a:pt x="6394" y="7563"/>
                  <a:pt x="5835" y="7765"/>
                  <a:pt x="5001" y="7861"/>
                </a:cubicBezTo>
                <a:cubicBezTo>
                  <a:pt x="4906" y="7253"/>
                  <a:pt x="4882" y="6491"/>
                  <a:pt x="4942" y="5551"/>
                </a:cubicBezTo>
                <a:cubicBezTo>
                  <a:pt x="4942" y="5527"/>
                  <a:pt x="4930" y="5503"/>
                  <a:pt x="4918" y="5491"/>
                </a:cubicBezTo>
                <a:cubicBezTo>
                  <a:pt x="4900" y="5474"/>
                  <a:pt x="4870" y="5463"/>
                  <a:pt x="4846" y="5463"/>
                </a:cubicBezTo>
                <a:cubicBezTo>
                  <a:pt x="4837" y="5463"/>
                  <a:pt x="4829" y="5464"/>
                  <a:pt x="4823" y="5467"/>
                </a:cubicBezTo>
                <a:cubicBezTo>
                  <a:pt x="4632" y="5551"/>
                  <a:pt x="4418" y="7349"/>
                  <a:pt x="4406" y="7908"/>
                </a:cubicBezTo>
                <a:cubicBezTo>
                  <a:pt x="4286" y="7914"/>
                  <a:pt x="4166" y="7917"/>
                  <a:pt x="4046" y="7917"/>
                </a:cubicBezTo>
                <a:cubicBezTo>
                  <a:pt x="3702" y="7917"/>
                  <a:pt x="3360" y="7893"/>
                  <a:pt x="3025" y="7849"/>
                </a:cubicBezTo>
                <a:cubicBezTo>
                  <a:pt x="2941" y="7837"/>
                  <a:pt x="2858" y="7825"/>
                  <a:pt x="2763" y="7801"/>
                </a:cubicBezTo>
                <a:cubicBezTo>
                  <a:pt x="3203" y="6729"/>
                  <a:pt x="3572" y="5432"/>
                  <a:pt x="3870" y="3955"/>
                </a:cubicBezTo>
                <a:cubicBezTo>
                  <a:pt x="3882" y="3920"/>
                  <a:pt x="3858" y="3884"/>
                  <a:pt x="3811" y="3872"/>
                </a:cubicBezTo>
                <a:cubicBezTo>
                  <a:pt x="3804" y="3870"/>
                  <a:pt x="3798" y="3869"/>
                  <a:pt x="3792" y="3869"/>
                </a:cubicBezTo>
                <a:cubicBezTo>
                  <a:pt x="3763" y="3869"/>
                  <a:pt x="3737" y="3890"/>
                  <a:pt x="3727" y="3920"/>
                </a:cubicBezTo>
                <a:cubicBezTo>
                  <a:pt x="3322" y="5229"/>
                  <a:pt x="2608" y="6348"/>
                  <a:pt x="1513" y="7349"/>
                </a:cubicBezTo>
                <a:cubicBezTo>
                  <a:pt x="655" y="6860"/>
                  <a:pt x="274" y="6182"/>
                  <a:pt x="179" y="6003"/>
                </a:cubicBezTo>
                <a:cubicBezTo>
                  <a:pt x="405" y="5789"/>
                  <a:pt x="1513" y="4753"/>
                  <a:pt x="1882" y="4265"/>
                </a:cubicBezTo>
                <a:cubicBezTo>
                  <a:pt x="2239" y="3765"/>
                  <a:pt x="2560" y="2967"/>
                  <a:pt x="2906" y="2110"/>
                </a:cubicBezTo>
                <a:lnTo>
                  <a:pt x="3013" y="1824"/>
                </a:lnTo>
                <a:cubicBezTo>
                  <a:pt x="3341" y="1003"/>
                  <a:pt x="3776" y="147"/>
                  <a:pt x="4789" y="147"/>
                </a:cubicBezTo>
                <a:close/>
                <a:moveTo>
                  <a:pt x="4793" y="1"/>
                </a:moveTo>
                <a:cubicBezTo>
                  <a:pt x="3583" y="1"/>
                  <a:pt x="3131" y="1130"/>
                  <a:pt x="2870" y="1776"/>
                </a:cubicBezTo>
                <a:lnTo>
                  <a:pt x="2763" y="2050"/>
                </a:lnTo>
                <a:cubicBezTo>
                  <a:pt x="2429" y="2896"/>
                  <a:pt x="2108" y="3693"/>
                  <a:pt x="1763" y="4170"/>
                </a:cubicBezTo>
                <a:cubicBezTo>
                  <a:pt x="1370" y="4693"/>
                  <a:pt x="48" y="5920"/>
                  <a:pt x="36" y="5932"/>
                </a:cubicBezTo>
                <a:cubicBezTo>
                  <a:pt x="12" y="5956"/>
                  <a:pt x="1" y="5979"/>
                  <a:pt x="12" y="6015"/>
                </a:cubicBezTo>
                <a:cubicBezTo>
                  <a:pt x="36" y="6051"/>
                  <a:pt x="417" y="6908"/>
                  <a:pt x="1477" y="7503"/>
                </a:cubicBezTo>
                <a:cubicBezTo>
                  <a:pt x="1492" y="7508"/>
                  <a:pt x="1507" y="7511"/>
                  <a:pt x="1520" y="7511"/>
                </a:cubicBezTo>
                <a:cubicBezTo>
                  <a:pt x="1540" y="7511"/>
                  <a:pt x="1558" y="7505"/>
                  <a:pt x="1572" y="7491"/>
                </a:cubicBezTo>
                <a:cubicBezTo>
                  <a:pt x="2429" y="6706"/>
                  <a:pt x="3072" y="5860"/>
                  <a:pt x="3513" y="4896"/>
                </a:cubicBezTo>
                <a:lnTo>
                  <a:pt x="3513" y="4896"/>
                </a:lnTo>
                <a:cubicBezTo>
                  <a:pt x="3251" y="6003"/>
                  <a:pt x="2941" y="6991"/>
                  <a:pt x="2596" y="7837"/>
                </a:cubicBezTo>
                <a:cubicBezTo>
                  <a:pt x="2584" y="7849"/>
                  <a:pt x="2584" y="7872"/>
                  <a:pt x="2596" y="7896"/>
                </a:cubicBezTo>
                <a:cubicBezTo>
                  <a:pt x="2608" y="7908"/>
                  <a:pt x="2620" y="7932"/>
                  <a:pt x="2644" y="7932"/>
                </a:cubicBezTo>
                <a:cubicBezTo>
                  <a:pt x="2775" y="7956"/>
                  <a:pt x="2894" y="7980"/>
                  <a:pt x="3001" y="7992"/>
                </a:cubicBezTo>
                <a:cubicBezTo>
                  <a:pt x="3358" y="8039"/>
                  <a:pt x="3727" y="8063"/>
                  <a:pt x="4084" y="8063"/>
                </a:cubicBezTo>
                <a:lnTo>
                  <a:pt x="4477" y="8063"/>
                </a:lnTo>
                <a:cubicBezTo>
                  <a:pt x="4525" y="8051"/>
                  <a:pt x="4549" y="8027"/>
                  <a:pt x="4549" y="7980"/>
                </a:cubicBezTo>
                <a:cubicBezTo>
                  <a:pt x="4537" y="7551"/>
                  <a:pt x="4656" y="6682"/>
                  <a:pt x="4763" y="6110"/>
                </a:cubicBezTo>
                <a:lnTo>
                  <a:pt x="4763" y="6110"/>
                </a:lnTo>
                <a:cubicBezTo>
                  <a:pt x="4751" y="6837"/>
                  <a:pt x="4775" y="7444"/>
                  <a:pt x="4870" y="7956"/>
                </a:cubicBezTo>
                <a:cubicBezTo>
                  <a:pt x="4870" y="7995"/>
                  <a:pt x="4895" y="8018"/>
                  <a:pt x="4923" y="8018"/>
                </a:cubicBezTo>
                <a:cubicBezTo>
                  <a:pt x="4929" y="8018"/>
                  <a:pt x="4936" y="8017"/>
                  <a:pt x="4942" y="8015"/>
                </a:cubicBezTo>
                <a:cubicBezTo>
                  <a:pt x="6013" y="7908"/>
                  <a:pt x="6668" y="7622"/>
                  <a:pt x="6692" y="7611"/>
                </a:cubicBezTo>
                <a:cubicBezTo>
                  <a:pt x="6728" y="7587"/>
                  <a:pt x="6739" y="7551"/>
                  <a:pt x="6728" y="7515"/>
                </a:cubicBezTo>
                <a:cubicBezTo>
                  <a:pt x="6728" y="7515"/>
                  <a:pt x="6537" y="6813"/>
                  <a:pt x="6644" y="6241"/>
                </a:cubicBezTo>
                <a:cubicBezTo>
                  <a:pt x="6668" y="6134"/>
                  <a:pt x="6692" y="6003"/>
                  <a:pt x="6716" y="5848"/>
                </a:cubicBezTo>
                <a:cubicBezTo>
                  <a:pt x="6870" y="5098"/>
                  <a:pt x="7120" y="3848"/>
                  <a:pt x="7073" y="2931"/>
                </a:cubicBezTo>
                <a:cubicBezTo>
                  <a:pt x="7025" y="1872"/>
                  <a:pt x="6799" y="419"/>
                  <a:pt x="5358" y="74"/>
                </a:cubicBezTo>
                <a:cubicBezTo>
                  <a:pt x="5154" y="23"/>
                  <a:pt x="4966" y="1"/>
                  <a:pt x="4793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"/>
          <p:cNvSpPr/>
          <p:nvPr/>
        </p:nvSpPr>
        <p:spPr>
          <a:xfrm>
            <a:off x="1739467" y="2466651"/>
            <a:ext cx="39806" cy="264289"/>
          </a:xfrm>
          <a:custGeom>
            <a:rect b="b" l="l" r="r" t="t"/>
            <a:pathLst>
              <a:path extrusionOk="0" h="3406" w="513">
                <a:moveTo>
                  <a:pt x="250" y="0"/>
                </a:moveTo>
                <a:cubicBezTo>
                  <a:pt x="203" y="0"/>
                  <a:pt x="167" y="36"/>
                  <a:pt x="167" y="72"/>
                </a:cubicBezTo>
                <a:cubicBezTo>
                  <a:pt x="0" y="1524"/>
                  <a:pt x="60" y="2572"/>
                  <a:pt x="358" y="3358"/>
                </a:cubicBezTo>
                <a:cubicBezTo>
                  <a:pt x="370" y="3394"/>
                  <a:pt x="405" y="3406"/>
                  <a:pt x="429" y="3406"/>
                </a:cubicBezTo>
                <a:lnTo>
                  <a:pt x="453" y="3406"/>
                </a:lnTo>
                <a:cubicBezTo>
                  <a:pt x="501" y="3394"/>
                  <a:pt x="512" y="3346"/>
                  <a:pt x="501" y="3310"/>
                </a:cubicBezTo>
                <a:cubicBezTo>
                  <a:pt x="203" y="2536"/>
                  <a:pt x="143" y="1524"/>
                  <a:pt x="322" y="84"/>
                </a:cubicBezTo>
                <a:cubicBezTo>
                  <a:pt x="322" y="48"/>
                  <a:pt x="286" y="12"/>
                  <a:pt x="2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"/>
          <p:cNvSpPr/>
          <p:nvPr/>
        </p:nvSpPr>
        <p:spPr>
          <a:xfrm>
            <a:off x="1577758" y="2569231"/>
            <a:ext cx="52765" cy="176529"/>
          </a:xfrm>
          <a:custGeom>
            <a:rect b="b" l="l" r="r" t="t"/>
            <a:pathLst>
              <a:path extrusionOk="0" h="2275" w="680">
                <a:moveTo>
                  <a:pt x="608" y="0"/>
                </a:moveTo>
                <a:cubicBezTo>
                  <a:pt x="560" y="0"/>
                  <a:pt x="525" y="24"/>
                  <a:pt x="525" y="71"/>
                </a:cubicBezTo>
                <a:cubicBezTo>
                  <a:pt x="441" y="845"/>
                  <a:pt x="275" y="1536"/>
                  <a:pt x="13" y="2167"/>
                </a:cubicBezTo>
                <a:cubicBezTo>
                  <a:pt x="1" y="2203"/>
                  <a:pt x="13" y="2250"/>
                  <a:pt x="60" y="2262"/>
                </a:cubicBezTo>
                <a:cubicBezTo>
                  <a:pt x="60" y="2262"/>
                  <a:pt x="72" y="2274"/>
                  <a:pt x="84" y="2274"/>
                </a:cubicBezTo>
                <a:cubicBezTo>
                  <a:pt x="120" y="2274"/>
                  <a:pt x="144" y="2250"/>
                  <a:pt x="156" y="2227"/>
                </a:cubicBezTo>
                <a:cubicBezTo>
                  <a:pt x="418" y="1572"/>
                  <a:pt x="584" y="881"/>
                  <a:pt x="668" y="83"/>
                </a:cubicBezTo>
                <a:cubicBezTo>
                  <a:pt x="680" y="48"/>
                  <a:pt x="644" y="12"/>
                  <a:pt x="6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1786567" y="2575672"/>
            <a:ext cx="36082" cy="146034"/>
          </a:xfrm>
          <a:custGeom>
            <a:rect b="b" l="l" r="r" t="t"/>
            <a:pathLst>
              <a:path extrusionOk="0" h="1882" w="465">
                <a:moveTo>
                  <a:pt x="96" y="0"/>
                </a:moveTo>
                <a:cubicBezTo>
                  <a:pt x="48" y="0"/>
                  <a:pt x="24" y="36"/>
                  <a:pt x="24" y="72"/>
                </a:cubicBezTo>
                <a:cubicBezTo>
                  <a:pt x="1" y="703"/>
                  <a:pt x="96" y="1286"/>
                  <a:pt x="310" y="1834"/>
                </a:cubicBezTo>
                <a:cubicBezTo>
                  <a:pt x="322" y="1870"/>
                  <a:pt x="346" y="1882"/>
                  <a:pt x="382" y="1882"/>
                </a:cubicBezTo>
                <a:lnTo>
                  <a:pt x="405" y="1882"/>
                </a:lnTo>
                <a:cubicBezTo>
                  <a:pt x="441" y="1858"/>
                  <a:pt x="465" y="1822"/>
                  <a:pt x="453" y="1786"/>
                </a:cubicBezTo>
                <a:cubicBezTo>
                  <a:pt x="239" y="1251"/>
                  <a:pt x="155" y="691"/>
                  <a:pt x="167" y="72"/>
                </a:cubicBezTo>
                <a:cubicBezTo>
                  <a:pt x="167" y="36"/>
                  <a:pt x="132" y="0"/>
                  <a:pt x="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1378260" y="2486903"/>
            <a:ext cx="166364" cy="176606"/>
          </a:xfrm>
          <a:custGeom>
            <a:rect b="b" l="l" r="r" t="t"/>
            <a:pathLst>
              <a:path extrusionOk="0" h="2276" w="2144">
                <a:moveTo>
                  <a:pt x="2055" y="1"/>
                </a:moveTo>
                <a:cubicBezTo>
                  <a:pt x="2029" y="1"/>
                  <a:pt x="2004" y="14"/>
                  <a:pt x="1988" y="37"/>
                </a:cubicBezTo>
                <a:cubicBezTo>
                  <a:pt x="1548" y="823"/>
                  <a:pt x="786" y="1513"/>
                  <a:pt x="36" y="2145"/>
                </a:cubicBezTo>
                <a:cubicBezTo>
                  <a:pt x="12" y="2168"/>
                  <a:pt x="0" y="2216"/>
                  <a:pt x="24" y="2240"/>
                </a:cubicBezTo>
                <a:cubicBezTo>
                  <a:pt x="48" y="2264"/>
                  <a:pt x="60" y="2275"/>
                  <a:pt x="83" y="2275"/>
                </a:cubicBezTo>
                <a:cubicBezTo>
                  <a:pt x="107" y="2275"/>
                  <a:pt x="119" y="2264"/>
                  <a:pt x="131" y="2252"/>
                </a:cubicBezTo>
                <a:cubicBezTo>
                  <a:pt x="893" y="1621"/>
                  <a:pt x="1667" y="918"/>
                  <a:pt x="2119" y="109"/>
                </a:cubicBezTo>
                <a:cubicBezTo>
                  <a:pt x="2143" y="73"/>
                  <a:pt x="2131" y="25"/>
                  <a:pt x="2096" y="13"/>
                </a:cubicBezTo>
                <a:cubicBezTo>
                  <a:pt x="2083" y="5"/>
                  <a:pt x="2069" y="1"/>
                  <a:pt x="20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"/>
          <p:cNvSpPr/>
          <p:nvPr/>
        </p:nvSpPr>
        <p:spPr>
          <a:xfrm>
            <a:off x="1341247" y="2505060"/>
            <a:ext cx="122988" cy="115927"/>
          </a:xfrm>
          <a:custGeom>
            <a:rect b="b" l="l" r="r" t="t"/>
            <a:pathLst>
              <a:path extrusionOk="0" h="1494" w="1585">
                <a:moveTo>
                  <a:pt x="1497" y="1"/>
                </a:moveTo>
                <a:cubicBezTo>
                  <a:pt x="1475" y="1"/>
                  <a:pt x="1455" y="10"/>
                  <a:pt x="1442" y="29"/>
                </a:cubicBezTo>
                <a:cubicBezTo>
                  <a:pt x="1049" y="553"/>
                  <a:pt x="632" y="1101"/>
                  <a:pt x="60" y="1351"/>
                </a:cubicBezTo>
                <a:cubicBezTo>
                  <a:pt x="25" y="1363"/>
                  <a:pt x="1" y="1410"/>
                  <a:pt x="25" y="1446"/>
                </a:cubicBezTo>
                <a:cubicBezTo>
                  <a:pt x="37" y="1470"/>
                  <a:pt x="60" y="1494"/>
                  <a:pt x="96" y="1494"/>
                </a:cubicBezTo>
                <a:cubicBezTo>
                  <a:pt x="96" y="1494"/>
                  <a:pt x="108" y="1494"/>
                  <a:pt x="120" y="1482"/>
                </a:cubicBezTo>
                <a:cubicBezTo>
                  <a:pt x="727" y="1220"/>
                  <a:pt x="1156" y="660"/>
                  <a:pt x="1561" y="125"/>
                </a:cubicBezTo>
                <a:cubicBezTo>
                  <a:pt x="1584" y="89"/>
                  <a:pt x="1572" y="41"/>
                  <a:pt x="1549" y="17"/>
                </a:cubicBezTo>
                <a:cubicBezTo>
                  <a:pt x="1533" y="7"/>
                  <a:pt x="1514" y="1"/>
                  <a:pt x="14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1298288" y="2972914"/>
            <a:ext cx="172882" cy="262426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"/>
          <p:cNvSpPr/>
          <p:nvPr/>
        </p:nvSpPr>
        <p:spPr>
          <a:xfrm>
            <a:off x="6405519" y="2271497"/>
            <a:ext cx="1197495" cy="1199703"/>
          </a:xfrm>
          <a:custGeom>
            <a:rect b="b" l="l" r="r" t="t"/>
            <a:pathLst>
              <a:path extrusionOk="0" h="6955" w="6942">
                <a:moveTo>
                  <a:pt x="3477" y="1"/>
                </a:moveTo>
                <a:cubicBezTo>
                  <a:pt x="1548" y="1"/>
                  <a:pt x="0" y="1561"/>
                  <a:pt x="0" y="3478"/>
                </a:cubicBezTo>
                <a:cubicBezTo>
                  <a:pt x="0" y="5394"/>
                  <a:pt x="1548" y="6954"/>
                  <a:pt x="3477" y="6954"/>
                </a:cubicBezTo>
                <a:cubicBezTo>
                  <a:pt x="5394" y="6954"/>
                  <a:pt x="6942" y="5394"/>
                  <a:pt x="6942" y="3478"/>
                </a:cubicBezTo>
                <a:cubicBezTo>
                  <a:pt x="6942" y="1561"/>
                  <a:pt x="5394" y="1"/>
                  <a:pt x="34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"/>
          <p:cNvSpPr/>
          <p:nvPr/>
        </p:nvSpPr>
        <p:spPr>
          <a:xfrm>
            <a:off x="6393098" y="2259250"/>
            <a:ext cx="1224405" cy="1224197"/>
          </a:xfrm>
          <a:custGeom>
            <a:rect b="b" l="l" r="r" t="t"/>
            <a:pathLst>
              <a:path extrusionOk="0" h="7097" w="7098">
                <a:moveTo>
                  <a:pt x="3549" y="143"/>
                </a:moveTo>
                <a:cubicBezTo>
                  <a:pt x="5418" y="143"/>
                  <a:pt x="6942" y="1679"/>
                  <a:pt x="6942" y="3549"/>
                </a:cubicBezTo>
                <a:cubicBezTo>
                  <a:pt x="6942" y="5418"/>
                  <a:pt x="5418" y="6942"/>
                  <a:pt x="3549" y="6942"/>
                </a:cubicBezTo>
                <a:cubicBezTo>
                  <a:pt x="1668" y="6942"/>
                  <a:pt x="144" y="5418"/>
                  <a:pt x="144" y="3549"/>
                </a:cubicBezTo>
                <a:cubicBezTo>
                  <a:pt x="144" y="1679"/>
                  <a:pt x="1668" y="143"/>
                  <a:pt x="3549" y="143"/>
                </a:cubicBezTo>
                <a:close/>
                <a:moveTo>
                  <a:pt x="3549" y="0"/>
                </a:moveTo>
                <a:cubicBezTo>
                  <a:pt x="1584" y="0"/>
                  <a:pt x="1" y="1596"/>
                  <a:pt x="1" y="3549"/>
                </a:cubicBezTo>
                <a:cubicBezTo>
                  <a:pt x="1" y="5501"/>
                  <a:pt x="1584" y="7097"/>
                  <a:pt x="3549" y="7097"/>
                </a:cubicBezTo>
                <a:cubicBezTo>
                  <a:pt x="5502" y="7097"/>
                  <a:pt x="7097" y="5501"/>
                  <a:pt x="7097" y="3549"/>
                </a:cubicBezTo>
                <a:cubicBezTo>
                  <a:pt x="7097" y="1596"/>
                  <a:pt x="5502" y="0"/>
                  <a:pt x="3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"/>
          <p:cNvSpPr/>
          <p:nvPr/>
        </p:nvSpPr>
        <p:spPr>
          <a:xfrm>
            <a:off x="6793645" y="2450202"/>
            <a:ext cx="573218" cy="840223"/>
          </a:xfrm>
          <a:custGeom>
            <a:rect b="b" l="l" r="r" t="t"/>
            <a:pathLst>
              <a:path extrusionOk="0" h="4871" w="3323">
                <a:moveTo>
                  <a:pt x="1" y="1"/>
                </a:moveTo>
                <a:lnTo>
                  <a:pt x="1" y="4870"/>
                </a:lnTo>
                <a:lnTo>
                  <a:pt x="3323" y="24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"/>
          <p:cNvSpPr/>
          <p:nvPr/>
        </p:nvSpPr>
        <p:spPr>
          <a:xfrm>
            <a:off x="6781397" y="2438472"/>
            <a:ext cx="597713" cy="866270"/>
          </a:xfrm>
          <a:custGeom>
            <a:rect b="b" l="l" r="r" t="t"/>
            <a:pathLst>
              <a:path extrusionOk="0" h="5022" w="3465">
                <a:moveTo>
                  <a:pt x="143" y="224"/>
                </a:moveTo>
                <a:lnTo>
                  <a:pt x="3263" y="2510"/>
                </a:lnTo>
                <a:lnTo>
                  <a:pt x="143" y="4796"/>
                </a:lnTo>
                <a:lnTo>
                  <a:pt x="143" y="224"/>
                </a:lnTo>
                <a:close/>
                <a:moveTo>
                  <a:pt x="76" y="0"/>
                </a:moveTo>
                <a:cubicBezTo>
                  <a:pt x="63" y="0"/>
                  <a:pt x="48" y="3"/>
                  <a:pt x="36" y="9"/>
                </a:cubicBezTo>
                <a:cubicBezTo>
                  <a:pt x="12" y="21"/>
                  <a:pt x="0" y="45"/>
                  <a:pt x="0" y="69"/>
                </a:cubicBezTo>
                <a:lnTo>
                  <a:pt x="0" y="4938"/>
                </a:lnTo>
                <a:cubicBezTo>
                  <a:pt x="0" y="4974"/>
                  <a:pt x="12" y="4998"/>
                  <a:pt x="36" y="5010"/>
                </a:cubicBezTo>
                <a:cubicBezTo>
                  <a:pt x="48" y="5010"/>
                  <a:pt x="60" y="5022"/>
                  <a:pt x="72" y="5022"/>
                </a:cubicBezTo>
                <a:cubicBezTo>
                  <a:pt x="84" y="5022"/>
                  <a:pt x="95" y="5010"/>
                  <a:pt x="107" y="4998"/>
                </a:cubicBezTo>
                <a:lnTo>
                  <a:pt x="3441" y="2569"/>
                </a:lnTo>
                <a:cubicBezTo>
                  <a:pt x="3453" y="2557"/>
                  <a:pt x="3465" y="2533"/>
                  <a:pt x="3465" y="2510"/>
                </a:cubicBezTo>
                <a:cubicBezTo>
                  <a:pt x="3465" y="2486"/>
                  <a:pt x="3453" y="2462"/>
                  <a:pt x="3441" y="2450"/>
                </a:cubicBezTo>
                <a:lnTo>
                  <a:pt x="107" y="9"/>
                </a:lnTo>
                <a:cubicBezTo>
                  <a:pt x="101" y="3"/>
                  <a:pt x="90" y="0"/>
                  <a:pt x="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7235246" y="2446925"/>
            <a:ext cx="260993" cy="759323"/>
          </a:xfrm>
          <a:custGeom>
            <a:rect b="b" l="l" r="r" t="t"/>
            <a:pathLst>
              <a:path extrusionOk="0" h="4402" w="1513">
                <a:moveTo>
                  <a:pt x="89" y="1"/>
                </a:moveTo>
                <a:cubicBezTo>
                  <a:pt x="64" y="1"/>
                  <a:pt x="39" y="9"/>
                  <a:pt x="24" y="32"/>
                </a:cubicBezTo>
                <a:cubicBezTo>
                  <a:pt x="1" y="67"/>
                  <a:pt x="12" y="115"/>
                  <a:pt x="48" y="139"/>
                </a:cubicBezTo>
                <a:cubicBezTo>
                  <a:pt x="870" y="639"/>
                  <a:pt x="1370" y="1496"/>
                  <a:pt x="1370" y="2461"/>
                </a:cubicBezTo>
                <a:cubicBezTo>
                  <a:pt x="1370" y="3127"/>
                  <a:pt x="1120" y="3770"/>
                  <a:pt x="667" y="4270"/>
                </a:cubicBezTo>
                <a:cubicBezTo>
                  <a:pt x="643" y="4306"/>
                  <a:pt x="643" y="4354"/>
                  <a:pt x="667" y="4377"/>
                </a:cubicBezTo>
                <a:cubicBezTo>
                  <a:pt x="691" y="4389"/>
                  <a:pt x="703" y="4401"/>
                  <a:pt x="727" y="4401"/>
                </a:cubicBezTo>
                <a:cubicBezTo>
                  <a:pt x="739" y="4401"/>
                  <a:pt x="763" y="4389"/>
                  <a:pt x="774" y="4377"/>
                </a:cubicBezTo>
                <a:cubicBezTo>
                  <a:pt x="1251" y="3854"/>
                  <a:pt x="1513" y="3163"/>
                  <a:pt x="1513" y="2461"/>
                </a:cubicBezTo>
                <a:cubicBezTo>
                  <a:pt x="1513" y="1449"/>
                  <a:pt x="1001" y="532"/>
                  <a:pt x="131" y="8"/>
                </a:cubicBezTo>
                <a:cubicBezTo>
                  <a:pt x="118" y="3"/>
                  <a:pt x="104" y="1"/>
                  <a:pt x="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"/>
          <p:cNvSpPr/>
          <p:nvPr/>
        </p:nvSpPr>
        <p:spPr>
          <a:xfrm>
            <a:off x="8672657" y="3350942"/>
            <a:ext cx="299361" cy="322522"/>
          </a:xfrm>
          <a:custGeom>
            <a:rect b="b" l="l" r="r" t="t"/>
            <a:pathLst>
              <a:path extrusionOk="0" h="10430" w="9681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"/>
          <p:cNvSpPr txBox="1"/>
          <p:nvPr>
            <p:ph type="title"/>
          </p:nvPr>
        </p:nvSpPr>
        <p:spPr>
          <a:xfrm>
            <a:off x="3225300" y="2577925"/>
            <a:ext cx="4349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3" name="Google Shape;15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3"/>
          <p:cNvSpPr txBox="1"/>
          <p:nvPr>
            <p:ph idx="1" type="subTitle"/>
          </p:nvPr>
        </p:nvSpPr>
        <p:spPr>
          <a:xfrm>
            <a:off x="3225300" y="3236700"/>
            <a:ext cx="305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5" name="Google Shape;155;p3"/>
          <p:cNvSpPr txBox="1"/>
          <p:nvPr>
            <p:ph hasCustomPrompt="1" idx="2" type="title"/>
          </p:nvPr>
        </p:nvSpPr>
        <p:spPr>
          <a:xfrm>
            <a:off x="3225300" y="1880900"/>
            <a:ext cx="3691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TITLE_AND_TWO_COLUMNS_1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21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88" name="Google Shape;588;p21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89" name="Google Shape;589;p21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rect b="b" l="l" r="r" t="t"/>
                <a:pathLst>
                  <a:path extrusionOk="0" h="27968" w="36553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rect b="b" l="l" r="r" t="t"/>
                <a:pathLst>
                  <a:path extrusionOk="0" h="2620" w="36553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rect b="b" l="l" r="r" t="t"/>
                <a:pathLst>
                  <a:path extrusionOk="0" h="1560" w="2454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rect b="b" l="l" r="r" t="t"/>
                <a:pathLst>
                  <a:path extrusionOk="0" h="156" w="6002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3" name="Google Shape;593;p21"/>
            <p:cNvSpPr/>
            <p:nvPr/>
          </p:nvSpPr>
          <p:spPr>
            <a:xfrm>
              <a:off x="697224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94884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44559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7" name="Google Shape;597;p21"/>
          <p:cNvSpPr txBox="1"/>
          <p:nvPr>
            <p:ph type="title"/>
          </p:nvPr>
        </p:nvSpPr>
        <p:spPr>
          <a:xfrm>
            <a:off x="697475" y="593076"/>
            <a:ext cx="77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1">
  <p:cSld name="SECTION_TITLE_AND_DESCRIPTION_2_1_1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2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600" name="Google Shape;600;p2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rect b="b" l="l" r="r" t="t"/>
                <a:pathLst>
                  <a:path extrusionOk="0" h="27968" w="36553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rect b="b" l="l" r="r" t="t"/>
                <a:pathLst>
                  <a:path extrusionOk="0" h="2620" w="36553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rect b="b" l="l" r="r" t="t"/>
                <a:pathLst>
                  <a:path extrusionOk="0" h="1560" w="2454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rect b="b" l="l" r="r" t="t"/>
                <a:pathLst>
                  <a:path extrusionOk="0" h="156" w="6002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5" name="Google Shape;605;p22"/>
            <p:cNvSpPr/>
            <p:nvPr/>
          </p:nvSpPr>
          <p:spPr>
            <a:xfrm>
              <a:off x="697224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94884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44559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22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609" name="Google Shape;609;p22"/>
            <p:cNvSpPr/>
            <p:nvPr/>
          </p:nvSpPr>
          <p:spPr>
            <a:xfrm>
              <a:off x="3600390" y="1452584"/>
              <a:ext cx="200379" cy="171306"/>
            </a:xfrm>
            <a:custGeom>
              <a:rect b="b" l="l" r="r" t="t"/>
              <a:pathLst>
                <a:path extrusionOk="0" h="1314" w="1537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0" name="Google Shape;610;p22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611" name="Google Shape;611;p22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rect b="b" l="l" r="r" t="t"/>
                <a:pathLst>
                  <a:path extrusionOk="0" h="209518" w="209932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2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rect b="b" l="l" r="r" t="t"/>
                <a:pathLst>
                  <a:path extrusionOk="0" h="36571" w="26629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2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rect b="b" l="l" r="r" t="t"/>
                <a:pathLst>
                  <a:path extrusionOk="0" h="37086" w="37137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2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rect b="b" l="l" r="r" t="t"/>
                <a:pathLst>
                  <a:path extrusionOk="0" h="37085" w="35076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2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rect b="b" l="l" r="r" t="t"/>
                <a:pathLst>
                  <a:path extrusionOk="0" h="37085" w="37137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2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rect b="b" l="l" r="r" t="t"/>
                <a:pathLst>
                  <a:path extrusionOk="0" h="9578" w="9173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2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rect b="b" l="l" r="r" t="t"/>
                <a:pathLst>
                  <a:path extrusionOk="0" h="9713" w="9728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2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rect b="b" l="l" r="r" t="t"/>
                <a:pathLst>
                  <a:path extrusionOk="0" h="9660" w="8648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2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rect b="b" l="l" r="r" t="t"/>
                <a:pathLst>
                  <a:path extrusionOk="0" h="9579" w="8271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2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rect b="b" l="l" r="r" t="t"/>
                <a:pathLst>
                  <a:path extrusionOk="0" h="77506" w="2455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2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rect b="b" l="l" r="r" t="t"/>
                <a:pathLst>
                  <a:path extrusionOk="0" h="62922" w="2454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2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rect b="b" l="l" r="r" t="t"/>
                <a:pathLst>
                  <a:path extrusionOk="0" h="9461" w="9463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2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rect b="b" l="l" r="r" t="t"/>
                <a:pathLst>
                  <a:path extrusionOk="0" h="9463" w="9463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4" name="Google Shape;624;p22"/>
            <p:cNvSpPr/>
            <p:nvPr/>
          </p:nvSpPr>
          <p:spPr>
            <a:xfrm>
              <a:off x="956925" y="1380150"/>
              <a:ext cx="3615092" cy="2964328"/>
            </a:xfrm>
            <a:custGeom>
              <a:rect b="b" l="l" r="r" t="t"/>
              <a:pathLst>
                <a:path extrusionOk="0" h="27968" w="36553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956924" y="1381176"/>
              <a:ext cx="3615092" cy="183518"/>
            </a:xfrm>
            <a:custGeom>
              <a:rect b="b" l="l" r="r" t="t"/>
              <a:pathLst>
                <a:path extrusionOk="0" h="2620" w="36553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4335560" y="1402611"/>
              <a:ext cx="190424" cy="140615"/>
            </a:xfrm>
            <a:custGeom>
              <a:rect b="b" l="l" r="r" t="t"/>
              <a:pathLst>
                <a:path extrusionOk="0" h="1560" w="2454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2544424" y="1423060"/>
              <a:ext cx="541005" cy="14061"/>
            </a:xfrm>
            <a:custGeom>
              <a:rect b="b" l="l" r="r" t="t"/>
              <a:pathLst>
                <a:path extrusionOk="0" h="156" w="6002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1140305" y="1422799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1271591" y="1422799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1009019" y="1422799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2"/>
          <p:cNvGrpSpPr/>
          <p:nvPr/>
        </p:nvGrpSpPr>
        <p:grpSpPr>
          <a:xfrm>
            <a:off x="4815674" y="1380150"/>
            <a:ext cx="3615093" cy="2964328"/>
            <a:chOff x="956924" y="1380150"/>
            <a:chExt cx="3615093" cy="2964328"/>
          </a:xfrm>
        </p:grpSpPr>
        <p:sp>
          <p:nvSpPr>
            <p:cNvPr id="632" name="Google Shape;632;p22"/>
            <p:cNvSpPr/>
            <p:nvPr/>
          </p:nvSpPr>
          <p:spPr>
            <a:xfrm>
              <a:off x="3600390" y="1452584"/>
              <a:ext cx="200379" cy="171306"/>
            </a:xfrm>
            <a:custGeom>
              <a:rect b="b" l="l" r="r" t="t"/>
              <a:pathLst>
                <a:path extrusionOk="0" h="1314" w="1537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3" name="Google Shape;633;p22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634" name="Google Shape;634;p22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rect b="b" l="l" r="r" t="t"/>
                <a:pathLst>
                  <a:path extrusionOk="0" h="209518" w="209932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2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rect b="b" l="l" r="r" t="t"/>
                <a:pathLst>
                  <a:path extrusionOk="0" h="36571" w="26629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2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rect b="b" l="l" r="r" t="t"/>
                <a:pathLst>
                  <a:path extrusionOk="0" h="37086" w="37137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2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rect b="b" l="l" r="r" t="t"/>
                <a:pathLst>
                  <a:path extrusionOk="0" h="37085" w="35076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2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rect b="b" l="l" r="r" t="t"/>
                <a:pathLst>
                  <a:path extrusionOk="0" h="37085" w="37137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rect b="b" l="l" r="r" t="t"/>
                <a:pathLst>
                  <a:path extrusionOk="0" h="9578" w="9173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2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rect b="b" l="l" r="r" t="t"/>
                <a:pathLst>
                  <a:path extrusionOk="0" h="9713" w="9728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2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rect b="b" l="l" r="r" t="t"/>
                <a:pathLst>
                  <a:path extrusionOk="0" h="9660" w="8648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2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rect b="b" l="l" r="r" t="t"/>
                <a:pathLst>
                  <a:path extrusionOk="0" h="9579" w="8271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2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rect b="b" l="l" r="r" t="t"/>
                <a:pathLst>
                  <a:path extrusionOk="0" h="77506" w="2455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2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rect b="b" l="l" r="r" t="t"/>
                <a:pathLst>
                  <a:path extrusionOk="0" h="62922" w="2454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2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rect b="b" l="l" r="r" t="t"/>
                <a:pathLst>
                  <a:path extrusionOk="0" h="9461" w="9463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2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rect b="b" l="l" r="r" t="t"/>
                <a:pathLst>
                  <a:path extrusionOk="0" h="9463" w="9463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7" name="Google Shape;647;p22"/>
            <p:cNvSpPr/>
            <p:nvPr/>
          </p:nvSpPr>
          <p:spPr>
            <a:xfrm>
              <a:off x="956925" y="1380150"/>
              <a:ext cx="3615092" cy="2964328"/>
            </a:xfrm>
            <a:custGeom>
              <a:rect b="b" l="l" r="r" t="t"/>
              <a:pathLst>
                <a:path extrusionOk="0" h="27968" w="36553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956924" y="1381176"/>
              <a:ext cx="3615092" cy="183518"/>
            </a:xfrm>
            <a:custGeom>
              <a:rect b="b" l="l" r="r" t="t"/>
              <a:pathLst>
                <a:path extrusionOk="0" h="2620" w="36553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4335560" y="1402611"/>
              <a:ext cx="190424" cy="140615"/>
            </a:xfrm>
            <a:custGeom>
              <a:rect b="b" l="l" r="r" t="t"/>
              <a:pathLst>
                <a:path extrusionOk="0" h="1560" w="2454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2544424" y="1423060"/>
              <a:ext cx="541005" cy="14061"/>
            </a:xfrm>
            <a:custGeom>
              <a:rect b="b" l="l" r="r" t="t"/>
              <a:pathLst>
                <a:path extrusionOk="0" h="156" w="6002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1140305" y="1422799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1271591" y="1422799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1009019" y="1422799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22"/>
          <p:cNvSpPr txBox="1"/>
          <p:nvPr>
            <p:ph type="title"/>
          </p:nvPr>
        </p:nvSpPr>
        <p:spPr>
          <a:xfrm>
            <a:off x="713225" y="588653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5" name="Google Shape;655;p22"/>
          <p:cNvSpPr txBox="1"/>
          <p:nvPr>
            <p:ph idx="2" type="title"/>
          </p:nvPr>
        </p:nvSpPr>
        <p:spPr>
          <a:xfrm>
            <a:off x="1243820" y="3066983"/>
            <a:ext cx="25539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56" name="Google Shape;656;p22"/>
          <p:cNvSpPr txBox="1"/>
          <p:nvPr>
            <p:ph idx="1" type="subTitle"/>
          </p:nvPr>
        </p:nvSpPr>
        <p:spPr>
          <a:xfrm>
            <a:off x="1243820" y="3375300"/>
            <a:ext cx="25539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7" name="Google Shape;657;p22"/>
          <p:cNvSpPr txBox="1"/>
          <p:nvPr>
            <p:ph idx="3" type="title"/>
          </p:nvPr>
        </p:nvSpPr>
        <p:spPr>
          <a:xfrm>
            <a:off x="5346270" y="3066983"/>
            <a:ext cx="25539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58" name="Google Shape;658;p22"/>
          <p:cNvSpPr txBox="1"/>
          <p:nvPr>
            <p:ph idx="4" type="subTitle"/>
          </p:nvPr>
        </p:nvSpPr>
        <p:spPr>
          <a:xfrm>
            <a:off x="5346270" y="3375300"/>
            <a:ext cx="25539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TITLE_1"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660;p23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661" name="Google Shape;661;p23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662" name="Google Shape;662;p2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rect b="b" l="l" r="r" t="t"/>
                <a:pathLst>
                  <a:path extrusionOk="0" h="27968" w="36553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rect b="b" l="l" r="r" t="t"/>
                <a:pathLst>
                  <a:path extrusionOk="0" h="2620" w="36553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rect b="b" l="l" r="r" t="t"/>
                <a:pathLst>
                  <a:path extrusionOk="0" h="1560" w="2454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rect b="b" l="l" r="r" t="t"/>
                <a:pathLst>
                  <a:path extrusionOk="0" h="156" w="6002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6" name="Google Shape;666;p23"/>
            <p:cNvSpPr/>
            <p:nvPr/>
          </p:nvSpPr>
          <p:spPr>
            <a:xfrm>
              <a:off x="697224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94884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44559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23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670" name="Google Shape;670;p23"/>
            <p:cNvSpPr/>
            <p:nvPr/>
          </p:nvSpPr>
          <p:spPr>
            <a:xfrm>
              <a:off x="3600390" y="1452584"/>
              <a:ext cx="200379" cy="171306"/>
            </a:xfrm>
            <a:custGeom>
              <a:rect b="b" l="l" r="r" t="t"/>
              <a:pathLst>
                <a:path extrusionOk="0" h="1314" w="1537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1" name="Google Shape;671;p23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672" name="Google Shape;672;p23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rect b="b" l="l" r="r" t="t"/>
                <a:pathLst>
                  <a:path extrusionOk="0" h="209518" w="209932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rect b="b" l="l" r="r" t="t"/>
                <a:pathLst>
                  <a:path extrusionOk="0" h="36571" w="26629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rect b="b" l="l" r="r" t="t"/>
                <a:pathLst>
                  <a:path extrusionOk="0" h="37086" w="37137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rect b="b" l="l" r="r" t="t"/>
                <a:pathLst>
                  <a:path extrusionOk="0" h="37085" w="35076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3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rect b="b" l="l" r="r" t="t"/>
                <a:pathLst>
                  <a:path extrusionOk="0" h="37085" w="37137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3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rect b="b" l="l" r="r" t="t"/>
                <a:pathLst>
                  <a:path extrusionOk="0" h="9578" w="9173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rect b="b" l="l" r="r" t="t"/>
                <a:pathLst>
                  <a:path extrusionOk="0" h="9713" w="9728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rect b="b" l="l" r="r" t="t"/>
                <a:pathLst>
                  <a:path extrusionOk="0" h="9660" w="8648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rect b="b" l="l" r="r" t="t"/>
                <a:pathLst>
                  <a:path extrusionOk="0" h="9579" w="8271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rect b="b" l="l" r="r" t="t"/>
                <a:pathLst>
                  <a:path extrusionOk="0" h="77506" w="2455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rect b="b" l="l" r="r" t="t"/>
                <a:pathLst>
                  <a:path extrusionOk="0" h="62922" w="2454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rect b="b" l="l" r="r" t="t"/>
                <a:pathLst>
                  <a:path extrusionOk="0" h="9461" w="9463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rect b="b" l="l" r="r" t="t"/>
                <a:pathLst>
                  <a:path extrusionOk="0" h="9463" w="9463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5" name="Google Shape;685;p23"/>
            <p:cNvSpPr/>
            <p:nvPr/>
          </p:nvSpPr>
          <p:spPr>
            <a:xfrm>
              <a:off x="956925" y="1380150"/>
              <a:ext cx="3615092" cy="2964328"/>
            </a:xfrm>
            <a:custGeom>
              <a:rect b="b" l="l" r="r" t="t"/>
              <a:pathLst>
                <a:path extrusionOk="0" h="27968" w="36553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956924" y="1381176"/>
              <a:ext cx="3615092" cy="183518"/>
            </a:xfrm>
            <a:custGeom>
              <a:rect b="b" l="l" r="r" t="t"/>
              <a:pathLst>
                <a:path extrusionOk="0" h="2620" w="36553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1140305" y="1422799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1271591" y="1422799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1009019" y="1422799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23"/>
          <p:cNvSpPr/>
          <p:nvPr/>
        </p:nvSpPr>
        <p:spPr>
          <a:xfrm>
            <a:off x="2029654" y="3587752"/>
            <a:ext cx="8077" cy="12115"/>
          </a:xfrm>
          <a:custGeom>
            <a:rect b="b" l="l" r="r" t="t"/>
            <a:pathLst>
              <a:path extrusionOk="0" h="303" w="202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3"/>
          <p:cNvSpPr txBox="1"/>
          <p:nvPr>
            <p:ph type="ctrTitle"/>
          </p:nvPr>
        </p:nvSpPr>
        <p:spPr>
          <a:xfrm>
            <a:off x="1273425" y="2249125"/>
            <a:ext cx="2581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5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2" name="Google Shape;692;p23"/>
          <p:cNvSpPr txBox="1"/>
          <p:nvPr>
            <p:ph idx="1" type="subTitle"/>
          </p:nvPr>
        </p:nvSpPr>
        <p:spPr>
          <a:xfrm>
            <a:off x="4572000" y="1489800"/>
            <a:ext cx="3726600" cy="11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3" name="Google Shape;693;p23"/>
          <p:cNvSpPr txBox="1"/>
          <p:nvPr/>
        </p:nvSpPr>
        <p:spPr>
          <a:xfrm>
            <a:off x="4572000" y="2829091"/>
            <a:ext cx="38589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and illustrations by </a:t>
            </a:r>
            <a:r>
              <a:rPr b="1"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Stories</a:t>
            </a:r>
            <a:endParaRPr b="1"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TITLE_ONLY_1_1"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695;p24"/>
          <p:cNvGrpSpPr/>
          <p:nvPr/>
        </p:nvGrpSpPr>
        <p:grpSpPr>
          <a:xfrm>
            <a:off x="777625" y="373675"/>
            <a:ext cx="3794384" cy="4275159"/>
            <a:chOff x="446439" y="565325"/>
            <a:chExt cx="3794384" cy="4275159"/>
          </a:xfrm>
        </p:grpSpPr>
        <p:sp>
          <p:nvSpPr>
            <p:cNvPr id="696" name="Google Shape;696;p24"/>
            <p:cNvSpPr/>
            <p:nvPr/>
          </p:nvSpPr>
          <p:spPr>
            <a:xfrm>
              <a:off x="446439" y="657450"/>
              <a:ext cx="3792282" cy="4183034"/>
            </a:xfrm>
            <a:custGeom>
              <a:rect b="b" l="l" r="r" t="t"/>
              <a:pathLst>
                <a:path extrusionOk="0" h="27968" w="36553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446439" y="565325"/>
              <a:ext cx="3794384" cy="183524"/>
            </a:xfrm>
            <a:custGeom>
              <a:rect b="b" l="l" r="r" t="t"/>
              <a:pathLst>
                <a:path extrusionOk="0" h="2620" w="36553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701603" y="606974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889" y="606974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570317" y="606974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1" name="Google Shape;70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24"/>
          <p:cNvSpPr txBox="1"/>
          <p:nvPr>
            <p:ph type="title"/>
          </p:nvPr>
        </p:nvSpPr>
        <p:spPr>
          <a:xfrm>
            <a:off x="865508" y="588901"/>
            <a:ext cx="361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25"/>
          <p:cNvGrpSpPr/>
          <p:nvPr/>
        </p:nvGrpSpPr>
        <p:grpSpPr>
          <a:xfrm>
            <a:off x="336517" y="150871"/>
            <a:ext cx="8485767" cy="4856559"/>
            <a:chOff x="329117" y="143471"/>
            <a:chExt cx="8485767" cy="4856559"/>
          </a:xfrm>
        </p:grpSpPr>
        <p:grpSp>
          <p:nvGrpSpPr>
            <p:cNvPr id="705" name="Google Shape;705;p25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706" name="Google Shape;706;p25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rect b="b" l="l" r="r" t="t"/>
                <a:pathLst>
                  <a:path extrusionOk="0" h="27968" w="36553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5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rect b="b" l="l" r="r" t="t"/>
                <a:pathLst>
                  <a:path extrusionOk="0" h="28112" w="36696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rect b="b" l="l" r="r" t="t"/>
                <a:pathLst>
                  <a:path extrusionOk="0" h="2620" w="36553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5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rect b="b" l="l" r="r" t="t"/>
                <a:pathLst>
                  <a:path extrusionOk="0" h="1560" w="2454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5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rect b="b" l="l" r="r" t="t"/>
                <a:pathLst>
                  <a:path extrusionOk="0" h="156" w="6002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1" name="Google Shape;711;p25"/>
            <p:cNvSpPr/>
            <p:nvPr/>
          </p:nvSpPr>
          <p:spPr>
            <a:xfrm>
              <a:off x="697224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94884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44559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4" name="Google Shape;714;p25"/>
          <p:cNvSpPr txBox="1"/>
          <p:nvPr>
            <p:ph type="title"/>
          </p:nvPr>
        </p:nvSpPr>
        <p:spPr>
          <a:xfrm>
            <a:off x="697475" y="588957"/>
            <a:ext cx="77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5" name="Google Shape;715;p25"/>
          <p:cNvSpPr txBox="1"/>
          <p:nvPr>
            <p:ph idx="1" type="body"/>
          </p:nvPr>
        </p:nvSpPr>
        <p:spPr>
          <a:xfrm>
            <a:off x="909125" y="1767887"/>
            <a:ext cx="74061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7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6" name="Google Shape;716;p25"/>
          <p:cNvSpPr/>
          <p:nvPr/>
        </p:nvSpPr>
        <p:spPr>
          <a:xfrm rot="10800000">
            <a:off x="748295" y="874273"/>
            <a:ext cx="214952" cy="326287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5"/>
          <p:cNvSpPr/>
          <p:nvPr/>
        </p:nvSpPr>
        <p:spPr>
          <a:xfrm rot="10800000">
            <a:off x="42344" y="586627"/>
            <a:ext cx="314806" cy="337478"/>
          </a:xfrm>
          <a:custGeom>
            <a:rect b="b" l="l" r="r" t="t"/>
            <a:pathLst>
              <a:path extrusionOk="0" h="3498" w="3263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5"/>
          <p:cNvSpPr/>
          <p:nvPr/>
        </p:nvSpPr>
        <p:spPr>
          <a:xfrm rot="10800000">
            <a:off x="357159" y="4152524"/>
            <a:ext cx="424019" cy="456049"/>
          </a:xfrm>
          <a:custGeom>
            <a:rect b="b" l="l" r="r" t="t"/>
            <a:pathLst>
              <a:path extrusionOk="0" h="4727" w="4395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5"/>
          <p:cNvSpPr/>
          <p:nvPr/>
        </p:nvSpPr>
        <p:spPr>
          <a:xfrm rot="10800000">
            <a:off x="136851" y="1852662"/>
            <a:ext cx="560631" cy="603177"/>
          </a:xfrm>
          <a:custGeom>
            <a:rect b="b" l="l" r="r" t="t"/>
            <a:pathLst>
              <a:path extrusionOk="0" h="6252" w="5811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0" name="Google Shape;720;p25"/>
          <p:cNvGrpSpPr/>
          <p:nvPr/>
        </p:nvGrpSpPr>
        <p:grpSpPr>
          <a:xfrm rot="-3380402">
            <a:off x="7283273" y="2942117"/>
            <a:ext cx="3239089" cy="2443016"/>
            <a:chOff x="1852738" y="206787"/>
            <a:chExt cx="2668014" cy="2012295"/>
          </a:xfrm>
        </p:grpSpPr>
        <p:sp>
          <p:nvSpPr>
            <p:cNvPr id="721" name="Google Shape;721;p25"/>
            <p:cNvSpPr/>
            <p:nvPr/>
          </p:nvSpPr>
          <p:spPr>
            <a:xfrm>
              <a:off x="1863109" y="218911"/>
              <a:ext cx="2657643" cy="1988923"/>
            </a:xfrm>
            <a:custGeom>
              <a:rect b="b" l="l" r="r" t="t"/>
              <a:pathLst>
                <a:path extrusionOk="0" h="13616" w="18194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1852738" y="206787"/>
              <a:ext cx="2626237" cy="2012295"/>
            </a:xfrm>
            <a:custGeom>
              <a:rect b="b" l="l" r="r" t="t"/>
              <a:pathLst>
                <a:path extrusionOk="0" h="13776" w="17979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3252705" y="1222283"/>
              <a:ext cx="320191" cy="890750"/>
            </a:xfrm>
            <a:custGeom>
              <a:rect b="b" l="l" r="r" t="t"/>
              <a:pathLst>
                <a:path extrusionOk="0" h="6098" w="2192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2664906" y="293262"/>
              <a:ext cx="434858" cy="551862"/>
            </a:xfrm>
            <a:custGeom>
              <a:rect b="b" l="l" r="r" t="t"/>
              <a:pathLst>
                <a:path extrusionOk="0" h="3778" w="2977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3364013" y="660634"/>
              <a:ext cx="309820" cy="184490"/>
            </a:xfrm>
            <a:custGeom>
              <a:rect b="b" l="l" r="r" t="t"/>
              <a:pathLst>
                <a:path extrusionOk="0" h="1263" w="2121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3471815" y="1174956"/>
              <a:ext cx="247155" cy="418059"/>
            </a:xfrm>
            <a:custGeom>
              <a:rect b="b" l="l" r="r" t="t"/>
              <a:pathLst>
                <a:path extrusionOk="0" h="2862" w="1692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2289205" y="652016"/>
              <a:ext cx="438510" cy="547918"/>
            </a:xfrm>
            <a:custGeom>
              <a:rect b="b" l="l" r="r" t="t"/>
              <a:pathLst>
                <a:path extrusionOk="0" h="3751" w="3002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4"/>
          <p:cNvGrpSpPr/>
          <p:nvPr/>
        </p:nvGrpSpPr>
        <p:grpSpPr>
          <a:xfrm>
            <a:off x="336517" y="150871"/>
            <a:ext cx="8485767" cy="4856559"/>
            <a:chOff x="329117" y="143471"/>
            <a:chExt cx="8485767" cy="4856559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rect b="b" l="l" r="r" t="t"/>
                <a:pathLst>
                  <a:path extrusionOk="0" h="27968" w="36553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rect b="b" l="l" r="r" t="t"/>
                <a:pathLst>
                  <a:path extrusionOk="0" h="28112" w="36696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rect b="b" l="l" r="r" t="t"/>
                <a:pathLst>
                  <a:path extrusionOk="0" h="2620" w="36553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rect b="b" l="l" r="r" t="t"/>
                <a:pathLst>
                  <a:path extrusionOk="0" h="1560" w="2454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rect b="b" l="l" r="r" t="t"/>
                <a:pathLst>
                  <a:path extrusionOk="0" h="156" w="6002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" name="Google Shape;164;p4"/>
            <p:cNvSpPr/>
            <p:nvPr/>
          </p:nvSpPr>
          <p:spPr>
            <a:xfrm>
              <a:off x="697224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94884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4559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4"/>
          <p:cNvSpPr txBox="1"/>
          <p:nvPr>
            <p:ph type="title"/>
          </p:nvPr>
        </p:nvSpPr>
        <p:spPr>
          <a:xfrm>
            <a:off x="697475" y="589601"/>
            <a:ext cx="77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4"/>
          <p:cNvSpPr txBox="1"/>
          <p:nvPr>
            <p:ph idx="1" type="body"/>
          </p:nvPr>
        </p:nvSpPr>
        <p:spPr>
          <a:xfrm>
            <a:off x="909125" y="1162300"/>
            <a:ext cx="7406100" cy="32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ncert One"/>
              <a:buAutoNum type="arabicPeriod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69" name="Google Shape;169;p4"/>
          <p:cNvSpPr/>
          <p:nvPr/>
        </p:nvSpPr>
        <p:spPr>
          <a:xfrm>
            <a:off x="67218" y="3198757"/>
            <a:ext cx="299362" cy="440740"/>
          </a:xfrm>
          <a:custGeom>
            <a:rect b="b" l="l" r="r" t="t"/>
            <a:pathLst>
              <a:path extrusionOk="0" h="5680" w="3858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"/>
          <p:cNvSpPr/>
          <p:nvPr/>
        </p:nvSpPr>
        <p:spPr>
          <a:xfrm>
            <a:off x="586636" y="3879365"/>
            <a:ext cx="253192" cy="271427"/>
          </a:xfrm>
          <a:custGeom>
            <a:rect b="b" l="l" r="r" t="t"/>
            <a:pathLst>
              <a:path extrusionOk="0" h="3498" w="3263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"/>
          <p:cNvSpPr/>
          <p:nvPr/>
        </p:nvSpPr>
        <p:spPr>
          <a:xfrm>
            <a:off x="-158698" y="4203918"/>
            <a:ext cx="751197" cy="809316"/>
          </a:xfrm>
          <a:custGeom>
            <a:rect b="b" l="l" r="r" t="t"/>
            <a:pathLst>
              <a:path extrusionOk="0" h="10430" w="9681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"/>
          <p:cNvSpPr/>
          <p:nvPr/>
        </p:nvSpPr>
        <p:spPr>
          <a:xfrm>
            <a:off x="247689" y="1775401"/>
            <a:ext cx="450905" cy="485124"/>
          </a:xfrm>
          <a:custGeom>
            <a:rect b="b" l="l" r="r" t="t"/>
            <a:pathLst>
              <a:path extrusionOk="0" h="6252" w="5811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"/>
          <p:cNvSpPr/>
          <p:nvPr/>
        </p:nvSpPr>
        <p:spPr>
          <a:xfrm>
            <a:off x="586625" y="2710939"/>
            <a:ext cx="172882" cy="262426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5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76" name="Google Shape;176;p5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77" name="Google Shape;177;p5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rect b="b" l="l" r="r" t="t"/>
                <a:pathLst>
                  <a:path extrusionOk="0" h="27968" w="36553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rect b="b" l="l" r="r" t="t"/>
                <a:pathLst>
                  <a:path extrusionOk="0" h="2620" w="36553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rect b="b" l="l" r="r" t="t"/>
                <a:pathLst>
                  <a:path extrusionOk="0" h="1560" w="2454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rect b="b" l="l" r="r" t="t"/>
                <a:pathLst>
                  <a:path extrusionOk="0" h="156" w="6002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" name="Google Shape;181;p5"/>
            <p:cNvSpPr/>
            <p:nvPr/>
          </p:nvSpPr>
          <p:spPr>
            <a:xfrm>
              <a:off x="697224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94884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4559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5"/>
          <p:cNvGrpSpPr/>
          <p:nvPr/>
        </p:nvGrpSpPr>
        <p:grpSpPr>
          <a:xfrm>
            <a:off x="4806174" y="1380150"/>
            <a:ext cx="3615093" cy="3356090"/>
            <a:chOff x="956924" y="1380150"/>
            <a:chExt cx="3615093" cy="3356090"/>
          </a:xfrm>
        </p:grpSpPr>
        <p:sp>
          <p:nvSpPr>
            <p:cNvPr id="185" name="Google Shape;185;p5"/>
            <p:cNvSpPr/>
            <p:nvPr/>
          </p:nvSpPr>
          <p:spPr>
            <a:xfrm>
              <a:off x="3600390" y="1452584"/>
              <a:ext cx="200379" cy="171306"/>
            </a:xfrm>
            <a:custGeom>
              <a:rect b="b" l="l" r="r" t="t"/>
              <a:pathLst>
                <a:path extrusionOk="0" h="1314" w="1537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" name="Google Shape;186;p5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187" name="Google Shape;187;p5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rect b="b" l="l" r="r" t="t"/>
                <a:pathLst>
                  <a:path extrusionOk="0" h="209518" w="209932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rect b="b" l="l" r="r" t="t"/>
                <a:pathLst>
                  <a:path extrusionOk="0" h="36571" w="26629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rect b="b" l="l" r="r" t="t"/>
                <a:pathLst>
                  <a:path extrusionOk="0" h="37086" w="37137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rect b="b" l="l" r="r" t="t"/>
                <a:pathLst>
                  <a:path extrusionOk="0" h="37085" w="35076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rect b="b" l="l" r="r" t="t"/>
                <a:pathLst>
                  <a:path extrusionOk="0" h="37085" w="37137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rect b="b" l="l" r="r" t="t"/>
                <a:pathLst>
                  <a:path extrusionOk="0" h="9578" w="9173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rect b="b" l="l" r="r" t="t"/>
                <a:pathLst>
                  <a:path extrusionOk="0" h="9713" w="9728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rect b="b" l="l" r="r" t="t"/>
                <a:pathLst>
                  <a:path extrusionOk="0" h="9660" w="8648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rect b="b" l="l" r="r" t="t"/>
                <a:pathLst>
                  <a:path extrusionOk="0" h="9579" w="8271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rect b="b" l="l" r="r" t="t"/>
                <a:pathLst>
                  <a:path extrusionOk="0" h="77506" w="2455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rect b="b" l="l" r="r" t="t"/>
                <a:pathLst>
                  <a:path extrusionOk="0" h="62922" w="2454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rect b="b" l="l" r="r" t="t"/>
                <a:pathLst>
                  <a:path extrusionOk="0" h="9461" w="9463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rect b="b" l="l" r="r" t="t"/>
                <a:pathLst>
                  <a:path extrusionOk="0" h="9463" w="9463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0" name="Google Shape;200;p5"/>
            <p:cNvSpPr/>
            <p:nvPr/>
          </p:nvSpPr>
          <p:spPr>
            <a:xfrm>
              <a:off x="956925" y="1380150"/>
              <a:ext cx="3615092" cy="3356090"/>
            </a:xfrm>
            <a:custGeom>
              <a:rect b="b" l="l" r="r" t="t"/>
              <a:pathLst>
                <a:path extrusionOk="0" h="27968" w="36553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956924" y="1381176"/>
              <a:ext cx="3615092" cy="183518"/>
            </a:xfrm>
            <a:custGeom>
              <a:rect b="b" l="l" r="r" t="t"/>
              <a:pathLst>
                <a:path extrusionOk="0" h="2620" w="36553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544424" y="1423060"/>
              <a:ext cx="541005" cy="14061"/>
            </a:xfrm>
            <a:custGeom>
              <a:rect b="b" l="l" r="r" t="t"/>
              <a:pathLst>
                <a:path extrusionOk="0" h="156" w="6002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1140305" y="1422799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271591" y="1422799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009019" y="1422799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5"/>
          <p:cNvGrpSpPr/>
          <p:nvPr/>
        </p:nvGrpSpPr>
        <p:grpSpPr>
          <a:xfrm>
            <a:off x="713224" y="1380150"/>
            <a:ext cx="3615093" cy="3356090"/>
            <a:chOff x="956924" y="1380150"/>
            <a:chExt cx="3615093" cy="3356090"/>
          </a:xfrm>
        </p:grpSpPr>
        <p:sp>
          <p:nvSpPr>
            <p:cNvPr id="207" name="Google Shape;207;p5"/>
            <p:cNvSpPr/>
            <p:nvPr/>
          </p:nvSpPr>
          <p:spPr>
            <a:xfrm>
              <a:off x="3600390" y="1452584"/>
              <a:ext cx="200379" cy="171306"/>
            </a:xfrm>
            <a:custGeom>
              <a:rect b="b" l="l" r="r" t="t"/>
              <a:pathLst>
                <a:path extrusionOk="0" h="1314" w="1537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8" name="Google Shape;208;p5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209" name="Google Shape;209;p5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rect b="b" l="l" r="r" t="t"/>
                <a:pathLst>
                  <a:path extrusionOk="0" h="209518" w="209932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rect b="b" l="l" r="r" t="t"/>
                <a:pathLst>
                  <a:path extrusionOk="0" h="36571" w="26629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rect b="b" l="l" r="r" t="t"/>
                <a:pathLst>
                  <a:path extrusionOk="0" h="37086" w="37137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rect b="b" l="l" r="r" t="t"/>
                <a:pathLst>
                  <a:path extrusionOk="0" h="37085" w="35076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rect b="b" l="l" r="r" t="t"/>
                <a:pathLst>
                  <a:path extrusionOk="0" h="37085" w="37137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rect b="b" l="l" r="r" t="t"/>
                <a:pathLst>
                  <a:path extrusionOk="0" h="9578" w="9173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rect b="b" l="l" r="r" t="t"/>
                <a:pathLst>
                  <a:path extrusionOk="0" h="9713" w="9728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rect b="b" l="l" r="r" t="t"/>
                <a:pathLst>
                  <a:path extrusionOk="0" h="9660" w="8648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rect b="b" l="l" r="r" t="t"/>
                <a:pathLst>
                  <a:path extrusionOk="0" h="9579" w="8271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rect b="b" l="l" r="r" t="t"/>
                <a:pathLst>
                  <a:path extrusionOk="0" h="77506" w="2455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rect b="b" l="l" r="r" t="t"/>
                <a:pathLst>
                  <a:path extrusionOk="0" h="62922" w="2454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rect b="b" l="l" r="r" t="t"/>
                <a:pathLst>
                  <a:path extrusionOk="0" h="9461" w="9463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rect b="b" l="l" r="r" t="t"/>
                <a:pathLst>
                  <a:path extrusionOk="0" h="9463" w="9463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2" name="Google Shape;222;p5"/>
            <p:cNvSpPr/>
            <p:nvPr/>
          </p:nvSpPr>
          <p:spPr>
            <a:xfrm>
              <a:off x="956925" y="1380150"/>
              <a:ext cx="3615092" cy="3356090"/>
            </a:xfrm>
            <a:custGeom>
              <a:rect b="b" l="l" r="r" t="t"/>
              <a:pathLst>
                <a:path extrusionOk="0" h="27968" w="36553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956924" y="1381176"/>
              <a:ext cx="3615092" cy="183518"/>
            </a:xfrm>
            <a:custGeom>
              <a:rect b="b" l="l" r="r" t="t"/>
              <a:pathLst>
                <a:path extrusionOk="0" h="2620" w="36553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544424" y="1423060"/>
              <a:ext cx="541005" cy="14061"/>
            </a:xfrm>
            <a:custGeom>
              <a:rect b="b" l="l" r="r" t="t"/>
              <a:pathLst>
                <a:path extrusionOk="0" h="156" w="6002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140305" y="1422799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271591" y="1422799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009019" y="1422799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5"/>
          <p:cNvSpPr txBox="1"/>
          <p:nvPr>
            <p:ph idx="1" type="body"/>
          </p:nvPr>
        </p:nvSpPr>
        <p:spPr>
          <a:xfrm>
            <a:off x="779900" y="1947850"/>
            <a:ext cx="3366300" cy="24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29" name="Google Shape;229;p5"/>
          <p:cNvSpPr txBox="1"/>
          <p:nvPr>
            <p:ph idx="2" type="body"/>
          </p:nvPr>
        </p:nvSpPr>
        <p:spPr>
          <a:xfrm>
            <a:off x="5061100" y="1947850"/>
            <a:ext cx="3366300" cy="24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0" name="Google Shape;2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5"/>
          <p:cNvSpPr txBox="1"/>
          <p:nvPr>
            <p:ph type="title"/>
          </p:nvPr>
        </p:nvSpPr>
        <p:spPr>
          <a:xfrm>
            <a:off x="713225" y="588084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" name="Google Shape;232;p5"/>
          <p:cNvSpPr txBox="1"/>
          <p:nvPr>
            <p:ph idx="3" type="title"/>
          </p:nvPr>
        </p:nvSpPr>
        <p:spPr>
          <a:xfrm>
            <a:off x="854825" y="1470325"/>
            <a:ext cx="2944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3" name="Google Shape;233;p5"/>
          <p:cNvSpPr txBox="1"/>
          <p:nvPr>
            <p:ph idx="4" type="title"/>
          </p:nvPr>
        </p:nvSpPr>
        <p:spPr>
          <a:xfrm>
            <a:off x="5123606" y="1465469"/>
            <a:ext cx="2944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36" name="Google Shape;236;p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rect b="b" l="l" r="r" t="t"/>
                <a:pathLst>
                  <a:path extrusionOk="0" h="27968" w="36553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rect b="b" l="l" r="r" t="t"/>
                <a:pathLst>
                  <a:path extrusionOk="0" h="2620" w="36553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rect b="b" l="l" r="r" t="t"/>
                <a:pathLst>
                  <a:path extrusionOk="0" h="1560" w="2454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rect b="b" l="l" r="r" t="t"/>
                <a:pathLst>
                  <a:path extrusionOk="0" h="156" w="6002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1" name="Google Shape;241;p6"/>
            <p:cNvSpPr/>
            <p:nvPr/>
          </p:nvSpPr>
          <p:spPr>
            <a:xfrm>
              <a:off x="697224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94884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4559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6"/>
          <p:cNvSpPr txBox="1"/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7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48" name="Google Shape;248;p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49" name="Google Shape;249;p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rect b="b" l="l" r="r" t="t"/>
                <a:pathLst>
                  <a:path extrusionOk="0" h="27968" w="36553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rect b="b" l="l" r="r" t="t"/>
                <a:pathLst>
                  <a:path extrusionOk="0" h="2620" w="36553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rect b="b" l="l" r="r" t="t"/>
                <a:pathLst>
                  <a:path extrusionOk="0" h="1560" w="2454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rect b="b" l="l" r="r" t="t"/>
                <a:pathLst>
                  <a:path extrusionOk="0" h="156" w="6002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3" name="Google Shape;253;p7"/>
            <p:cNvSpPr/>
            <p:nvPr/>
          </p:nvSpPr>
          <p:spPr>
            <a:xfrm>
              <a:off x="697224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94884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44559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7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257" name="Google Shape;257;p7"/>
            <p:cNvSpPr/>
            <p:nvPr/>
          </p:nvSpPr>
          <p:spPr>
            <a:xfrm>
              <a:off x="3600390" y="1452584"/>
              <a:ext cx="200379" cy="171306"/>
            </a:xfrm>
            <a:custGeom>
              <a:rect b="b" l="l" r="r" t="t"/>
              <a:pathLst>
                <a:path extrusionOk="0" h="1314" w="1537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8" name="Google Shape;258;p7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259" name="Google Shape;259;p7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rect b="b" l="l" r="r" t="t"/>
                <a:pathLst>
                  <a:path extrusionOk="0" h="209518" w="209932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rect b="b" l="l" r="r" t="t"/>
                <a:pathLst>
                  <a:path extrusionOk="0" h="36571" w="26629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rect b="b" l="l" r="r" t="t"/>
                <a:pathLst>
                  <a:path extrusionOk="0" h="37086" w="37137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rect b="b" l="l" r="r" t="t"/>
                <a:pathLst>
                  <a:path extrusionOk="0" h="37085" w="35076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rect b="b" l="l" r="r" t="t"/>
                <a:pathLst>
                  <a:path extrusionOk="0" h="37085" w="37137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rect b="b" l="l" r="r" t="t"/>
                <a:pathLst>
                  <a:path extrusionOk="0" h="9578" w="9173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rect b="b" l="l" r="r" t="t"/>
                <a:pathLst>
                  <a:path extrusionOk="0" h="9713" w="9728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rect b="b" l="l" r="r" t="t"/>
                <a:pathLst>
                  <a:path extrusionOk="0" h="9660" w="8648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rect b="b" l="l" r="r" t="t"/>
                <a:pathLst>
                  <a:path extrusionOk="0" h="9579" w="8271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rect b="b" l="l" r="r" t="t"/>
                <a:pathLst>
                  <a:path extrusionOk="0" h="77506" w="2455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rect b="b" l="l" r="r" t="t"/>
                <a:pathLst>
                  <a:path extrusionOk="0" h="62922" w="2454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rect b="b" l="l" r="r" t="t"/>
                <a:pathLst>
                  <a:path extrusionOk="0" h="9461" w="9463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rect b="b" l="l" r="r" t="t"/>
                <a:pathLst>
                  <a:path extrusionOk="0" h="9463" w="9463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2" name="Google Shape;272;p7"/>
            <p:cNvSpPr/>
            <p:nvPr/>
          </p:nvSpPr>
          <p:spPr>
            <a:xfrm>
              <a:off x="956925" y="1380150"/>
              <a:ext cx="3615092" cy="2964328"/>
            </a:xfrm>
            <a:custGeom>
              <a:rect b="b" l="l" r="r" t="t"/>
              <a:pathLst>
                <a:path extrusionOk="0" h="27968" w="36553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956924" y="1381176"/>
              <a:ext cx="3615092" cy="183518"/>
            </a:xfrm>
            <a:custGeom>
              <a:rect b="b" l="l" r="r" t="t"/>
              <a:pathLst>
                <a:path extrusionOk="0" h="2620" w="36553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1140305" y="1422799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1271591" y="1422799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1009019" y="1422799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7"/>
          <p:cNvSpPr txBox="1"/>
          <p:nvPr>
            <p:ph type="title"/>
          </p:nvPr>
        </p:nvSpPr>
        <p:spPr>
          <a:xfrm>
            <a:off x="713225" y="508469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8" name="Google Shape;278;p7"/>
          <p:cNvSpPr txBox="1"/>
          <p:nvPr>
            <p:ph idx="1" type="body"/>
          </p:nvPr>
        </p:nvSpPr>
        <p:spPr>
          <a:xfrm>
            <a:off x="5141750" y="2090650"/>
            <a:ext cx="29154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79" name="Google Shape;279;p7"/>
          <p:cNvSpPr/>
          <p:nvPr/>
        </p:nvSpPr>
        <p:spPr>
          <a:xfrm>
            <a:off x="7880460" y="204705"/>
            <a:ext cx="254989" cy="387053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7"/>
          <p:cNvSpPr/>
          <p:nvPr/>
        </p:nvSpPr>
        <p:spPr>
          <a:xfrm>
            <a:off x="8556689" y="513348"/>
            <a:ext cx="412236" cy="625763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7"/>
          <p:cNvSpPr/>
          <p:nvPr/>
        </p:nvSpPr>
        <p:spPr>
          <a:xfrm>
            <a:off x="8098500" y="979848"/>
            <a:ext cx="254989" cy="387053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7"/>
          <p:cNvSpPr/>
          <p:nvPr/>
        </p:nvSpPr>
        <p:spPr>
          <a:xfrm>
            <a:off x="3029310" y="1815580"/>
            <a:ext cx="254989" cy="387053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7"/>
          <p:cNvSpPr/>
          <p:nvPr/>
        </p:nvSpPr>
        <p:spPr>
          <a:xfrm>
            <a:off x="3705539" y="2124223"/>
            <a:ext cx="412236" cy="625763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3481825" y="2883798"/>
            <a:ext cx="254989" cy="387053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"/>
          <p:cNvSpPr/>
          <p:nvPr/>
        </p:nvSpPr>
        <p:spPr>
          <a:xfrm rot="10800000">
            <a:off x="1796636" y="3580073"/>
            <a:ext cx="254989" cy="387053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7"/>
          <p:cNvSpPr/>
          <p:nvPr/>
        </p:nvSpPr>
        <p:spPr>
          <a:xfrm rot="10800000">
            <a:off x="972910" y="2915495"/>
            <a:ext cx="412236" cy="625763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"/>
          <p:cNvSpPr/>
          <p:nvPr/>
        </p:nvSpPr>
        <p:spPr>
          <a:xfrm rot="10800000">
            <a:off x="1329446" y="2378230"/>
            <a:ext cx="254989" cy="387053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/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9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92" name="Google Shape;292;p9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rect b="b" l="l" r="r" t="t"/>
                <a:pathLst>
                  <a:path extrusionOk="0" h="27968" w="36553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rect b="b" l="l" r="r" t="t"/>
                <a:pathLst>
                  <a:path extrusionOk="0" h="2620" w="36553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rect b="b" l="l" r="r" t="t"/>
                <a:pathLst>
                  <a:path extrusionOk="0" h="1560" w="2454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9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rect b="b" l="l" r="r" t="t"/>
                <a:pathLst>
                  <a:path extrusionOk="0" h="156" w="6002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7" name="Google Shape;297;p9"/>
            <p:cNvSpPr/>
            <p:nvPr/>
          </p:nvSpPr>
          <p:spPr>
            <a:xfrm>
              <a:off x="697224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94884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44559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9"/>
          <p:cNvSpPr txBox="1"/>
          <p:nvPr>
            <p:ph idx="1" type="subTitle"/>
          </p:nvPr>
        </p:nvSpPr>
        <p:spPr>
          <a:xfrm>
            <a:off x="4787775" y="1617625"/>
            <a:ext cx="32730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/>
        </p:txBody>
      </p:sp>
      <p:sp>
        <p:nvSpPr>
          <p:cNvPr id="301" name="Google Shape;301;p9"/>
          <p:cNvSpPr txBox="1"/>
          <p:nvPr>
            <p:ph idx="2" type="body"/>
          </p:nvPr>
        </p:nvSpPr>
        <p:spPr>
          <a:xfrm>
            <a:off x="4787775" y="2114150"/>
            <a:ext cx="3273000" cy="25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>
                <a:solidFill>
                  <a:schemeClr val="accent3"/>
                </a:solidFill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2" name="Google Shape;302;p9"/>
          <p:cNvSpPr txBox="1"/>
          <p:nvPr>
            <p:ph type="title"/>
          </p:nvPr>
        </p:nvSpPr>
        <p:spPr>
          <a:xfrm>
            <a:off x="697475" y="575845"/>
            <a:ext cx="77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3" name="Google Shape;303;p9"/>
          <p:cNvSpPr/>
          <p:nvPr/>
        </p:nvSpPr>
        <p:spPr>
          <a:xfrm>
            <a:off x="247705" y="3352582"/>
            <a:ext cx="299362" cy="440740"/>
          </a:xfrm>
          <a:custGeom>
            <a:rect b="b" l="l" r="r" t="t"/>
            <a:pathLst>
              <a:path extrusionOk="0" h="5680" w="3858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9"/>
          <p:cNvSpPr/>
          <p:nvPr/>
        </p:nvSpPr>
        <p:spPr>
          <a:xfrm>
            <a:off x="1283402" y="3352568"/>
            <a:ext cx="751197" cy="809316"/>
          </a:xfrm>
          <a:custGeom>
            <a:rect b="b" l="l" r="r" t="t"/>
            <a:pathLst>
              <a:path extrusionOk="0" h="10430" w="9681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9"/>
          <p:cNvSpPr/>
          <p:nvPr/>
        </p:nvSpPr>
        <p:spPr>
          <a:xfrm>
            <a:off x="162303" y="1055606"/>
            <a:ext cx="341030" cy="366792"/>
          </a:xfrm>
          <a:custGeom>
            <a:rect b="b" l="l" r="r" t="t"/>
            <a:pathLst>
              <a:path extrusionOk="0" h="4727" w="4395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9"/>
          <p:cNvSpPr/>
          <p:nvPr/>
        </p:nvSpPr>
        <p:spPr>
          <a:xfrm>
            <a:off x="872239" y="1592726"/>
            <a:ext cx="450905" cy="485124"/>
          </a:xfrm>
          <a:custGeom>
            <a:rect b="b" l="l" r="r" t="t"/>
            <a:pathLst>
              <a:path extrusionOk="0" h="6252" w="5811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9"/>
          <p:cNvSpPr/>
          <p:nvPr/>
        </p:nvSpPr>
        <p:spPr>
          <a:xfrm>
            <a:off x="1110525" y="2864764"/>
            <a:ext cx="172882" cy="262426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"/>
          <p:cNvSpPr txBox="1"/>
          <p:nvPr>
            <p:ph type="title"/>
          </p:nvPr>
        </p:nvSpPr>
        <p:spPr>
          <a:xfrm>
            <a:off x="4572000" y="360051"/>
            <a:ext cx="3858900" cy="18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b="1"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achinelearningmastery.com/text-generation-lstm-recurrent-neural-networks-python-keras/" TargetMode="External"/><Relationship Id="rId4" Type="http://schemas.openxmlformats.org/officeDocument/2006/relationships/hyperlink" Target="https://medium.com/@david.campion/text-generation-using-bidirectional-lstm-and-doc2vec-models-1-3-8979eb65cb3a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6"/>
          <p:cNvSpPr txBox="1"/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Enhancing AI Generated Text with LSTM</a:t>
            </a:r>
            <a:endParaRPr sz="5500"/>
          </a:p>
        </p:txBody>
      </p:sp>
      <p:sp>
        <p:nvSpPr>
          <p:cNvPr id="733" name="Google Shape;733;p26"/>
          <p:cNvSpPr txBox="1"/>
          <p:nvPr>
            <p:ph idx="1" type="subTitle"/>
          </p:nvPr>
        </p:nvSpPr>
        <p:spPr>
          <a:xfrm>
            <a:off x="2391600" y="3612973"/>
            <a:ext cx="4360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82B9A3"/>
                </a:solidFill>
              </a:rPr>
              <a:t>Amber Wells, Bryan Gonzales , Shain Dholakiya</a:t>
            </a:r>
            <a:endParaRPr sz="1900">
              <a:solidFill>
                <a:srgbClr val="82B9A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5"/>
          <p:cNvSpPr txBox="1"/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Goals</a:t>
            </a:r>
            <a:endParaRPr/>
          </a:p>
        </p:txBody>
      </p:sp>
      <p:sp>
        <p:nvSpPr>
          <p:cNvPr id="995" name="Google Shape;995;p35"/>
          <p:cNvSpPr txBox="1"/>
          <p:nvPr>
            <p:ph idx="2" type="title"/>
          </p:nvPr>
        </p:nvSpPr>
        <p:spPr>
          <a:xfrm>
            <a:off x="1005350" y="2385975"/>
            <a:ext cx="22530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Tests!</a:t>
            </a:r>
            <a:endParaRPr/>
          </a:p>
        </p:txBody>
      </p:sp>
      <p:sp>
        <p:nvSpPr>
          <p:cNvPr id="996" name="Google Shape;996;p35"/>
          <p:cNvSpPr txBox="1"/>
          <p:nvPr>
            <p:ph idx="1" type="subTitle"/>
          </p:nvPr>
        </p:nvSpPr>
        <p:spPr>
          <a:xfrm>
            <a:off x="1005350" y="2697377"/>
            <a:ext cx="2253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tests mean better data and better stories!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5"/>
          <p:cNvSpPr txBox="1"/>
          <p:nvPr>
            <p:ph idx="3" type="title"/>
          </p:nvPr>
        </p:nvSpPr>
        <p:spPr>
          <a:xfrm>
            <a:off x="3445494" y="1776375"/>
            <a:ext cx="22530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 Temperature</a:t>
            </a:r>
            <a:endParaRPr/>
          </a:p>
        </p:txBody>
      </p:sp>
      <p:sp>
        <p:nvSpPr>
          <p:cNvPr id="998" name="Google Shape;998;p35"/>
          <p:cNvSpPr txBox="1"/>
          <p:nvPr>
            <p:ph idx="4" type="subTitle"/>
          </p:nvPr>
        </p:nvSpPr>
        <p:spPr>
          <a:xfrm>
            <a:off x="3445494" y="2011577"/>
            <a:ext cx="2253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temperature determines </a:t>
            </a:r>
            <a:r>
              <a:rPr lang="en"/>
              <a:t>predictable</a:t>
            </a:r>
            <a:r>
              <a:rPr lang="en"/>
              <a:t> the text will be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5"/>
          <p:cNvSpPr txBox="1"/>
          <p:nvPr>
            <p:ph idx="5" type="title"/>
          </p:nvPr>
        </p:nvSpPr>
        <p:spPr>
          <a:xfrm>
            <a:off x="5885639" y="2385975"/>
            <a:ext cx="22530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Stronger Processing</a:t>
            </a:r>
            <a:endParaRPr/>
          </a:p>
        </p:txBody>
      </p:sp>
      <p:sp>
        <p:nvSpPr>
          <p:cNvPr id="1000" name="Google Shape;1000;p35"/>
          <p:cNvSpPr txBox="1"/>
          <p:nvPr>
            <p:ph idx="6" type="subTitle"/>
          </p:nvPr>
        </p:nvSpPr>
        <p:spPr>
          <a:xfrm>
            <a:off x="5885639" y="2697377"/>
            <a:ext cx="2253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power = bigger tests</a:t>
            </a:r>
            <a:endParaRPr/>
          </a:p>
        </p:txBody>
      </p:sp>
      <p:cxnSp>
        <p:nvCxnSpPr>
          <p:cNvPr id="1001" name="Google Shape;1001;p35"/>
          <p:cNvCxnSpPr/>
          <p:nvPr/>
        </p:nvCxnSpPr>
        <p:spPr>
          <a:xfrm rot="10800000">
            <a:off x="1199100" y="4457550"/>
            <a:ext cx="6745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Google Shape;1002;p35"/>
          <p:cNvCxnSpPr/>
          <p:nvPr/>
        </p:nvCxnSpPr>
        <p:spPr>
          <a:xfrm rot="10800000">
            <a:off x="1199100" y="1309725"/>
            <a:ext cx="6745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3" name="Google Shape;1003;p35"/>
          <p:cNvSpPr/>
          <p:nvPr/>
        </p:nvSpPr>
        <p:spPr>
          <a:xfrm>
            <a:off x="2045400" y="2069314"/>
            <a:ext cx="172882" cy="262426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5"/>
          <p:cNvSpPr/>
          <p:nvPr/>
        </p:nvSpPr>
        <p:spPr>
          <a:xfrm>
            <a:off x="4485563" y="1459714"/>
            <a:ext cx="172882" cy="262426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5"/>
          <p:cNvSpPr/>
          <p:nvPr/>
        </p:nvSpPr>
        <p:spPr>
          <a:xfrm>
            <a:off x="6925738" y="2069314"/>
            <a:ext cx="172882" cy="262426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6" name="Google Shape;1006;p35"/>
          <p:cNvGrpSpPr/>
          <p:nvPr/>
        </p:nvGrpSpPr>
        <p:grpSpPr>
          <a:xfrm>
            <a:off x="-488951" y="3189701"/>
            <a:ext cx="1928325" cy="2247935"/>
            <a:chOff x="-717551" y="3189701"/>
            <a:chExt cx="1928325" cy="2247935"/>
          </a:xfrm>
        </p:grpSpPr>
        <p:sp>
          <p:nvSpPr>
            <p:cNvPr id="1007" name="Google Shape;1007;p35"/>
            <p:cNvSpPr/>
            <p:nvPr/>
          </p:nvSpPr>
          <p:spPr>
            <a:xfrm>
              <a:off x="-712863" y="3488056"/>
              <a:ext cx="1180775" cy="1913025"/>
            </a:xfrm>
            <a:custGeom>
              <a:rect b="b" l="l" r="r" t="t"/>
              <a:pathLst>
                <a:path extrusionOk="0" h="34279" w="21158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rgbClr val="F24452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-717551" y="3483647"/>
              <a:ext cx="1189425" cy="1922066"/>
            </a:xfrm>
            <a:custGeom>
              <a:rect b="b" l="l" r="r" t="t"/>
              <a:pathLst>
                <a:path extrusionOk="0" h="34441" w="21313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-717551" y="3483814"/>
              <a:ext cx="1056548" cy="1896004"/>
            </a:xfrm>
            <a:custGeom>
              <a:rect b="b" l="l" r="r" t="t"/>
              <a:pathLst>
                <a:path extrusionOk="0" h="33974" w="18932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-698911" y="3628750"/>
              <a:ext cx="167478" cy="178975"/>
            </a:xfrm>
            <a:custGeom>
              <a:rect b="b" l="l" r="r" t="t"/>
              <a:pathLst>
                <a:path extrusionOk="0" h="3207" w="3001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-639811" y="3779100"/>
              <a:ext cx="273178" cy="354210"/>
            </a:xfrm>
            <a:custGeom>
              <a:rect b="b" l="l" r="r" t="t"/>
              <a:pathLst>
                <a:path extrusionOk="0" h="6347" w="4895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-507546" y="4113954"/>
              <a:ext cx="420621" cy="455891"/>
            </a:xfrm>
            <a:custGeom>
              <a:rect b="b" l="l" r="r" t="t"/>
              <a:pathLst>
                <a:path extrusionOk="0" h="8169" w="7537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-327510" y="4416159"/>
              <a:ext cx="439931" cy="463984"/>
            </a:xfrm>
            <a:custGeom>
              <a:rect b="b" l="l" r="r" t="t"/>
              <a:pathLst>
                <a:path extrusionOk="0" h="8314" w="7883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-570051" y="3407635"/>
              <a:ext cx="1146286" cy="2025980"/>
            </a:xfrm>
            <a:custGeom>
              <a:rect b="b" l="l" r="r" t="t"/>
              <a:pathLst>
                <a:path extrusionOk="0" h="36303" w="2054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rgbClr val="F24452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-567372" y="3403673"/>
              <a:ext cx="1147570" cy="2033960"/>
            </a:xfrm>
            <a:custGeom>
              <a:rect b="b" l="l" r="r" t="t"/>
              <a:pathLst>
                <a:path extrusionOk="0" h="36446" w="20563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-332811" y="3403505"/>
              <a:ext cx="731636" cy="2034128"/>
            </a:xfrm>
            <a:custGeom>
              <a:rect b="b" l="l" r="r" t="t"/>
              <a:pathLst>
                <a:path extrusionOk="0" h="36449" w="1311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-403241" y="3593032"/>
              <a:ext cx="211343" cy="162846"/>
            </a:xfrm>
            <a:custGeom>
              <a:rect b="b" l="l" r="r" t="t"/>
              <a:pathLst>
                <a:path extrusionOk="0" h="2918" w="3787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-429805" y="3779044"/>
              <a:ext cx="352201" cy="198786"/>
            </a:xfrm>
            <a:custGeom>
              <a:rect b="b" l="l" r="r" t="t"/>
              <a:pathLst>
                <a:path extrusionOk="0" h="3562" w="6311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-395260" y="4037942"/>
              <a:ext cx="455836" cy="272787"/>
            </a:xfrm>
            <a:custGeom>
              <a:rect b="b" l="l" r="r" t="t"/>
              <a:pathLst>
                <a:path extrusionOk="0" h="4888" w="8168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-308870" y="4289752"/>
              <a:ext cx="487758" cy="270164"/>
            </a:xfrm>
            <a:custGeom>
              <a:rect b="b" l="l" r="r" t="t"/>
              <a:pathLst>
                <a:path extrusionOk="0" h="4841" w="874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182798" y="3193663"/>
              <a:ext cx="512369" cy="2239946"/>
            </a:xfrm>
            <a:custGeom>
              <a:rect b="b" l="l" r="r" t="t"/>
              <a:pathLst>
                <a:path extrusionOk="0" h="40137" w="9181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rgbClr val="F24452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123698" y="3189701"/>
              <a:ext cx="575431" cy="2247926"/>
            </a:xfrm>
            <a:custGeom>
              <a:rect b="b" l="l" r="r" t="t"/>
              <a:pathLst>
                <a:path extrusionOk="0" h="40280" w="10311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5"/>
            <p:cNvSpPr/>
            <p:nvPr/>
          </p:nvSpPr>
          <p:spPr>
            <a:xfrm>
              <a:off x="349608" y="3189701"/>
              <a:ext cx="230597" cy="2247926"/>
            </a:xfrm>
            <a:custGeom>
              <a:rect b="b" l="l" r="r" t="t"/>
              <a:pathLst>
                <a:path extrusionOk="0" h="40280" w="4132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5"/>
            <p:cNvSpPr/>
            <p:nvPr/>
          </p:nvSpPr>
          <p:spPr>
            <a:xfrm>
              <a:off x="318356" y="3309411"/>
              <a:ext cx="106369" cy="122888"/>
            </a:xfrm>
            <a:custGeom>
              <a:rect b="b" l="l" r="r" t="t"/>
              <a:pathLst>
                <a:path extrusionOk="0" h="2202" w="1906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286489" y="3468355"/>
              <a:ext cx="204032" cy="203809"/>
            </a:xfrm>
            <a:custGeom>
              <a:rect b="b" l="l" r="r" t="t"/>
              <a:pathLst>
                <a:path extrusionOk="0" h="3652" w="3656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261878" y="3681155"/>
              <a:ext cx="291092" cy="236177"/>
            </a:xfrm>
            <a:custGeom>
              <a:rect b="b" l="l" r="r" t="t"/>
              <a:pathLst>
                <a:path extrusionOk="0" h="4232" w="5216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245247" y="3949038"/>
              <a:ext cx="361521" cy="214803"/>
            </a:xfrm>
            <a:custGeom>
              <a:rect b="b" l="l" r="r" t="t"/>
              <a:pathLst>
                <a:path extrusionOk="0" h="3849" w="6478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243964" y="4247951"/>
              <a:ext cx="400698" cy="191699"/>
            </a:xfrm>
            <a:custGeom>
              <a:rect b="b" l="l" r="r" t="t"/>
              <a:pathLst>
                <a:path extrusionOk="0" h="3435" w="718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449281" y="3537223"/>
              <a:ext cx="729627" cy="1896395"/>
            </a:xfrm>
            <a:custGeom>
              <a:rect b="b" l="l" r="r" t="t"/>
              <a:pathLst>
                <a:path extrusionOk="0" h="33981" w="13074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rgbClr val="F24452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445263" y="3532982"/>
              <a:ext cx="765511" cy="1904654"/>
            </a:xfrm>
            <a:custGeom>
              <a:rect b="b" l="l" r="r" t="t"/>
              <a:pathLst>
                <a:path extrusionOk="0" h="34129" w="13717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584169" y="3533038"/>
              <a:ext cx="497691" cy="1904598"/>
            </a:xfrm>
            <a:custGeom>
              <a:rect b="b" l="l" r="r" t="t"/>
              <a:pathLst>
                <a:path extrusionOk="0" h="34128" w="8918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913045" y="3734341"/>
              <a:ext cx="209390" cy="179030"/>
            </a:xfrm>
            <a:custGeom>
              <a:rect b="b" l="l" r="r" t="t"/>
              <a:pathLst>
                <a:path extrusionOk="0" h="3208" w="3752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812033" y="3898140"/>
              <a:ext cx="323684" cy="285009"/>
            </a:xfrm>
            <a:custGeom>
              <a:rect b="b" l="l" r="r" t="t"/>
              <a:pathLst>
                <a:path extrusionOk="0" h="5107" w="580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703095" y="4127013"/>
              <a:ext cx="424639" cy="293324"/>
            </a:xfrm>
            <a:custGeom>
              <a:rect b="b" l="l" r="r" t="t"/>
              <a:pathLst>
                <a:path extrusionOk="0" h="5256" w="7609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600074" y="4423749"/>
              <a:ext cx="476484" cy="318214"/>
            </a:xfrm>
            <a:custGeom>
              <a:rect b="b" l="l" r="r" t="t"/>
              <a:pathLst>
                <a:path extrusionOk="0" h="5702" w="8538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35"/>
          <p:cNvGrpSpPr/>
          <p:nvPr/>
        </p:nvGrpSpPr>
        <p:grpSpPr>
          <a:xfrm flipH="1">
            <a:off x="7777261" y="3189701"/>
            <a:ext cx="1928325" cy="2247935"/>
            <a:chOff x="-717551" y="3189701"/>
            <a:chExt cx="1928325" cy="2247935"/>
          </a:xfrm>
        </p:grpSpPr>
        <p:sp>
          <p:nvSpPr>
            <p:cNvPr id="1037" name="Google Shape;1037;p35"/>
            <p:cNvSpPr/>
            <p:nvPr/>
          </p:nvSpPr>
          <p:spPr>
            <a:xfrm>
              <a:off x="-712863" y="3488056"/>
              <a:ext cx="1180775" cy="1913025"/>
            </a:xfrm>
            <a:custGeom>
              <a:rect b="b" l="l" r="r" t="t"/>
              <a:pathLst>
                <a:path extrusionOk="0" h="34279" w="21158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rgbClr val="F24452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-717551" y="3483647"/>
              <a:ext cx="1189425" cy="1922066"/>
            </a:xfrm>
            <a:custGeom>
              <a:rect b="b" l="l" r="r" t="t"/>
              <a:pathLst>
                <a:path extrusionOk="0" h="34441" w="21313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-717551" y="3483814"/>
              <a:ext cx="1056548" cy="1896004"/>
            </a:xfrm>
            <a:custGeom>
              <a:rect b="b" l="l" r="r" t="t"/>
              <a:pathLst>
                <a:path extrusionOk="0" h="33974" w="18932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-698911" y="3628750"/>
              <a:ext cx="167478" cy="178975"/>
            </a:xfrm>
            <a:custGeom>
              <a:rect b="b" l="l" r="r" t="t"/>
              <a:pathLst>
                <a:path extrusionOk="0" h="3207" w="3001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-639811" y="3779100"/>
              <a:ext cx="273178" cy="354210"/>
            </a:xfrm>
            <a:custGeom>
              <a:rect b="b" l="l" r="r" t="t"/>
              <a:pathLst>
                <a:path extrusionOk="0" h="6347" w="4895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-507546" y="4113954"/>
              <a:ext cx="420621" cy="455891"/>
            </a:xfrm>
            <a:custGeom>
              <a:rect b="b" l="l" r="r" t="t"/>
              <a:pathLst>
                <a:path extrusionOk="0" h="8169" w="7537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-327510" y="4416159"/>
              <a:ext cx="439931" cy="463984"/>
            </a:xfrm>
            <a:custGeom>
              <a:rect b="b" l="l" r="r" t="t"/>
              <a:pathLst>
                <a:path extrusionOk="0" h="8314" w="7883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-570051" y="3407635"/>
              <a:ext cx="1146286" cy="2025980"/>
            </a:xfrm>
            <a:custGeom>
              <a:rect b="b" l="l" r="r" t="t"/>
              <a:pathLst>
                <a:path extrusionOk="0" h="36303" w="2054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rgbClr val="F24452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-567372" y="3403673"/>
              <a:ext cx="1147570" cy="2033960"/>
            </a:xfrm>
            <a:custGeom>
              <a:rect b="b" l="l" r="r" t="t"/>
              <a:pathLst>
                <a:path extrusionOk="0" h="36446" w="20563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-332811" y="3403505"/>
              <a:ext cx="731636" cy="2034128"/>
            </a:xfrm>
            <a:custGeom>
              <a:rect b="b" l="l" r="r" t="t"/>
              <a:pathLst>
                <a:path extrusionOk="0" h="36449" w="1311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-403241" y="3593032"/>
              <a:ext cx="211343" cy="162846"/>
            </a:xfrm>
            <a:custGeom>
              <a:rect b="b" l="l" r="r" t="t"/>
              <a:pathLst>
                <a:path extrusionOk="0" h="2918" w="3787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-429805" y="3779044"/>
              <a:ext cx="352201" cy="198786"/>
            </a:xfrm>
            <a:custGeom>
              <a:rect b="b" l="l" r="r" t="t"/>
              <a:pathLst>
                <a:path extrusionOk="0" h="3562" w="6311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-395260" y="4037942"/>
              <a:ext cx="455836" cy="272787"/>
            </a:xfrm>
            <a:custGeom>
              <a:rect b="b" l="l" r="r" t="t"/>
              <a:pathLst>
                <a:path extrusionOk="0" h="4888" w="8168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-308870" y="4289752"/>
              <a:ext cx="487758" cy="270164"/>
            </a:xfrm>
            <a:custGeom>
              <a:rect b="b" l="l" r="r" t="t"/>
              <a:pathLst>
                <a:path extrusionOk="0" h="4841" w="874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182798" y="3193663"/>
              <a:ext cx="512369" cy="2239946"/>
            </a:xfrm>
            <a:custGeom>
              <a:rect b="b" l="l" r="r" t="t"/>
              <a:pathLst>
                <a:path extrusionOk="0" h="40137" w="9181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rgbClr val="F24452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123698" y="3189701"/>
              <a:ext cx="575431" cy="2247926"/>
            </a:xfrm>
            <a:custGeom>
              <a:rect b="b" l="l" r="r" t="t"/>
              <a:pathLst>
                <a:path extrusionOk="0" h="40280" w="10311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349608" y="3189701"/>
              <a:ext cx="230597" cy="2247926"/>
            </a:xfrm>
            <a:custGeom>
              <a:rect b="b" l="l" r="r" t="t"/>
              <a:pathLst>
                <a:path extrusionOk="0" h="40280" w="4132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318356" y="3309411"/>
              <a:ext cx="106369" cy="122888"/>
            </a:xfrm>
            <a:custGeom>
              <a:rect b="b" l="l" r="r" t="t"/>
              <a:pathLst>
                <a:path extrusionOk="0" h="2202" w="1906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286489" y="3468355"/>
              <a:ext cx="204032" cy="203809"/>
            </a:xfrm>
            <a:custGeom>
              <a:rect b="b" l="l" r="r" t="t"/>
              <a:pathLst>
                <a:path extrusionOk="0" h="3652" w="3656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261878" y="3681155"/>
              <a:ext cx="291092" cy="236177"/>
            </a:xfrm>
            <a:custGeom>
              <a:rect b="b" l="l" r="r" t="t"/>
              <a:pathLst>
                <a:path extrusionOk="0" h="4232" w="5216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245247" y="3949038"/>
              <a:ext cx="361521" cy="214803"/>
            </a:xfrm>
            <a:custGeom>
              <a:rect b="b" l="l" r="r" t="t"/>
              <a:pathLst>
                <a:path extrusionOk="0" h="3849" w="6478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243964" y="4247951"/>
              <a:ext cx="400698" cy="191699"/>
            </a:xfrm>
            <a:custGeom>
              <a:rect b="b" l="l" r="r" t="t"/>
              <a:pathLst>
                <a:path extrusionOk="0" h="3435" w="718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49281" y="3537223"/>
              <a:ext cx="729627" cy="1896395"/>
            </a:xfrm>
            <a:custGeom>
              <a:rect b="b" l="l" r="r" t="t"/>
              <a:pathLst>
                <a:path extrusionOk="0" h="33981" w="13074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rgbClr val="F24452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45263" y="3532982"/>
              <a:ext cx="765511" cy="1904654"/>
            </a:xfrm>
            <a:custGeom>
              <a:rect b="b" l="l" r="r" t="t"/>
              <a:pathLst>
                <a:path extrusionOk="0" h="34129" w="13717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584169" y="3533038"/>
              <a:ext cx="497691" cy="1904598"/>
            </a:xfrm>
            <a:custGeom>
              <a:rect b="b" l="l" r="r" t="t"/>
              <a:pathLst>
                <a:path extrusionOk="0" h="34128" w="8918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913045" y="3734341"/>
              <a:ext cx="209390" cy="179030"/>
            </a:xfrm>
            <a:custGeom>
              <a:rect b="b" l="l" r="r" t="t"/>
              <a:pathLst>
                <a:path extrusionOk="0" h="3208" w="3752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812033" y="3898140"/>
              <a:ext cx="323684" cy="285009"/>
            </a:xfrm>
            <a:custGeom>
              <a:rect b="b" l="l" r="r" t="t"/>
              <a:pathLst>
                <a:path extrusionOk="0" h="5107" w="580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703095" y="4127013"/>
              <a:ext cx="424639" cy="293324"/>
            </a:xfrm>
            <a:custGeom>
              <a:rect b="b" l="l" r="r" t="t"/>
              <a:pathLst>
                <a:path extrusionOk="0" h="5256" w="7609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00074" y="4423749"/>
              <a:ext cx="476484" cy="318214"/>
            </a:xfrm>
            <a:custGeom>
              <a:rect b="b" l="l" r="r" t="t"/>
              <a:pathLst>
                <a:path extrusionOk="0" h="5702" w="8538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rgbClr val="00004D"/>
            </a:solidFill>
            <a:ln cap="flat" cmpd="sng" w="9525">
              <a:solidFill>
                <a:srgbClr val="000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6" name="Google Shape;1066;p35"/>
          <p:cNvSpPr txBox="1"/>
          <p:nvPr>
            <p:ph idx="3" type="title"/>
          </p:nvPr>
        </p:nvSpPr>
        <p:spPr>
          <a:xfrm>
            <a:off x="3445494" y="3376575"/>
            <a:ext cx="22530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good output</a:t>
            </a:r>
            <a:endParaRPr/>
          </a:p>
        </p:txBody>
      </p:sp>
      <p:sp>
        <p:nvSpPr>
          <p:cNvPr id="1067" name="Google Shape;1067;p35"/>
          <p:cNvSpPr txBox="1"/>
          <p:nvPr>
            <p:ph idx="4" type="subTitle"/>
          </p:nvPr>
        </p:nvSpPr>
        <p:spPr>
          <a:xfrm>
            <a:off x="3445494" y="3611777"/>
            <a:ext cx="2253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still need get to where we want to be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5"/>
          <p:cNvSpPr/>
          <p:nvPr/>
        </p:nvSpPr>
        <p:spPr>
          <a:xfrm>
            <a:off x="4485563" y="3059914"/>
            <a:ext cx="172882" cy="262426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36"/>
          <p:cNvSpPr/>
          <p:nvPr/>
        </p:nvSpPr>
        <p:spPr>
          <a:xfrm>
            <a:off x="6966024" y="2982190"/>
            <a:ext cx="424019" cy="456049"/>
          </a:xfrm>
          <a:custGeom>
            <a:rect b="b" l="l" r="r" t="t"/>
            <a:pathLst>
              <a:path extrusionOk="0" h="4727" w="4395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6"/>
          <p:cNvSpPr txBox="1"/>
          <p:nvPr>
            <p:ph type="title"/>
          </p:nvPr>
        </p:nvSpPr>
        <p:spPr>
          <a:xfrm>
            <a:off x="1319400" y="1539300"/>
            <a:ext cx="65052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QUESTIONS?</a:t>
            </a:r>
            <a:endParaRPr sz="10000"/>
          </a:p>
        </p:txBody>
      </p:sp>
      <p:sp>
        <p:nvSpPr>
          <p:cNvPr id="1075" name="Google Shape;1075;p36"/>
          <p:cNvSpPr/>
          <p:nvPr/>
        </p:nvSpPr>
        <p:spPr>
          <a:xfrm>
            <a:off x="7656470" y="2571749"/>
            <a:ext cx="560631" cy="603177"/>
          </a:xfrm>
          <a:custGeom>
            <a:rect b="b" l="l" r="r" t="t"/>
            <a:pathLst>
              <a:path extrusionOk="0" h="6252" w="5811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6"/>
          <p:cNvSpPr/>
          <p:nvPr/>
        </p:nvSpPr>
        <p:spPr>
          <a:xfrm>
            <a:off x="7537555" y="3438254"/>
            <a:ext cx="214952" cy="326287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7" name="Google Shape;1077;p36"/>
          <p:cNvGrpSpPr/>
          <p:nvPr/>
        </p:nvGrpSpPr>
        <p:grpSpPr>
          <a:xfrm rot="-3380372">
            <a:off x="7714794" y="3690239"/>
            <a:ext cx="2435181" cy="1836685"/>
            <a:chOff x="1852738" y="206787"/>
            <a:chExt cx="2668014" cy="2012295"/>
          </a:xfrm>
        </p:grpSpPr>
        <p:sp>
          <p:nvSpPr>
            <p:cNvPr id="1078" name="Google Shape;1078;p36"/>
            <p:cNvSpPr/>
            <p:nvPr/>
          </p:nvSpPr>
          <p:spPr>
            <a:xfrm>
              <a:off x="1863109" y="218911"/>
              <a:ext cx="2657643" cy="1988923"/>
            </a:xfrm>
            <a:custGeom>
              <a:rect b="b" l="l" r="r" t="t"/>
              <a:pathLst>
                <a:path extrusionOk="0" h="13616" w="18194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1852738" y="206787"/>
              <a:ext cx="2626237" cy="2012295"/>
            </a:xfrm>
            <a:custGeom>
              <a:rect b="b" l="l" r="r" t="t"/>
              <a:pathLst>
                <a:path extrusionOk="0" h="13776" w="17979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3252705" y="1222283"/>
              <a:ext cx="320191" cy="890750"/>
            </a:xfrm>
            <a:custGeom>
              <a:rect b="b" l="l" r="r" t="t"/>
              <a:pathLst>
                <a:path extrusionOk="0" h="6098" w="2192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2664906" y="293262"/>
              <a:ext cx="434858" cy="551862"/>
            </a:xfrm>
            <a:custGeom>
              <a:rect b="b" l="l" r="r" t="t"/>
              <a:pathLst>
                <a:path extrusionOk="0" h="3778" w="2977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3364013" y="660634"/>
              <a:ext cx="309820" cy="184490"/>
            </a:xfrm>
            <a:custGeom>
              <a:rect b="b" l="l" r="r" t="t"/>
              <a:pathLst>
                <a:path extrusionOk="0" h="1263" w="2121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3471815" y="1174956"/>
              <a:ext cx="247155" cy="418059"/>
            </a:xfrm>
            <a:custGeom>
              <a:rect b="b" l="l" r="r" t="t"/>
              <a:pathLst>
                <a:path extrusionOk="0" h="2862" w="1692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2289205" y="652016"/>
              <a:ext cx="438510" cy="547918"/>
            </a:xfrm>
            <a:custGeom>
              <a:rect b="b" l="l" r="r" t="t"/>
              <a:pathLst>
                <a:path extrusionOk="0" h="3751" w="3002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5" name="Google Shape;1085;p36"/>
          <p:cNvSpPr/>
          <p:nvPr/>
        </p:nvSpPr>
        <p:spPr>
          <a:xfrm>
            <a:off x="1067499" y="1539290"/>
            <a:ext cx="424019" cy="456049"/>
          </a:xfrm>
          <a:custGeom>
            <a:rect b="b" l="l" r="r" t="t"/>
            <a:pathLst>
              <a:path extrusionOk="0" h="4727" w="4395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6"/>
          <p:cNvSpPr/>
          <p:nvPr/>
        </p:nvSpPr>
        <p:spPr>
          <a:xfrm>
            <a:off x="1636620" y="1206361"/>
            <a:ext cx="560631" cy="603177"/>
          </a:xfrm>
          <a:custGeom>
            <a:rect b="b" l="l" r="r" t="t"/>
            <a:pathLst>
              <a:path extrusionOk="0" h="6252" w="5811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6"/>
          <p:cNvSpPr/>
          <p:nvPr/>
        </p:nvSpPr>
        <p:spPr>
          <a:xfrm>
            <a:off x="1280117" y="907829"/>
            <a:ext cx="214952" cy="326287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6"/>
          <p:cNvSpPr/>
          <p:nvPr/>
        </p:nvSpPr>
        <p:spPr>
          <a:xfrm>
            <a:off x="1044253" y="4125382"/>
            <a:ext cx="561955" cy="820749"/>
          </a:xfrm>
          <a:custGeom>
            <a:rect b="b" l="l" r="r" t="t"/>
            <a:pathLst>
              <a:path extrusionOk="0" h="16452" w="11265">
                <a:moveTo>
                  <a:pt x="2568" y="0"/>
                </a:moveTo>
                <a:cubicBezTo>
                  <a:pt x="2422" y="0"/>
                  <a:pt x="2276" y="4"/>
                  <a:pt x="2132" y="11"/>
                </a:cubicBezTo>
                <a:lnTo>
                  <a:pt x="1727" y="3048"/>
                </a:lnTo>
                <a:cubicBezTo>
                  <a:pt x="1998" y="3007"/>
                  <a:pt x="2276" y="2986"/>
                  <a:pt x="2557" y="2986"/>
                </a:cubicBezTo>
                <a:cubicBezTo>
                  <a:pt x="2771" y="2986"/>
                  <a:pt x="2987" y="2998"/>
                  <a:pt x="3204" y="3024"/>
                </a:cubicBezTo>
                <a:cubicBezTo>
                  <a:pt x="6073" y="3405"/>
                  <a:pt x="8097" y="6024"/>
                  <a:pt x="7728" y="8893"/>
                </a:cubicBezTo>
                <a:cubicBezTo>
                  <a:pt x="7377" y="11536"/>
                  <a:pt x="5128" y="13461"/>
                  <a:pt x="2534" y="13461"/>
                </a:cubicBezTo>
                <a:cubicBezTo>
                  <a:pt x="2311" y="13461"/>
                  <a:pt x="2085" y="13447"/>
                  <a:pt x="1858" y="13418"/>
                </a:cubicBezTo>
                <a:cubicBezTo>
                  <a:pt x="1334" y="13358"/>
                  <a:pt x="846" y="13215"/>
                  <a:pt x="406" y="13013"/>
                </a:cubicBezTo>
                <a:lnTo>
                  <a:pt x="1" y="16049"/>
                </a:lnTo>
                <a:cubicBezTo>
                  <a:pt x="465" y="16204"/>
                  <a:pt x="965" y="16311"/>
                  <a:pt x="1465" y="16383"/>
                </a:cubicBezTo>
                <a:cubicBezTo>
                  <a:pt x="1824" y="16429"/>
                  <a:pt x="2181" y="16452"/>
                  <a:pt x="2534" y="16452"/>
                </a:cubicBezTo>
                <a:cubicBezTo>
                  <a:pt x="6611" y="16452"/>
                  <a:pt x="10144" y="13429"/>
                  <a:pt x="10681" y="9286"/>
                </a:cubicBezTo>
                <a:cubicBezTo>
                  <a:pt x="11264" y="4774"/>
                  <a:pt x="8097" y="654"/>
                  <a:pt x="3585" y="71"/>
                </a:cubicBezTo>
                <a:cubicBezTo>
                  <a:pt x="3244" y="21"/>
                  <a:pt x="2904" y="0"/>
                  <a:pt x="2568" y="0"/>
                </a:cubicBezTo>
                <a:close/>
              </a:path>
            </a:pathLst>
          </a:custGeom>
          <a:solidFill>
            <a:srgbClr val="F24452"/>
          </a:solidFill>
          <a:ln cap="flat" cmpd="sng" w="19050">
            <a:solidFill>
              <a:srgbClr val="000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6"/>
          <p:cNvSpPr/>
          <p:nvPr/>
        </p:nvSpPr>
        <p:spPr>
          <a:xfrm>
            <a:off x="1043655" y="4774546"/>
            <a:ext cx="181831" cy="171663"/>
          </a:xfrm>
          <a:custGeom>
            <a:rect b="b" l="l" r="r" t="t"/>
            <a:pathLst>
              <a:path extrusionOk="0" h="3441" w="3645">
                <a:moveTo>
                  <a:pt x="406" y="0"/>
                </a:moveTo>
                <a:lnTo>
                  <a:pt x="1" y="3036"/>
                </a:lnTo>
                <a:cubicBezTo>
                  <a:pt x="477" y="3191"/>
                  <a:pt x="965" y="3298"/>
                  <a:pt x="1477" y="3370"/>
                </a:cubicBezTo>
                <a:cubicBezTo>
                  <a:pt x="1846" y="3417"/>
                  <a:pt x="2204" y="3441"/>
                  <a:pt x="2561" y="3441"/>
                </a:cubicBezTo>
                <a:lnTo>
                  <a:pt x="3644" y="333"/>
                </a:lnTo>
                <a:lnTo>
                  <a:pt x="3644" y="333"/>
                </a:lnTo>
                <a:cubicBezTo>
                  <a:pt x="3285" y="408"/>
                  <a:pt x="2915" y="450"/>
                  <a:pt x="2537" y="450"/>
                </a:cubicBezTo>
                <a:cubicBezTo>
                  <a:pt x="2314" y="450"/>
                  <a:pt x="2088" y="436"/>
                  <a:pt x="1858" y="405"/>
                </a:cubicBezTo>
                <a:cubicBezTo>
                  <a:pt x="1346" y="345"/>
                  <a:pt x="858" y="202"/>
                  <a:pt x="406" y="0"/>
                </a:cubicBezTo>
                <a:close/>
              </a:path>
            </a:pathLst>
          </a:custGeom>
          <a:solidFill>
            <a:srgbClr val="000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6"/>
          <p:cNvSpPr/>
          <p:nvPr/>
        </p:nvSpPr>
        <p:spPr>
          <a:xfrm>
            <a:off x="1040113" y="4770954"/>
            <a:ext cx="189513" cy="178847"/>
          </a:xfrm>
          <a:custGeom>
            <a:rect b="b" l="l" r="r" t="t"/>
            <a:pathLst>
              <a:path extrusionOk="0" h="3585" w="3799">
                <a:moveTo>
                  <a:pt x="536" y="179"/>
                </a:moveTo>
                <a:cubicBezTo>
                  <a:pt x="989" y="370"/>
                  <a:pt x="1453" y="489"/>
                  <a:pt x="1929" y="548"/>
                </a:cubicBezTo>
                <a:cubicBezTo>
                  <a:pt x="2157" y="582"/>
                  <a:pt x="2385" y="598"/>
                  <a:pt x="2613" y="598"/>
                </a:cubicBezTo>
                <a:cubicBezTo>
                  <a:pt x="2945" y="598"/>
                  <a:pt x="3276" y="564"/>
                  <a:pt x="3608" y="501"/>
                </a:cubicBezTo>
                <a:lnTo>
                  <a:pt x="3608" y="501"/>
                </a:lnTo>
                <a:lnTo>
                  <a:pt x="2572" y="3430"/>
                </a:lnTo>
                <a:cubicBezTo>
                  <a:pt x="2227" y="3430"/>
                  <a:pt x="1882" y="3406"/>
                  <a:pt x="1560" y="3370"/>
                </a:cubicBezTo>
                <a:cubicBezTo>
                  <a:pt x="1096" y="3311"/>
                  <a:pt x="620" y="3203"/>
                  <a:pt x="155" y="3061"/>
                </a:cubicBezTo>
                <a:lnTo>
                  <a:pt x="536" y="179"/>
                </a:lnTo>
                <a:close/>
                <a:moveTo>
                  <a:pt x="512" y="1"/>
                </a:moveTo>
                <a:cubicBezTo>
                  <a:pt x="489" y="1"/>
                  <a:pt x="465" y="1"/>
                  <a:pt x="441" y="13"/>
                </a:cubicBezTo>
                <a:cubicBezTo>
                  <a:pt x="429" y="24"/>
                  <a:pt x="417" y="36"/>
                  <a:pt x="405" y="60"/>
                </a:cubicBezTo>
                <a:lnTo>
                  <a:pt x="0" y="3096"/>
                </a:lnTo>
                <a:cubicBezTo>
                  <a:pt x="0" y="3132"/>
                  <a:pt x="24" y="3168"/>
                  <a:pt x="60" y="3180"/>
                </a:cubicBezTo>
                <a:cubicBezTo>
                  <a:pt x="548" y="3334"/>
                  <a:pt x="1048" y="3453"/>
                  <a:pt x="1536" y="3513"/>
                </a:cubicBezTo>
                <a:cubicBezTo>
                  <a:pt x="1882" y="3561"/>
                  <a:pt x="2251" y="3584"/>
                  <a:pt x="2620" y="3584"/>
                </a:cubicBezTo>
                <a:cubicBezTo>
                  <a:pt x="2656" y="3584"/>
                  <a:pt x="2679" y="3561"/>
                  <a:pt x="2691" y="3537"/>
                </a:cubicBezTo>
                <a:lnTo>
                  <a:pt x="3787" y="429"/>
                </a:lnTo>
                <a:cubicBezTo>
                  <a:pt x="3799" y="405"/>
                  <a:pt x="3799" y="382"/>
                  <a:pt x="3775" y="358"/>
                </a:cubicBezTo>
                <a:cubicBezTo>
                  <a:pt x="3766" y="340"/>
                  <a:pt x="3745" y="329"/>
                  <a:pt x="3724" y="329"/>
                </a:cubicBezTo>
                <a:cubicBezTo>
                  <a:pt x="3717" y="329"/>
                  <a:pt x="3710" y="331"/>
                  <a:pt x="3703" y="334"/>
                </a:cubicBezTo>
                <a:cubicBezTo>
                  <a:pt x="3347" y="414"/>
                  <a:pt x="2990" y="454"/>
                  <a:pt x="2631" y="454"/>
                </a:cubicBezTo>
                <a:cubicBezTo>
                  <a:pt x="2402" y="454"/>
                  <a:pt x="2173" y="438"/>
                  <a:pt x="1941" y="405"/>
                </a:cubicBezTo>
                <a:cubicBezTo>
                  <a:pt x="1453" y="346"/>
                  <a:pt x="965" y="203"/>
                  <a:pt x="512" y="1"/>
                </a:cubicBezTo>
                <a:close/>
              </a:path>
            </a:pathLst>
          </a:custGeom>
          <a:solidFill>
            <a:srgbClr val="000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6"/>
          <p:cNvSpPr/>
          <p:nvPr/>
        </p:nvSpPr>
        <p:spPr>
          <a:xfrm>
            <a:off x="1130405" y="4125382"/>
            <a:ext cx="298213" cy="245895"/>
          </a:xfrm>
          <a:custGeom>
            <a:rect b="b" l="l" r="r" t="t"/>
            <a:pathLst>
              <a:path extrusionOk="0" h="4929" w="5978">
                <a:moveTo>
                  <a:pt x="841" y="0"/>
                </a:moveTo>
                <a:cubicBezTo>
                  <a:pt x="695" y="0"/>
                  <a:pt x="549" y="4"/>
                  <a:pt x="405" y="11"/>
                </a:cubicBezTo>
                <a:lnTo>
                  <a:pt x="0" y="3048"/>
                </a:lnTo>
                <a:cubicBezTo>
                  <a:pt x="271" y="3007"/>
                  <a:pt x="549" y="2986"/>
                  <a:pt x="830" y="2986"/>
                </a:cubicBezTo>
                <a:cubicBezTo>
                  <a:pt x="1044" y="2986"/>
                  <a:pt x="1260" y="2998"/>
                  <a:pt x="1477" y="3024"/>
                </a:cubicBezTo>
                <a:cubicBezTo>
                  <a:pt x="2870" y="3214"/>
                  <a:pt x="4060" y="3929"/>
                  <a:pt x="4882" y="4929"/>
                </a:cubicBezTo>
                <a:lnTo>
                  <a:pt x="5977" y="1821"/>
                </a:lnTo>
                <a:cubicBezTo>
                  <a:pt x="4834" y="904"/>
                  <a:pt x="3429" y="273"/>
                  <a:pt x="1858" y="71"/>
                </a:cubicBezTo>
                <a:cubicBezTo>
                  <a:pt x="1517" y="21"/>
                  <a:pt x="1177" y="0"/>
                  <a:pt x="841" y="0"/>
                </a:cubicBezTo>
                <a:close/>
              </a:path>
            </a:pathLst>
          </a:custGeom>
          <a:solidFill>
            <a:srgbClr val="000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6"/>
          <p:cNvSpPr/>
          <p:nvPr/>
        </p:nvSpPr>
        <p:spPr>
          <a:xfrm>
            <a:off x="1126813" y="4121790"/>
            <a:ext cx="305346" cy="253678"/>
          </a:xfrm>
          <a:custGeom>
            <a:rect b="b" l="l" r="r" t="t"/>
            <a:pathLst>
              <a:path extrusionOk="0" h="5085" w="6121">
                <a:moveTo>
                  <a:pt x="908" y="146"/>
                </a:moveTo>
                <a:cubicBezTo>
                  <a:pt x="1251" y="146"/>
                  <a:pt x="1591" y="170"/>
                  <a:pt x="1918" y="214"/>
                </a:cubicBezTo>
                <a:cubicBezTo>
                  <a:pt x="3406" y="405"/>
                  <a:pt x="4799" y="1000"/>
                  <a:pt x="5954" y="1929"/>
                </a:cubicBezTo>
                <a:lnTo>
                  <a:pt x="4918" y="4858"/>
                </a:lnTo>
                <a:cubicBezTo>
                  <a:pt x="4061" y="3846"/>
                  <a:pt x="2870" y="3203"/>
                  <a:pt x="1561" y="3024"/>
                </a:cubicBezTo>
                <a:cubicBezTo>
                  <a:pt x="1334" y="3000"/>
                  <a:pt x="1096" y="2989"/>
                  <a:pt x="870" y="2989"/>
                </a:cubicBezTo>
                <a:cubicBezTo>
                  <a:pt x="632" y="2989"/>
                  <a:pt x="394" y="3000"/>
                  <a:pt x="156" y="3036"/>
                </a:cubicBezTo>
                <a:lnTo>
                  <a:pt x="548" y="155"/>
                </a:lnTo>
                <a:cubicBezTo>
                  <a:pt x="668" y="149"/>
                  <a:pt x="788" y="146"/>
                  <a:pt x="908" y="146"/>
                </a:cubicBezTo>
                <a:close/>
                <a:moveTo>
                  <a:pt x="923" y="1"/>
                </a:moveTo>
                <a:cubicBezTo>
                  <a:pt x="774" y="1"/>
                  <a:pt x="625" y="5"/>
                  <a:pt x="477" y="12"/>
                </a:cubicBezTo>
                <a:cubicBezTo>
                  <a:pt x="441" y="12"/>
                  <a:pt x="406" y="36"/>
                  <a:pt x="406" y="72"/>
                </a:cubicBezTo>
                <a:lnTo>
                  <a:pt x="1" y="3108"/>
                </a:lnTo>
                <a:cubicBezTo>
                  <a:pt x="1" y="3131"/>
                  <a:pt x="1" y="3155"/>
                  <a:pt x="25" y="3167"/>
                </a:cubicBezTo>
                <a:cubicBezTo>
                  <a:pt x="33" y="3185"/>
                  <a:pt x="48" y="3196"/>
                  <a:pt x="65" y="3196"/>
                </a:cubicBezTo>
                <a:cubicBezTo>
                  <a:pt x="71" y="3196"/>
                  <a:pt x="78" y="3194"/>
                  <a:pt x="84" y="3191"/>
                </a:cubicBezTo>
                <a:cubicBezTo>
                  <a:pt x="348" y="3152"/>
                  <a:pt x="613" y="3131"/>
                  <a:pt x="875" y="3131"/>
                </a:cubicBezTo>
                <a:cubicBezTo>
                  <a:pt x="1097" y="3131"/>
                  <a:pt x="1318" y="3146"/>
                  <a:pt x="1537" y="3179"/>
                </a:cubicBezTo>
                <a:cubicBezTo>
                  <a:pt x="2858" y="3346"/>
                  <a:pt x="4049" y="4012"/>
                  <a:pt x="4894" y="5060"/>
                </a:cubicBezTo>
                <a:cubicBezTo>
                  <a:pt x="4906" y="5072"/>
                  <a:pt x="4930" y="5084"/>
                  <a:pt x="4954" y="5084"/>
                </a:cubicBezTo>
                <a:lnTo>
                  <a:pt x="4966" y="5084"/>
                </a:lnTo>
                <a:cubicBezTo>
                  <a:pt x="4990" y="5072"/>
                  <a:pt x="5013" y="5060"/>
                  <a:pt x="5013" y="5036"/>
                </a:cubicBezTo>
                <a:lnTo>
                  <a:pt x="6121" y="1929"/>
                </a:lnTo>
                <a:cubicBezTo>
                  <a:pt x="6121" y="1893"/>
                  <a:pt x="6121" y="1857"/>
                  <a:pt x="6097" y="1846"/>
                </a:cubicBezTo>
                <a:cubicBezTo>
                  <a:pt x="4906" y="881"/>
                  <a:pt x="3466" y="262"/>
                  <a:pt x="1942" y="72"/>
                </a:cubicBezTo>
                <a:cubicBezTo>
                  <a:pt x="1609" y="22"/>
                  <a:pt x="1266" y="1"/>
                  <a:pt x="923" y="1"/>
                </a:cubicBezTo>
                <a:close/>
              </a:path>
            </a:pathLst>
          </a:custGeom>
          <a:solidFill>
            <a:srgbClr val="000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6"/>
          <p:cNvSpPr/>
          <p:nvPr/>
        </p:nvSpPr>
        <p:spPr>
          <a:xfrm>
            <a:off x="66655" y="3888325"/>
            <a:ext cx="1171898" cy="1294930"/>
          </a:xfrm>
          <a:custGeom>
            <a:rect b="b" l="l" r="r" t="t"/>
            <a:pathLst>
              <a:path extrusionOk="0" h="25957" w="23492">
                <a:moveTo>
                  <a:pt x="0" y="1"/>
                </a:moveTo>
                <a:lnTo>
                  <a:pt x="3512" y="25957"/>
                </a:lnTo>
                <a:lnTo>
                  <a:pt x="19979" y="25957"/>
                </a:lnTo>
                <a:lnTo>
                  <a:pt x="23491" y="1"/>
                </a:lnTo>
                <a:close/>
              </a:path>
            </a:pathLst>
          </a:custGeom>
          <a:solidFill>
            <a:srgbClr val="F24452"/>
          </a:solidFill>
          <a:ln cap="flat" cmpd="sng" w="19050">
            <a:solidFill>
              <a:srgbClr val="000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6"/>
          <p:cNvSpPr/>
          <p:nvPr/>
        </p:nvSpPr>
        <p:spPr>
          <a:xfrm>
            <a:off x="66655" y="3615907"/>
            <a:ext cx="1171898" cy="573806"/>
          </a:xfrm>
          <a:custGeom>
            <a:rect b="b" l="l" r="r" t="t"/>
            <a:pathLst>
              <a:path extrusionOk="0" h="11502" w="23492">
                <a:moveTo>
                  <a:pt x="11740" y="0"/>
                </a:moveTo>
                <a:cubicBezTo>
                  <a:pt x="5263" y="0"/>
                  <a:pt x="0" y="2572"/>
                  <a:pt x="0" y="5751"/>
                </a:cubicBezTo>
                <a:cubicBezTo>
                  <a:pt x="0" y="8918"/>
                  <a:pt x="5263" y="11502"/>
                  <a:pt x="11740" y="11502"/>
                </a:cubicBezTo>
                <a:cubicBezTo>
                  <a:pt x="18229" y="11502"/>
                  <a:pt x="23491" y="8918"/>
                  <a:pt x="23491" y="5751"/>
                </a:cubicBezTo>
                <a:cubicBezTo>
                  <a:pt x="23491" y="2572"/>
                  <a:pt x="18229" y="0"/>
                  <a:pt x="11740" y="0"/>
                </a:cubicBezTo>
                <a:close/>
              </a:path>
            </a:pathLst>
          </a:custGeom>
          <a:solidFill>
            <a:srgbClr val="F24452"/>
          </a:solidFill>
          <a:ln cap="flat" cmpd="sng" w="19050">
            <a:solidFill>
              <a:srgbClr val="000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6"/>
          <p:cNvSpPr/>
          <p:nvPr/>
        </p:nvSpPr>
        <p:spPr>
          <a:xfrm>
            <a:off x="134948" y="3652565"/>
            <a:ext cx="1035263" cy="471038"/>
          </a:xfrm>
          <a:custGeom>
            <a:rect b="b" l="l" r="r" t="t"/>
            <a:pathLst>
              <a:path extrusionOk="0" h="9442" w="20753">
                <a:moveTo>
                  <a:pt x="10371" y="0"/>
                </a:moveTo>
                <a:cubicBezTo>
                  <a:pt x="4644" y="0"/>
                  <a:pt x="0" y="2119"/>
                  <a:pt x="0" y="4727"/>
                </a:cubicBezTo>
                <a:cubicBezTo>
                  <a:pt x="0" y="7334"/>
                  <a:pt x="4644" y="9442"/>
                  <a:pt x="10371" y="9442"/>
                </a:cubicBezTo>
                <a:cubicBezTo>
                  <a:pt x="16110" y="9442"/>
                  <a:pt x="20753" y="7334"/>
                  <a:pt x="20753" y="4727"/>
                </a:cubicBezTo>
                <a:cubicBezTo>
                  <a:pt x="20753" y="2119"/>
                  <a:pt x="16110" y="0"/>
                  <a:pt x="10371" y="0"/>
                </a:cubicBezTo>
                <a:close/>
              </a:path>
            </a:pathLst>
          </a:custGeom>
          <a:solidFill>
            <a:srgbClr val="000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6"/>
          <p:cNvSpPr/>
          <p:nvPr/>
        </p:nvSpPr>
        <p:spPr>
          <a:xfrm>
            <a:off x="131356" y="3648973"/>
            <a:ext cx="1042447" cy="478820"/>
          </a:xfrm>
          <a:custGeom>
            <a:rect b="b" l="l" r="r" t="t"/>
            <a:pathLst>
              <a:path extrusionOk="0" h="9598" w="20897">
                <a:moveTo>
                  <a:pt x="10455" y="144"/>
                </a:moveTo>
                <a:cubicBezTo>
                  <a:pt x="16134" y="144"/>
                  <a:pt x="20754" y="2227"/>
                  <a:pt x="20754" y="4799"/>
                </a:cubicBezTo>
                <a:cubicBezTo>
                  <a:pt x="20754" y="7359"/>
                  <a:pt x="16134" y="9442"/>
                  <a:pt x="10455" y="9442"/>
                </a:cubicBezTo>
                <a:cubicBezTo>
                  <a:pt x="4763" y="9442"/>
                  <a:pt x="144" y="7359"/>
                  <a:pt x="144" y="4799"/>
                </a:cubicBezTo>
                <a:cubicBezTo>
                  <a:pt x="144" y="2227"/>
                  <a:pt x="4763" y="144"/>
                  <a:pt x="10455" y="144"/>
                </a:cubicBezTo>
                <a:close/>
                <a:moveTo>
                  <a:pt x="10455" y="1"/>
                </a:moveTo>
                <a:cubicBezTo>
                  <a:pt x="4680" y="1"/>
                  <a:pt x="1" y="2144"/>
                  <a:pt x="1" y="4799"/>
                </a:cubicBezTo>
                <a:cubicBezTo>
                  <a:pt x="1" y="7442"/>
                  <a:pt x="4692" y="9597"/>
                  <a:pt x="10455" y="9597"/>
                </a:cubicBezTo>
                <a:cubicBezTo>
                  <a:pt x="16217" y="9597"/>
                  <a:pt x="20896" y="7442"/>
                  <a:pt x="20896" y="4799"/>
                </a:cubicBezTo>
                <a:cubicBezTo>
                  <a:pt x="20896" y="2144"/>
                  <a:pt x="16217" y="1"/>
                  <a:pt x="10455" y="1"/>
                </a:cubicBezTo>
                <a:close/>
              </a:path>
            </a:pathLst>
          </a:custGeom>
          <a:solidFill>
            <a:srgbClr val="000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36"/>
          <p:cNvSpPr/>
          <p:nvPr/>
        </p:nvSpPr>
        <p:spPr>
          <a:xfrm>
            <a:off x="149813" y="3711330"/>
            <a:ext cx="1020398" cy="412270"/>
          </a:xfrm>
          <a:custGeom>
            <a:rect b="b" l="l" r="r" t="t"/>
            <a:pathLst>
              <a:path extrusionOk="0" h="8264" w="20455">
                <a:moveTo>
                  <a:pt x="10382" y="1"/>
                </a:moveTo>
                <a:cubicBezTo>
                  <a:pt x="4691" y="1"/>
                  <a:pt x="60" y="2096"/>
                  <a:pt x="0" y="4680"/>
                </a:cubicBezTo>
                <a:cubicBezTo>
                  <a:pt x="1119" y="6740"/>
                  <a:pt x="5203" y="8264"/>
                  <a:pt x="10085" y="8264"/>
                </a:cubicBezTo>
                <a:cubicBezTo>
                  <a:pt x="15776" y="8264"/>
                  <a:pt x="20395" y="6180"/>
                  <a:pt x="20455" y="3597"/>
                </a:cubicBezTo>
                <a:cubicBezTo>
                  <a:pt x="19336" y="1537"/>
                  <a:pt x="15252" y="1"/>
                  <a:pt x="10382" y="1"/>
                </a:cubicBezTo>
                <a:close/>
              </a:path>
            </a:pathLst>
          </a:custGeom>
          <a:solidFill>
            <a:srgbClr val="F294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6"/>
          <p:cNvSpPr/>
          <p:nvPr/>
        </p:nvSpPr>
        <p:spPr>
          <a:xfrm>
            <a:off x="146222" y="3707788"/>
            <a:ext cx="1027581" cy="420003"/>
          </a:xfrm>
          <a:custGeom>
            <a:rect b="b" l="l" r="r" t="t"/>
            <a:pathLst>
              <a:path extrusionOk="0" h="8419" w="20599">
                <a:moveTo>
                  <a:pt x="10454" y="155"/>
                </a:moveTo>
                <a:cubicBezTo>
                  <a:pt x="15205" y="155"/>
                  <a:pt x="19301" y="1608"/>
                  <a:pt x="20444" y="3691"/>
                </a:cubicBezTo>
                <a:cubicBezTo>
                  <a:pt x="20360" y="6216"/>
                  <a:pt x="15753" y="8263"/>
                  <a:pt x="10157" y="8263"/>
                </a:cubicBezTo>
                <a:cubicBezTo>
                  <a:pt x="5394" y="8263"/>
                  <a:pt x="1298" y="6811"/>
                  <a:pt x="155" y="4727"/>
                </a:cubicBezTo>
                <a:cubicBezTo>
                  <a:pt x="239" y="2203"/>
                  <a:pt x="4846" y="155"/>
                  <a:pt x="10454" y="155"/>
                </a:cubicBezTo>
                <a:close/>
                <a:moveTo>
                  <a:pt x="10454" y="0"/>
                </a:moveTo>
                <a:cubicBezTo>
                  <a:pt x="4751" y="0"/>
                  <a:pt x="60" y="2132"/>
                  <a:pt x="1" y="4751"/>
                </a:cubicBezTo>
                <a:cubicBezTo>
                  <a:pt x="1" y="4763"/>
                  <a:pt x="1" y="4775"/>
                  <a:pt x="12" y="4787"/>
                </a:cubicBezTo>
                <a:cubicBezTo>
                  <a:pt x="1167" y="6918"/>
                  <a:pt x="5335" y="8418"/>
                  <a:pt x="10157" y="8418"/>
                </a:cubicBezTo>
                <a:cubicBezTo>
                  <a:pt x="15848" y="8418"/>
                  <a:pt x="20539" y="6287"/>
                  <a:pt x="20598" y="3668"/>
                </a:cubicBezTo>
                <a:cubicBezTo>
                  <a:pt x="20598" y="3656"/>
                  <a:pt x="20598" y="3644"/>
                  <a:pt x="20586" y="3632"/>
                </a:cubicBezTo>
                <a:cubicBezTo>
                  <a:pt x="19432" y="1489"/>
                  <a:pt x="15264" y="0"/>
                  <a:pt x="10454" y="0"/>
                </a:cubicBezTo>
                <a:close/>
              </a:path>
            </a:pathLst>
          </a:custGeom>
          <a:solidFill>
            <a:srgbClr val="000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36"/>
          <p:cNvSpPr/>
          <p:nvPr/>
        </p:nvSpPr>
        <p:spPr>
          <a:xfrm>
            <a:off x="681988" y="3887178"/>
            <a:ext cx="441931" cy="197804"/>
          </a:xfrm>
          <a:custGeom>
            <a:rect b="b" l="l" r="r" t="t"/>
            <a:pathLst>
              <a:path extrusionOk="0" h="3965" w="8859">
                <a:moveTo>
                  <a:pt x="8703" y="0"/>
                </a:moveTo>
                <a:cubicBezTo>
                  <a:pt x="8668" y="12"/>
                  <a:pt x="8632" y="48"/>
                  <a:pt x="8644" y="83"/>
                </a:cubicBezTo>
                <a:cubicBezTo>
                  <a:pt x="8703" y="441"/>
                  <a:pt x="8573" y="845"/>
                  <a:pt x="8287" y="1179"/>
                </a:cubicBezTo>
                <a:cubicBezTo>
                  <a:pt x="8025" y="1488"/>
                  <a:pt x="7668" y="1727"/>
                  <a:pt x="7322" y="1917"/>
                </a:cubicBezTo>
                <a:cubicBezTo>
                  <a:pt x="5177" y="3158"/>
                  <a:pt x="2749" y="3812"/>
                  <a:pt x="269" y="3812"/>
                </a:cubicBezTo>
                <a:cubicBezTo>
                  <a:pt x="203" y="3812"/>
                  <a:pt x="137" y="3811"/>
                  <a:pt x="71" y="3810"/>
                </a:cubicBezTo>
                <a:cubicBezTo>
                  <a:pt x="36" y="3810"/>
                  <a:pt x="0" y="3846"/>
                  <a:pt x="0" y="3882"/>
                </a:cubicBezTo>
                <a:cubicBezTo>
                  <a:pt x="0" y="3929"/>
                  <a:pt x="24" y="3965"/>
                  <a:pt x="71" y="3965"/>
                </a:cubicBezTo>
                <a:lnTo>
                  <a:pt x="262" y="3965"/>
                </a:lnTo>
                <a:cubicBezTo>
                  <a:pt x="2762" y="3965"/>
                  <a:pt x="5227" y="3298"/>
                  <a:pt x="7394" y="2048"/>
                </a:cubicBezTo>
                <a:cubicBezTo>
                  <a:pt x="7751" y="1846"/>
                  <a:pt x="8120" y="1607"/>
                  <a:pt x="8394" y="1274"/>
                </a:cubicBezTo>
                <a:cubicBezTo>
                  <a:pt x="8703" y="905"/>
                  <a:pt x="8858" y="464"/>
                  <a:pt x="8787" y="60"/>
                </a:cubicBezTo>
                <a:cubicBezTo>
                  <a:pt x="8787" y="24"/>
                  <a:pt x="8739" y="0"/>
                  <a:pt x="8703" y="0"/>
                </a:cubicBezTo>
                <a:close/>
              </a:path>
            </a:pathLst>
          </a:custGeom>
          <a:solidFill>
            <a:srgbClr val="000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36"/>
          <p:cNvSpPr/>
          <p:nvPr/>
        </p:nvSpPr>
        <p:spPr>
          <a:xfrm>
            <a:off x="213317" y="3739466"/>
            <a:ext cx="501344" cy="170316"/>
          </a:xfrm>
          <a:custGeom>
            <a:rect b="b" l="l" r="r" t="t"/>
            <a:pathLst>
              <a:path extrusionOk="0" h="3414" w="10050">
                <a:moveTo>
                  <a:pt x="9147" y="1"/>
                </a:moveTo>
                <a:cubicBezTo>
                  <a:pt x="6911" y="1"/>
                  <a:pt x="4653" y="432"/>
                  <a:pt x="2585" y="1270"/>
                </a:cubicBezTo>
                <a:cubicBezTo>
                  <a:pt x="1715" y="1616"/>
                  <a:pt x="513" y="2211"/>
                  <a:pt x="13" y="3306"/>
                </a:cubicBezTo>
                <a:cubicBezTo>
                  <a:pt x="1" y="3342"/>
                  <a:pt x="13" y="3390"/>
                  <a:pt x="61" y="3402"/>
                </a:cubicBezTo>
                <a:cubicBezTo>
                  <a:pt x="61" y="3402"/>
                  <a:pt x="72" y="3414"/>
                  <a:pt x="84" y="3414"/>
                </a:cubicBezTo>
                <a:cubicBezTo>
                  <a:pt x="108" y="3414"/>
                  <a:pt x="144" y="3390"/>
                  <a:pt x="156" y="3366"/>
                </a:cubicBezTo>
                <a:cubicBezTo>
                  <a:pt x="620" y="2318"/>
                  <a:pt x="1799" y="1747"/>
                  <a:pt x="2644" y="1401"/>
                </a:cubicBezTo>
                <a:cubicBezTo>
                  <a:pt x="4686" y="576"/>
                  <a:pt x="6916" y="155"/>
                  <a:pt x="9134" y="155"/>
                </a:cubicBezTo>
                <a:cubicBezTo>
                  <a:pt x="9412" y="155"/>
                  <a:pt x="9689" y="162"/>
                  <a:pt x="9967" y="175"/>
                </a:cubicBezTo>
                <a:cubicBezTo>
                  <a:pt x="10002" y="175"/>
                  <a:pt x="10038" y="139"/>
                  <a:pt x="10038" y="104"/>
                </a:cubicBezTo>
                <a:cubicBezTo>
                  <a:pt x="10050" y="56"/>
                  <a:pt x="10014" y="20"/>
                  <a:pt x="9967" y="20"/>
                </a:cubicBezTo>
                <a:cubicBezTo>
                  <a:pt x="9694" y="7"/>
                  <a:pt x="9420" y="1"/>
                  <a:pt x="9147" y="1"/>
                </a:cubicBezTo>
                <a:close/>
              </a:path>
            </a:pathLst>
          </a:custGeom>
          <a:solidFill>
            <a:srgbClr val="000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6"/>
          <p:cNvSpPr/>
          <p:nvPr/>
        </p:nvSpPr>
        <p:spPr>
          <a:xfrm>
            <a:off x="661784" y="3774236"/>
            <a:ext cx="346302" cy="98727"/>
          </a:xfrm>
          <a:custGeom>
            <a:rect b="b" l="l" r="r" t="t"/>
            <a:pathLst>
              <a:path extrusionOk="0" h="1979" w="6942">
                <a:moveTo>
                  <a:pt x="1375" y="0"/>
                </a:moveTo>
                <a:cubicBezTo>
                  <a:pt x="936" y="0"/>
                  <a:pt x="496" y="32"/>
                  <a:pt x="60" y="97"/>
                </a:cubicBezTo>
                <a:cubicBezTo>
                  <a:pt x="24" y="109"/>
                  <a:pt x="0" y="145"/>
                  <a:pt x="0" y="181"/>
                </a:cubicBezTo>
                <a:cubicBezTo>
                  <a:pt x="12" y="228"/>
                  <a:pt x="48" y="252"/>
                  <a:pt x="84" y="252"/>
                </a:cubicBezTo>
                <a:cubicBezTo>
                  <a:pt x="519" y="186"/>
                  <a:pt x="957" y="154"/>
                  <a:pt x="1394" y="154"/>
                </a:cubicBezTo>
                <a:cubicBezTo>
                  <a:pt x="3336" y="154"/>
                  <a:pt x="5256" y="791"/>
                  <a:pt x="6811" y="1966"/>
                </a:cubicBezTo>
                <a:cubicBezTo>
                  <a:pt x="6822" y="1978"/>
                  <a:pt x="6846" y="1978"/>
                  <a:pt x="6858" y="1978"/>
                </a:cubicBezTo>
                <a:cubicBezTo>
                  <a:pt x="6882" y="1978"/>
                  <a:pt x="6906" y="1966"/>
                  <a:pt x="6918" y="1943"/>
                </a:cubicBezTo>
                <a:cubicBezTo>
                  <a:pt x="6942" y="1919"/>
                  <a:pt x="6930" y="1871"/>
                  <a:pt x="6906" y="1847"/>
                </a:cubicBezTo>
                <a:cubicBezTo>
                  <a:pt x="5317" y="649"/>
                  <a:pt x="3354" y="0"/>
                  <a:pt x="1375" y="0"/>
                </a:cubicBezTo>
                <a:close/>
              </a:path>
            </a:pathLst>
          </a:custGeom>
          <a:solidFill>
            <a:srgbClr val="000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6"/>
          <p:cNvSpPr/>
          <p:nvPr/>
        </p:nvSpPr>
        <p:spPr>
          <a:xfrm>
            <a:off x="296476" y="3968990"/>
            <a:ext cx="520350" cy="70890"/>
          </a:xfrm>
          <a:custGeom>
            <a:rect b="b" l="l" r="r" t="t"/>
            <a:pathLst>
              <a:path extrusionOk="0" h="1421" w="10431">
                <a:moveTo>
                  <a:pt x="88" y="0"/>
                </a:moveTo>
                <a:cubicBezTo>
                  <a:pt x="57" y="0"/>
                  <a:pt x="23" y="21"/>
                  <a:pt x="13" y="51"/>
                </a:cubicBezTo>
                <a:cubicBezTo>
                  <a:pt x="1" y="87"/>
                  <a:pt x="13" y="134"/>
                  <a:pt x="48" y="146"/>
                </a:cubicBezTo>
                <a:cubicBezTo>
                  <a:pt x="2204" y="991"/>
                  <a:pt x="4537" y="1420"/>
                  <a:pt x="6859" y="1420"/>
                </a:cubicBezTo>
                <a:cubicBezTo>
                  <a:pt x="8038" y="1420"/>
                  <a:pt x="9216" y="1313"/>
                  <a:pt x="10371" y="1087"/>
                </a:cubicBezTo>
                <a:cubicBezTo>
                  <a:pt x="10407" y="1075"/>
                  <a:pt x="10431" y="1039"/>
                  <a:pt x="10431" y="1003"/>
                </a:cubicBezTo>
                <a:cubicBezTo>
                  <a:pt x="10421" y="964"/>
                  <a:pt x="10395" y="941"/>
                  <a:pt x="10359" y="941"/>
                </a:cubicBezTo>
                <a:cubicBezTo>
                  <a:pt x="10351" y="941"/>
                  <a:pt x="10344" y="942"/>
                  <a:pt x="10335" y="944"/>
                </a:cubicBezTo>
                <a:cubicBezTo>
                  <a:pt x="9197" y="1164"/>
                  <a:pt x="8030" y="1274"/>
                  <a:pt x="6860" y="1274"/>
                </a:cubicBezTo>
                <a:cubicBezTo>
                  <a:pt x="4556" y="1274"/>
                  <a:pt x="2240" y="848"/>
                  <a:pt x="108" y="3"/>
                </a:cubicBezTo>
                <a:cubicBezTo>
                  <a:pt x="102" y="1"/>
                  <a:pt x="95" y="0"/>
                  <a:pt x="88" y="0"/>
                </a:cubicBezTo>
                <a:close/>
              </a:path>
            </a:pathLst>
          </a:custGeom>
          <a:solidFill>
            <a:srgbClr val="000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6"/>
          <p:cNvSpPr/>
          <p:nvPr/>
        </p:nvSpPr>
        <p:spPr>
          <a:xfrm>
            <a:off x="771631" y="3924542"/>
            <a:ext cx="191908" cy="65403"/>
          </a:xfrm>
          <a:custGeom>
            <a:rect b="b" l="l" r="r" t="t"/>
            <a:pathLst>
              <a:path extrusionOk="0" h="1311" w="3847">
                <a:moveTo>
                  <a:pt x="3768" y="1"/>
                </a:moveTo>
                <a:cubicBezTo>
                  <a:pt x="3754" y="1"/>
                  <a:pt x="3740" y="5"/>
                  <a:pt x="3728" y="13"/>
                </a:cubicBezTo>
                <a:cubicBezTo>
                  <a:pt x="2608" y="632"/>
                  <a:pt x="1346" y="1025"/>
                  <a:pt x="72" y="1156"/>
                </a:cubicBezTo>
                <a:cubicBezTo>
                  <a:pt x="37" y="1156"/>
                  <a:pt x="1" y="1204"/>
                  <a:pt x="13" y="1239"/>
                </a:cubicBezTo>
                <a:cubicBezTo>
                  <a:pt x="13" y="1275"/>
                  <a:pt x="48" y="1311"/>
                  <a:pt x="84" y="1311"/>
                </a:cubicBezTo>
                <a:lnTo>
                  <a:pt x="96" y="1311"/>
                </a:lnTo>
                <a:cubicBezTo>
                  <a:pt x="1382" y="1180"/>
                  <a:pt x="2668" y="775"/>
                  <a:pt x="3799" y="132"/>
                </a:cubicBezTo>
                <a:cubicBezTo>
                  <a:pt x="3835" y="120"/>
                  <a:pt x="3847" y="73"/>
                  <a:pt x="3835" y="37"/>
                </a:cubicBezTo>
                <a:cubicBezTo>
                  <a:pt x="3819" y="14"/>
                  <a:pt x="3794" y="1"/>
                  <a:pt x="3768" y="1"/>
                </a:cubicBezTo>
                <a:close/>
              </a:path>
            </a:pathLst>
          </a:custGeom>
          <a:solidFill>
            <a:srgbClr val="000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6"/>
          <p:cNvSpPr/>
          <p:nvPr/>
        </p:nvSpPr>
        <p:spPr>
          <a:xfrm>
            <a:off x="216310" y="3875055"/>
            <a:ext cx="82011" cy="139835"/>
          </a:xfrm>
          <a:custGeom>
            <a:rect b="b" l="l" r="r" t="t"/>
            <a:pathLst>
              <a:path extrusionOk="0" h="2803" w="1644">
                <a:moveTo>
                  <a:pt x="722" y="0"/>
                </a:moveTo>
                <a:cubicBezTo>
                  <a:pt x="701" y="0"/>
                  <a:pt x="680" y="9"/>
                  <a:pt x="667" y="29"/>
                </a:cubicBezTo>
                <a:cubicBezTo>
                  <a:pt x="429" y="279"/>
                  <a:pt x="143" y="588"/>
                  <a:pt x="72" y="969"/>
                </a:cubicBezTo>
                <a:cubicBezTo>
                  <a:pt x="1" y="1362"/>
                  <a:pt x="155" y="1803"/>
                  <a:pt x="477" y="2136"/>
                </a:cubicBezTo>
                <a:cubicBezTo>
                  <a:pt x="774" y="2446"/>
                  <a:pt x="1155" y="2636"/>
                  <a:pt x="1525" y="2803"/>
                </a:cubicBezTo>
                <a:lnTo>
                  <a:pt x="1560" y="2803"/>
                </a:lnTo>
                <a:cubicBezTo>
                  <a:pt x="1584" y="2803"/>
                  <a:pt x="1608" y="2791"/>
                  <a:pt x="1632" y="2767"/>
                </a:cubicBezTo>
                <a:cubicBezTo>
                  <a:pt x="1644" y="2732"/>
                  <a:pt x="1632" y="2684"/>
                  <a:pt x="1584" y="2660"/>
                </a:cubicBezTo>
                <a:cubicBezTo>
                  <a:pt x="1227" y="2505"/>
                  <a:pt x="870" y="2327"/>
                  <a:pt x="596" y="2041"/>
                </a:cubicBezTo>
                <a:cubicBezTo>
                  <a:pt x="298" y="1731"/>
                  <a:pt x="155" y="1339"/>
                  <a:pt x="227" y="1005"/>
                </a:cubicBezTo>
                <a:cubicBezTo>
                  <a:pt x="286" y="648"/>
                  <a:pt x="560" y="362"/>
                  <a:pt x="774" y="124"/>
                </a:cubicBezTo>
                <a:cubicBezTo>
                  <a:pt x="798" y="100"/>
                  <a:pt x="798" y="53"/>
                  <a:pt x="774" y="17"/>
                </a:cubicBezTo>
                <a:cubicBezTo>
                  <a:pt x="758" y="6"/>
                  <a:pt x="740" y="0"/>
                  <a:pt x="722" y="0"/>
                </a:cubicBezTo>
                <a:close/>
              </a:path>
            </a:pathLst>
          </a:custGeom>
          <a:solidFill>
            <a:srgbClr val="000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36"/>
          <p:cNvSpPr/>
          <p:nvPr/>
        </p:nvSpPr>
        <p:spPr>
          <a:xfrm>
            <a:off x="924878" y="3806762"/>
            <a:ext cx="138431" cy="192117"/>
          </a:xfrm>
          <a:custGeom>
            <a:rect b="b" l="l" r="r" t="t"/>
            <a:pathLst>
              <a:path extrusionOk="0" h="3851" w="2775">
                <a:moveTo>
                  <a:pt x="1246" y="0"/>
                </a:moveTo>
                <a:cubicBezTo>
                  <a:pt x="1217" y="0"/>
                  <a:pt x="1185" y="14"/>
                  <a:pt x="1167" y="41"/>
                </a:cubicBezTo>
                <a:cubicBezTo>
                  <a:pt x="1156" y="76"/>
                  <a:pt x="1167" y="124"/>
                  <a:pt x="1203" y="136"/>
                </a:cubicBezTo>
                <a:cubicBezTo>
                  <a:pt x="1929" y="505"/>
                  <a:pt x="2346" y="910"/>
                  <a:pt x="2465" y="1374"/>
                </a:cubicBezTo>
                <a:cubicBezTo>
                  <a:pt x="2620" y="1993"/>
                  <a:pt x="2239" y="2624"/>
                  <a:pt x="1787" y="2969"/>
                </a:cubicBezTo>
                <a:cubicBezTo>
                  <a:pt x="1287" y="3362"/>
                  <a:pt x="644" y="3541"/>
                  <a:pt x="72" y="3708"/>
                </a:cubicBezTo>
                <a:cubicBezTo>
                  <a:pt x="24" y="3720"/>
                  <a:pt x="1" y="3755"/>
                  <a:pt x="13" y="3803"/>
                </a:cubicBezTo>
                <a:cubicBezTo>
                  <a:pt x="24" y="3827"/>
                  <a:pt x="60" y="3851"/>
                  <a:pt x="84" y="3851"/>
                </a:cubicBezTo>
                <a:lnTo>
                  <a:pt x="108" y="3851"/>
                </a:lnTo>
                <a:cubicBezTo>
                  <a:pt x="691" y="3684"/>
                  <a:pt x="1358" y="3493"/>
                  <a:pt x="1882" y="3089"/>
                </a:cubicBezTo>
                <a:cubicBezTo>
                  <a:pt x="2370" y="2708"/>
                  <a:pt x="2775" y="2017"/>
                  <a:pt x="2608" y="1338"/>
                </a:cubicBezTo>
                <a:cubicBezTo>
                  <a:pt x="2477" y="826"/>
                  <a:pt x="2037" y="386"/>
                  <a:pt x="1275" y="5"/>
                </a:cubicBezTo>
                <a:cubicBezTo>
                  <a:pt x="1266" y="2"/>
                  <a:pt x="1256" y="0"/>
                  <a:pt x="1246" y="0"/>
                </a:cubicBezTo>
                <a:close/>
              </a:path>
            </a:pathLst>
          </a:custGeom>
          <a:solidFill>
            <a:srgbClr val="000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6"/>
          <p:cNvSpPr/>
          <p:nvPr/>
        </p:nvSpPr>
        <p:spPr>
          <a:xfrm>
            <a:off x="387965" y="3833102"/>
            <a:ext cx="275615" cy="73734"/>
          </a:xfrm>
          <a:custGeom>
            <a:rect b="b" l="l" r="r" t="t"/>
            <a:pathLst>
              <a:path extrusionOk="0" h="1478" w="5525">
                <a:moveTo>
                  <a:pt x="5418" y="1"/>
                </a:moveTo>
                <a:cubicBezTo>
                  <a:pt x="4049" y="1"/>
                  <a:pt x="2679" y="191"/>
                  <a:pt x="1370" y="572"/>
                </a:cubicBezTo>
                <a:cubicBezTo>
                  <a:pt x="858" y="727"/>
                  <a:pt x="334" y="929"/>
                  <a:pt x="24" y="1358"/>
                </a:cubicBezTo>
                <a:cubicBezTo>
                  <a:pt x="0" y="1394"/>
                  <a:pt x="0" y="1441"/>
                  <a:pt x="36" y="1465"/>
                </a:cubicBezTo>
                <a:cubicBezTo>
                  <a:pt x="48" y="1477"/>
                  <a:pt x="60" y="1477"/>
                  <a:pt x="84" y="1477"/>
                </a:cubicBezTo>
                <a:cubicBezTo>
                  <a:pt x="108" y="1477"/>
                  <a:pt x="131" y="1465"/>
                  <a:pt x="143" y="1441"/>
                </a:cubicBezTo>
                <a:cubicBezTo>
                  <a:pt x="429" y="1048"/>
                  <a:pt x="917" y="870"/>
                  <a:pt x="1417" y="727"/>
                </a:cubicBezTo>
                <a:cubicBezTo>
                  <a:pt x="2691" y="345"/>
                  <a:pt x="4009" y="143"/>
                  <a:pt x="5339" y="143"/>
                </a:cubicBezTo>
                <a:cubicBezTo>
                  <a:pt x="5377" y="143"/>
                  <a:pt x="5415" y="143"/>
                  <a:pt x="5453" y="144"/>
                </a:cubicBezTo>
                <a:cubicBezTo>
                  <a:pt x="5489" y="144"/>
                  <a:pt x="5525" y="108"/>
                  <a:pt x="5525" y="72"/>
                </a:cubicBezTo>
                <a:cubicBezTo>
                  <a:pt x="5525" y="36"/>
                  <a:pt x="5489" y="1"/>
                  <a:pt x="5453" y="1"/>
                </a:cubicBezTo>
                <a:close/>
              </a:path>
            </a:pathLst>
          </a:custGeom>
          <a:solidFill>
            <a:srgbClr val="000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36"/>
          <p:cNvSpPr/>
          <p:nvPr/>
        </p:nvSpPr>
        <p:spPr>
          <a:xfrm>
            <a:off x="632651" y="3928583"/>
            <a:ext cx="163373" cy="26939"/>
          </a:xfrm>
          <a:custGeom>
            <a:rect b="b" l="l" r="r" t="t"/>
            <a:pathLst>
              <a:path extrusionOk="0" h="540" w="3275">
                <a:moveTo>
                  <a:pt x="3188" y="0"/>
                </a:moveTo>
                <a:cubicBezTo>
                  <a:pt x="3181" y="0"/>
                  <a:pt x="3174" y="1"/>
                  <a:pt x="3168" y="4"/>
                </a:cubicBezTo>
                <a:cubicBezTo>
                  <a:pt x="2525" y="258"/>
                  <a:pt x="1824" y="385"/>
                  <a:pt x="1128" y="385"/>
                </a:cubicBezTo>
                <a:cubicBezTo>
                  <a:pt x="780" y="385"/>
                  <a:pt x="433" y="353"/>
                  <a:pt x="96" y="289"/>
                </a:cubicBezTo>
                <a:cubicBezTo>
                  <a:pt x="91" y="288"/>
                  <a:pt x="86" y="287"/>
                  <a:pt x="81" y="287"/>
                </a:cubicBezTo>
                <a:cubicBezTo>
                  <a:pt x="48" y="287"/>
                  <a:pt x="13" y="318"/>
                  <a:pt x="13" y="349"/>
                </a:cubicBezTo>
                <a:cubicBezTo>
                  <a:pt x="1" y="396"/>
                  <a:pt x="25" y="432"/>
                  <a:pt x="72" y="432"/>
                </a:cubicBezTo>
                <a:cubicBezTo>
                  <a:pt x="418" y="504"/>
                  <a:pt x="763" y="539"/>
                  <a:pt x="1120" y="539"/>
                </a:cubicBezTo>
                <a:cubicBezTo>
                  <a:pt x="1834" y="539"/>
                  <a:pt x="2561" y="408"/>
                  <a:pt x="3227" y="146"/>
                </a:cubicBezTo>
                <a:cubicBezTo>
                  <a:pt x="3263" y="135"/>
                  <a:pt x="3275" y="87"/>
                  <a:pt x="3263" y="51"/>
                </a:cubicBezTo>
                <a:cubicBezTo>
                  <a:pt x="3253" y="22"/>
                  <a:pt x="3219" y="0"/>
                  <a:pt x="3188" y="0"/>
                </a:cubicBezTo>
                <a:close/>
              </a:path>
            </a:pathLst>
          </a:custGeom>
          <a:solidFill>
            <a:srgbClr val="000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8" name="Google Shape;1108;p36"/>
          <p:cNvGrpSpPr/>
          <p:nvPr/>
        </p:nvGrpSpPr>
        <p:grpSpPr>
          <a:xfrm rot="-9794438">
            <a:off x="6205243" y="4300622"/>
            <a:ext cx="2435285" cy="1836764"/>
            <a:chOff x="1852738" y="206787"/>
            <a:chExt cx="2668014" cy="2012295"/>
          </a:xfrm>
        </p:grpSpPr>
        <p:sp>
          <p:nvSpPr>
            <p:cNvPr id="1109" name="Google Shape;1109;p36"/>
            <p:cNvSpPr/>
            <p:nvPr/>
          </p:nvSpPr>
          <p:spPr>
            <a:xfrm>
              <a:off x="1863109" y="218911"/>
              <a:ext cx="2657643" cy="1988923"/>
            </a:xfrm>
            <a:custGeom>
              <a:rect b="b" l="l" r="r" t="t"/>
              <a:pathLst>
                <a:path extrusionOk="0" h="13616" w="18194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6"/>
            <p:cNvSpPr/>
            <p:nvPr/>
          </p:nvSpPr>
          <p:spPr>
            <a:xfrm>
              <a:off x="1852738" y="206787"/>
              <a:ext cx="2626237" cy="2012295"/>
            </a:xfrm>
            <a:custGeom>
              <a:rect b="b" l="l" r="r" t="t"/>
              <a:pathLst>
                <a:path extrusionOk="0" h="13776" w="17979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6"/>
            <p:cNvSpPr/>
            <p:nvPr/>
          </p:nvSpPr>
          <p:spPr>
            <a:xfrm>
              <a:off x="3252705" y="1222283"/>
              <a:ext cx="320191" cy="890750"/>
            </a:xfrm>
            <a:custGeom>
              <a:rect b="b" l="l" r="r" t="t"/>
              <a:pathLst>
                <a:path extrusionOk="0" h="6098" w="2192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2664906" y="293262"/>
              <a:ext cx="434858" cy="551862"/>
            </a:xfrm>
            <a:custGeom>
              <a:rect b="b" l="l" r="r" t="t"/>
              <a:pathLst>
                <a:path extrusionOk="0" h="3778" w="2977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3364013" y="660634"/>
              <a:ext cx="309820" cy="184490"/>
            </a:xfrm>
            <a:custGeom>
              <a:rect b="b" l="l" r="r" t="t"/>
              <a:pathLst>
                <a:path extrusionOk="0" h="1263" w="2121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3471815" y="1174956"/>
              <a:ext cx="247155" cy="418059"/>
            </a:xfrm>
            <a:custGeom>
              <a:rect b="b" l="l" r="r" t="t"/>
              <a:pathLst>
                <a:path extrusionOk="0" h="2862" w="1692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2289205" y="652016"/>
              <a:ext cx="438510" cy="547918"/>
            </a:xfrm>
            <a:custGeom>
              <a:rect b="b" l="l" r="r" t="t"/>
              <a:pathLst>
                <a:path extrusionOk="0" h="3751" w="3002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6" name="Google Shape;1116;p36"/>
          <p:cNvGrpSpPr/>
          <p:nvPr/>
        </p:nvGrpSpPr>
        <p:grpSpPr>
          <a:xfrm rot="7419628">
            <a:off x="-1253750" y="-345436"/>
            <a:ext cx="2435181" cy="1836685"/>
            <a:chOff x="1852738" y="206787"/>
            <a:chExt cx="2668014" cy="2012295"/>
          </a:xfrm>
        </p:grpSpPr>
        <p:sp>
          <p:nvSpPr>
            <p:cNvPr id="1117" name="Google Shape;1117;p36"/>
            <p:cNvSpPr/>
            <p:nvPr/>
          </p:nvSpPr>
          <p:spPr>
            <a:xfrm>
              <a:off x="1863109" y="218911"/>
              <a:ext cx="2657643" cy="1988923"/>
            </a:xfrm>
            <a:custGeom>
              <a:rect b="b" l="l" r="r" t="t"/>
              <a:pathLst>
                <a:path extrusionOk="0" h="13616" w="18194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1852738" y="206787"/>
              <a:ext cx="2626237" cy="2012295"/>
            </a:xfrm>
            <a:custGeom>
              <a:rect b="b" l="l" r="r" t="t"/>
              <a:pathLst>
                <a:path extrusionOk="0" h="13776" w="17979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6"/>
            <p:cNvSpPr/>
            <p:nvPr/>
          </p:nvSpPr>
          <p:spPr>
            <a:xfrm>
              <a:off x="3252705" y="1222283"/>
              <a:ext cx="320191" cy="890750"/>
            </a:xfrm>
            <a:custGeom>
              <a:rect b="b" l="l" r="r" t="t"/>
              <a:pathLst>
                <a:path extrusionOk="0" h="6098" w="2192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6"/>
            <p:cNvSpPr/>
            <p:nvPr/>
          </p:nvSpPr>
          <p:spPr>
            <a:xfrm>
              <a:off x="2664906" y="293262"/>
              <a:ext cx="434858" cy="551862"/>
            </a:xfrm>
            <a:custGeom>
              <a:rect b="b" l="l" r="r" t="t"/>
              <a:pathLst>
                <a:path extrusionOk="0" h="3778" w="2977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3364013" y="660634"/>
              <a:ext cx="309820" cy="184490"/>
            </a:xfrm>
            <a:custGeom>
              <a:rect b="b" l="l" r="r" t="t"/>
              <a:pathLst>
                <a:path extrusionOk="0" h="1263" w="2121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6"/>
            <p:cNvSpPr/>
            <p:nvPr/>
          </p:nvSpPr>
          <p:spPr>
            <a:xfrm>
              <a:off x="3471815" y="1174956"/>
              <a:ext cx="247155" cy="418059"/>
            </a:xfrm>
            <a:custGeom>
              <a:rect b="b" l="l" r="r" t="t"/>
              <a:pathLst>
                <a:path extrusionOk="0" h="2862" w="1692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6"/>
            <p:cNvSpPr/>
            <p:nvPr/>
          </p:nvSpPr>
          <p:spPr>
            <a:xfrm>
              <a:off x="2289205" y="652016"/>
              <a:ext cx="438510" cy="547918"/>
            </a:xfrm>
            <a:custGeom>
              <a:rect b="b" l="l" r="r" t="t"/>
              <a:pathLst>
                <a:path extrusionOk="0" h="3751" w="3002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4" name="Google Shape;1124;p36"/>
          <p:cNvGrpSpPr/>
          <p:nvPr/>
        </p:nvGrpSpPr>
        <p:grpSpPr>
          <a:xfrm rot="1005562">
            <a:off x="255696" y="-955897"/>
            <a:ext cx="2435285" cy="1836764"/>
            <a:chOff x="1852738" y="206787"/>
            <a:chExt cx="2668014" cy="2012295"/>
          </a:xfrm>
        </p:grpSpPr>
        <p:sp>
          <p:nvSpPr>
            <p:cNvPr id="1125" name="Google Shape;1125;p36"/>
            <p:cNvSpPr/>
            <p:nvPr/>
          </p:nvSpPr>
          <p:spPr>
            <a:xfrm>
              <a:off x="1863109" y="218911"/>
              <a:ext cx="2657643" cy="1988923"/>
            </a:xfrm>
            <a:custGeom>
              <a:rect b="b" l="l" r="r" t="t"/>
              <a:pathLst>
                <a:path extrusionOk="0" h="13616" w="18194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1852738" y="206787"/>
              <a:ext cx="2626237" cy="2012295"/>
            </a:xfrm>
            <a:custGeom>
              <a:rect b="b" l="l" r="r" t="t"/>
              <a:pathLst>
                <a:path extrusionOk="0" h="13776" w="17979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3252705" y="1222283"/>
              <a:ext cx="320191" cy="890750"/>
            </a:xfrm>
            <a:custGeom>
              <a:rect b="b" l="l" r="r" t="t"/>
              <a:pathLst>
                <a:path extrusionOk="0" h="6098" w="2192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2664906" y="293262"/>
              <a:ext cx="434858" cy="551862"/>
            </a:xfrm>
            <a:custGeom>
              <a:rect b="b" l="l" r="r" t="t"/>
              <a:pathLst>
                <a:path extrusionOk="0" h="3778" w="2977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3364013" y="660634"/>
              <a:ext cx="309820" cy="184490"/>
            </a:xfrm>
            <a:custGeom>
              <a:rect b="b" l="l" r="r" t="t"/>
              <a:pathLst>
                <a:path extrusionOk="0" h="1263" w="2121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6"/>
            <p:cNvSpPr/>
            <p:nvPr/>
          </p:nvSpPr>
          <p:spPr>
            <a:xfrm>
              <a:off x="3471815" y="1174956"/>
              <a:ext cx="247155" cy="418059"/>
            </a:xfrm>
            <a:custGeom>
              <a:rect b="b" l="l" r="r" t="t"/>
              <a:pathLst>
                <a:path extrusionOk="0" h="2862" w="1692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6"/>
            <p:cNvSpPr/>
            <p:nvPr/>
          </p:nvSpPr>
          <p:spPr>
            <a:xfrm>
              <a:off x="2289205" y="652016"/>
              <a:ext cx="438510" cy="547918"/>
            </a:xfrm>
            <a:custGeom>
              <a:rect b="b" l="l" r="r" t="t"/>
              <a:pathLst>
                <a:path extrusionOk="0" h="3751" w="3002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37"/>
          <p:cNvSpPr txBox="1"/>
          <p:nvPr>
            <p:ph type="title"/>
          </p:nvPr>
        </p:nvSpPr>
        <p:spPr>
          <a:xfrm>
            <a:off x="697475" y="588957"/>
            <a:ext cx="77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137" name="Google Shape;1137;p37"/>
          <p:cNvSpPr txBox="1"/>
          <p:nvPr>
            <p:ph idx="1" type="body"/>
          </p:nvPr>
        </p:nvSpPr>
        <p:spPr>
          <a:xfrm>
            <a:off x="909125" y="1386887"/>
            <a:ext cx="74061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Brownlee, J., 202.  </a:t>
            </a:r>
            <a:r>
              <a:rPr i="1" lang="en" sz="1200"/>
              <a:t>Text Generation With LSTM Recurrent Neural Networks In Python with Kears</a:t>
            </a:r>
            <a:r>
              <a:rPr lang="en" sz="1200"/>
              <a:t>. [online] Machine Learning Mastery. Available at: &lt;</a:t>
            </a:r>
            <a:r>
              <a:rPr lang="en" sz="1200" u="sng">
                <a:hlinkClick r:id="rId3"/>
              </a:rPr>
              <a:t>https://machinelearningmastery.com/text-generation-lstm-recurrent-neural-networks-python-keras/</a:t>
            </a:r>
            <a:r>
              <a:rPr lang="en" sz="1200"/>
              <a:t>&gt; [Accessed 2 December 2020].</a:t>
            </a:r>
            <a:endParaRPr sz="1200"/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Champion, D., 2018. </a:t>
            </a:r>
            <a:r>
              <a:rPr i="1" lang="en" sz="1200"/>
              <a:t>Text Generation Using Bidirectional LSTM And Doc2vec Models 1/3.</a:t>
            </a:r>
            <a:r>
              <a:rPr lang="en" sz="1200"/>
              <a:t>. [onlint] Medium Available at: &lt;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https://medium.com/@david.campion/text-generation-using-bidirectional-lstm-and-doc2vec-models-1-3-8979eb65cb3a</a:t>
            </a:r>
            <a:r>
              <a:rPr lang="en" sz="1200"/>
              <a:t>&gt; [Accessed 2 December 2020].</a:t>
            </a:r>
            <a:endParaRPr sz="1200"/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 Olah, C., 2015. </a:t>
            </a:r>
            <a:r>
              <a:rPr i="1" lang="en" sz="1200"/>
              <a:t>Understanding LSTM Networks. </a:t>
            </a:r>
            <a:r>
              <a:rPr lang="en" sz="1200"/>
              <a:t>[online] Colah’s Blog. Available at: &lt;https://colah.github.io/about.html&gt; [Accessed 2 December 202]</a:t>
            </a:r>
            <a:endParaRPr sz="1200"/>
          </a:p>
        </p:txBody>
      </p:sp>
      <p:sp>
        <p:nvSpPr>
          <p:cNvPr id="1138" name="Google Shape;1138;p37"/>
          <p:cNvSpPr/>
          <p:nvPr/>
        </p:nvSpPr>
        <p:spPr>
          <a:xfrm rot="10800000">
            <a:off x="1141759" y="1470473"/>
            <a:ext cx="214952" cy="326287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37"/>
          <p:cNvSpPr/>
          <p:nvPr/>
        </p:nvSpPr>
        <p:spPr>
          <a:xfrm rot="10800000">
            <a:off x="1141759" y="2392548"/>
            <a:ext cx="214952" cy="326287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37"/>
          <p:cNvSpPr/>
          <p:nvPr/>
        </p:nvSpPr>
        <p:spPr>
          <a:xfrm rot="10800000">
            <a:off x="1141759" y="3329748"/>
            <a:ext cx="214952" cy="326287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1" name="Google Shape;1141;p37"/>
          <p:cNvPicPr preferRelativeResize="0"/>
          <p:nvPr/>
        </p:nvPicPr>
        <p:blipFill rotWithShape="1">
          <a:blip r:embed="rId5">
            <a:alphaModFix/>
          </a:blip>
          <a:srcRect b="0" l="-1210" r="1209" t="0"/>
          <a:stretch/>
        </p:blipFill>
        <p:spPr>
          <a:xfrm>
            <a:off x="4178375" y="4322228"/>
            <a:ext cx="304572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7"/>
          <p:cNvSpPr txBox="1"/>
          <p:nvPr>
            <p:ph type="title"/>
          </p:nvPr>
        </p:nvSpPr>
        <p:spPr>
          <a:xfrm>
            <a:off x="697475" y="596167"/>
            <a:ext cx="77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GOALS</a:t>
            </a:r>
            <a:endParaRPr/>
          </a:p>
        </p:txBody>
      </p:sp>
      <p:cxnSp>
        <p:nvCxnSpPr>
          <p:cNvPr id="739" name="Google Shape;739;p27"/>
          <p:cNvCxnSpPr/>
          <p:nvPr/>
        </p:nvCxnSpPr>
        <p:spPr>
          <a:xfrm rot="10800000">
            <a:off x="5406037" y="2235070"/>
            <a:ext cx="2325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27"/>
          <p:cNvCxnSpPr/>
          <p:nvPr/>
        </p:nvCxnSpPr>
        <p:spPr>
          <a:xfrm rot="10800000">
            <a:off x="5406037" y="3058745"/>
            <a:ext cx="2325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1" name="Google Shape;741;p27"/>
          <p:cNvSpPr txBox="1"/>
          <p:nvPr>
            <p:ph idx="5" type="title"/>
          </p:nvPr>
        </p:nvSpPr>
        <p:spPr>
          <a:xfrm>
            <a:off x="1367425" y="1689550"/>
            <a:ext cx="2325000" cy="4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LSTM</a:t>
            </a:r>
            <a:endParaRPr/>
          </a:p>
        </p:txBody>
      </p:sp>
      <p:sp>
        <p:nvSpPr>
          <p:cNvPr id="742" name="Google Shape;742;p27"/>
          <p:cNvSpPr txBox="1"/>
          <p:nvPr>
            <p:ph idx="5" type="title"/>
          </p:nvPr>
        </p:nvSpPr>
        <p:spPr>
          <a:xfrm>
            <a:off x="5406025" y="1689550"/>
            <a:ext cx="2325000" cy="4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cxnSp>
        <p:nvCxnSpPr>
          <p:cNvPr id="743" name="Google Shape;743;p27"/>
          <p:cNvCxnSpPr/>
          <p:nvPr/>
        </p:nvCxnSpPr>
        <p:spPr>
          <a:xfrm rot="10800000">
            <a:off x="1367437" y="2235070"/>
            <a:ext cx="2325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27"/>
          <p:cNvCxnSpPr/>
          <p:nvPr/>
        </p:nvCxnSpPr>
        <p:spPr>
          <a:xfrm rot="10800000">
            <a:off x="1355587" y="3058745"/>
            <a:ext cx="2325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5" name="Google Shape;745;p27"/>
          <p:cNvSpPr txBox="1"/>
          <p:nvPr>
            <p:ph idx="5" type="title"/>
          </p:nvPr>
        </p:nvSpPr>
        <p:spPr>
          <a:xfrm>
            <a:off x="5406025" y="2513725"/>
            <a:ext cx="2372400" cy="34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746" name="Google Shape;746;p27"/>
          <p:cNvSpPr txBox="1"/>
          <p:nvPr>
            <p:ph idx="5" type="title"/>
          </p:nvPr>
        </p:nvSpPr>
        <p:spPr>
          <a:xfrm>
            <a:off x="1367425" y="3359925"/>
            <a:ext cx="2325000" cy="6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Implementation of LSTM</a:t>
            </a:r>
            <a:endParaRPr/>
          </a:p>
        </p:txBody>
      </p:sp>
      <p:sp>
        <p:nvSpPr>
          <p:cNvPr id="747" name="Google Shape;747;p27"/>
          <p:cNvSpPr txBox="1"/>
          <p:nvPr>
            <p:ph idx="5" type="title"/>
          </p:nvPr>
        </p:nvSpPr>
        <p:spPr>
          <a:xfrm>
            <a:off x="1367425" y="2459275"/>
            <a:ext cx="2325000" cy="4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Used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28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753" name="Google Shape;753;p28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754" name="Google Shape;754;p28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rect b="b" l="l" r="r" t="t"/>
                <a:pathLst>
                  <a:path extrusionOk="0" h="27968" w="36553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rect b="b" l="l" r="r" t="t"/>
                <a:pathLst>
                  <a:path extrusionOk="0" h="2620" w="36553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rect b="b" l="l" r="r" t="t"/>
                <a:pathLst>
                  <a:path extrusionOk="0" h="1560" w="2454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rect b="b" l="l" r="r" t="t"/>
                <a:pathLst>
                  <a:path extrusionOk="0" h="156" w="6002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8" name="Google Shape;758;p28"/>
            <p:cNvSpPr/>
            <p:nvPr/>
          </p:nvSpPr>
          <p:spPr>
            <a:xfrm>
              <a:off x="697224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94884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4559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28"/>
          <p:cNvGrpSpPr/>
          <p:nvPr/>
        </p:nvGrpSpPr>
        <p:grpSpPr>
          <a:xfrm>
            <a:off x="705288" y="1357025"/>
            <a:ext cx="7733428" cy="2964328"/>
            <a:chOff x="956925" y="1380150"/>
            <a:chExt cx="7733428" cy="2964328"/>
          </a:xfrm>
        </p:grpSpPr>
        <p:sp>
          <p:nvSpPr>
            <p:cNvPr id="762" name="Google Shape;762;p28"/>
            <p:cNvSpPr/>
            <p:nvPr/>
          </p:nvSpPr>
          <p:spPr>
            <a:xfrm>
              <a:off x="3600390" y="1452584"/>
              <a:ext cx="200379" cy="171306"/>
            </a:xfrm>
            <a:custGeom>
              <a:rect b="b" l="l" r="r" t="t"/>
              <a:pathLst>
                <a:path extrusionOk="0" h="1314" w="1537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3" name="Google Shape;763;p28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764" name="Google Shape;764;p28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rect b="b" l="l" r="r" t="t"/>
                <a:pathLst>
                  <a:path extrusionOk="0" h="209518" w="209932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rect b="b" l="l" r="r" t="t"/>
                <a:pathLst>
                  <a:path extrusionOk="0" h="36571" w="26629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rect b="b" l="l" r="r" t="t"/>
                <a:pathLst>
                  <a:path extrusionOk="0" h="37086" w="37137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rect b="b" l="l" r="r" t="t"/>
                <a:pathLst>
                  <a:path extrusionOk="0" h="37085" w="35076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rect b="b" l="l" r="r" t="t"/>
                <a:pathLst>
                  <a:path extrusionOk="0" h="37085" w="37137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rect b="b" l="l" r="r" t="t"/>
                <a:pathLst>
                  <a:path extrusionOk="0" h="9578" w="9173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rect b="b" l="l" r="r" t="t"/>
                <a:pathLst>
                  <a:path extrusionOk="0" h="9713" w="9728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rect b="b" l="l" r="r" t="t"/>
                <a:pathLst>
                  <a:path extrusionOk="0" h="9660" w="8648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rect b="b" l="l" r="r" t="t"/>
                <a:pathLst>
                  <a:path extrusionOk="0" h="9579" w="8271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rect b="b" l="l" r="r" t="t"/>
                <a:pathLst>
                  <a:path extrusionOk="0" h="77506" w="2455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rect b="b" l="l" r="r" t="t"/>
                <a:pathLst>
                  <a:path extrusionOk="0" h="62922" w="2454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rect b="b" l="l" r="r" t="t"/>
                <a:pathLst>
                  <a:path extrusionOk="0" h="9461" w="9463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rect b="b" l="l" r="r" t="t"/>
                <a:pathLst>
                  <a:path extrusionOk="0" h="9463" w="9463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7" name="Google Shape;777;p28"/>
            <p:cNvSpPr/>
            <p:nvPr/>
          </p:nvSpPr>
          <p:spPr>
            <a:xfrm>
              <a:off x="956925" y="1380150"/>
              <a:ext cx="7733427" cy="2964328"/>
            </a:xfrm>
            <a:custGeom>
              <a:rect b="b" l="l" r="r" t="t"/>
              <a:pathLst>
                <a:path extrusionOk="0" h="27968" w="36553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956926" y="1381175"/>
              <a:ext cx="7733427" cy="183524"/>
            </a:xfrm>
            <a:custGeom>
              <a:rect b="b" l="l" r="r" t="t"/>
              <a:pathLst>
                <a:path extrusionOk="0" h="2620" w="36553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8416705" y="1402611"/>
              <a:ext cx="190424" cy="140615"/>
            </a:xfrm>
            <a:custGeom>
              <a:rect b="b" l="l" r="r" t="t"/>
              <a:pathLst>
                <a:path extrusionOk="0" h="1560" w="2454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6625568" y="1423060"/>
              <a:ext cx="541005" cy="14061"/>
            </a:xfrm>
            <a:custGeom>
              <a:rect b="b" l="l" r="r" t="t"/>
              <a:pathLst>
                <a:path extrusionOk="0" h="156" w="6002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1140305" y="1422799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1271591" y="1422799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1009019" y="1422799"/>
              <a:ext cx="97709" cy="96718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4" name="Google Shape;784;p28"/>
          <p:cNvSpPr txBox="1"/>
          <p:nvPr>
            <p:ph type="title"/>
          </p:nvPr>
        </p:nvSpPr>
        <p:spPr>
          <a:xfrm>
            <a:off x="713225" y="58806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LSTM</a:t>
            </a:r>
            <a:endParaRPr/>
          </a:p>
        </p:txBody>
      </p:sp>
      <p:sp>
        <p:nvSpPr>
          <p:cNvPr id="785" name="Google Shape;785;p28"/>
          <p:cNvSpPr txBox="1"/>
          <p:nvPr>
            <p:ph idx="1" type="subTitle"/>
          </p:nvPr>
        </p:nvSpPr>
        <p:spPr>
          <a:xfrm>
            <a:off x="824500" y="1557038"/>
            <a:ext cx="74925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Recurrent Neural Network (RNN) → multiple copies of the same network which </a:t>
            </a:r>
            <a:endParaRPr/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has loops within them which allows </a:t>
            </a:r>
            <a:endParaRPr/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past information to be remember </a:t>
            </a:r>
            <a:endParaRPr/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Downfall of RNN → unable to learn long-term </a:t>
            </a:r>
            <a:r>
              <a:rPr lang="en"/>
              <a:t>dependencies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Long Short Term Memory (LSTM) → an improved RNN which can handles these</a:t>
            </a:r>
            <a:endParaRPr/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long-term dependencies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Unlike RNN LSTM has four layers (while RNN only has one layer) of neural networks</a:t>
            </a:r>
            <a:endParaRPr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(Olah, 2015)</a:t>
            </a:r>
            <a:endParaRPr/>
          </a:p>
        </p:txBody>
      </p:sp>
      <p:sp>
        <p:nvSpPr>
          <p:cNvPr id="786" name="Google Shape;786;p28"/>
          <p:cNvSpPr/>
          <p:nvPr/>
        </p:nvSpPr>
        <p:spPr>
          <a:xfrm rot="10800000">
            <a:off x="438545" y="3390248"/>
            <a:ext cx="214952" cy="326287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8"/>
          <p:cNvSpPr/>
          <p:nvPr/>
        </p:nvSpPr>
        <p:spPr>
          <a:xfrm rot="10800000">
            <a:off x="42344" y="2999877"/>
            <a:ext cx="314806" cy="337478"/>
          </a:xfrm>
          <a:custGeom>
            <a:rect b="b" l="l" r="r" t="t"/>
            <a:pathLst>
              <a:path extrusionOk="0" h="3498" w="3263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28"/>
          <p:cNvSpPr/>
          <p:nvPr/>
        </p:nvSpPr>
        <p:spPr>
          <a:xfrm rot="10800000">
            <a:off x="608759" y="4608574"/>
            <a:ext cx="424019" cy="456049"/>
          </a:xfrm>
          <a:custGeom>
            <a:rect b="b" l="l" r="r" t="t"/>
            <a:pathLst>
              <a:path extrusionOk="0" h="4727" w="4395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8"/>
          <p:cNvSpPr/>
          <p:nvPr/>
        </p:nvSpPr>
        <p:spPr>
          <a:xfrm rot="10800000">
            <a:off x="-203474" y="3822962"/>
            <a:ext cx="560631" cy="603177"/>
          </a:xfrm>
          <a:custGeom>
            <a:rect b="b" l="l" r="r" t="t"/>
            <a:pathLst>
              <a:path extrusionOk="0" h="6252" w="5811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28"/>
          <p:cNvSpPr/>
          <p:nvPr/>
        </p:nvSpPr>
        <p:spPr>
          <a:xfrm>
            <a:off x="8295307" y="1049216"/>
            <a:ext cx="214952" cy="326287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8"/>
          <p:cNvSpPr/>
          <p:nvPr/>
        </p:nvSpPr>
        <p:spPr>
          <a:xfrm>
            <a:off x="8901404" y="1700645"/>
            <a:ext cx="314806" cy="337478"/>
          </a:xfrm>
          <a:custGeom>
            <a:rect b="b" l="l" r="r" t="t"/>
            <a:pathLst>
              <a:path extrusionOk="0" h="3498" w="3263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8"/>
          <p:cNvSpPr/>
          <p:nvPr/>
        </p:nvSpPr>
        <p:spPr>
          <a:xfrm>
            <a:off x="8031876" y="-64223"/>
            <a:ext cx="424019" cy="456049"/>
          </a:xfrm>
          <a:custGeom>
            <a:rect b="b" l="l" r="r" t="t"/>
            <a:pathLst>
              <a:path extrusionOk="0" h="4727" w="4395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28"/>
          <p:cNvSpPr/>
          <p:nvPr/>
        </p:nvSpPr>
        <p:spPr>
          <a:xfrm>
            <a:off x="8901397" y="598636"/>
            <a:ext cx="560631" cy="603177"/>
          </a:xfrm>
          <a:custGeom>
            <a:rect b="b" l="l" r="r" t="t"/>
            <a:pathLst>
              <a:path extrusionOk="0" h="6252" w="5811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9"/>
          <p:cNvSpPr txBox="1"/>
          <p:nvPr>
            <p:ph idx="1" type="body"/>
          </p:nvPr>
        </p:nvSpPr>
        <p:spPr>
          <a:xfrm>
            <a:off x="779900" y="2272025"/>
            <a:ext cx="3366300" cy="21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Pycharm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Amazing interface making it easy to connect your python code to TensorFlow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TensorFlow - Keras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well known service that serves to help everyone get into machine learning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9"/>
          <p:cNvSpPr/>
          <p:nvPr/>
        </p:nvSpPr>
        <p:spPr>
          <a:xfrm rot="10800000">
            <a:off x="999865" y="1893884"/>
            <a:ext cx="193073" cy="293076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0" name="Google Shape;800;p29"/>
          <p:cNvGrpSpPr/>
          <p:nvPr/>
        </p:nvGrpSpPr>
        <p:grpSpPr>
          <a:xfrm>
            <a:off x="1" y="3121099"/>
            <a:ext cx="1124601" cy="2022675"/>
            <a:chOff x="-54824" y="3006849"/>
            <a:chExt cx="1124601" cy="2022675"/>
          </a:xfrm>
        </p:grpSpPr>
        <p:sp>
          <p:nvSpPr>
            <p:cNvPr id="801" name="Google Shape;801;p29"/>
            <p:cNvSpPr/>
            <p:nvPr/>
          </p:nvSpPr>
          <p:spPr>
            <a:xfrm rot="10800000">
              <a:off x="59459" y="3006849"/>
              <a:ext cx="240475" cy="257803"/>
            </a:xfrm>
            <a:custGeom>
              <a:rect b="b" l="l" r="r" t="t"/>
              <a:pathLst>
                <a:path extrusionOk="0" h="3498" w="3263">
                  <a:moveTo>
                    <a:pt x="1632" y="307"/>
                  </a:moveTo>
                  <a:lnTo>
                    <a:pt x="1799" y="795"/>
                  </a:lnTo>
                  <a:cubicBezTo>
                    <a:pt x="1918" y="1152"/>
                    <a:pt x="2180" y="1438"/>
                    <a:pt x="2537" y="1569"/>
                  </a:cubicBezTo>
                  <a:lnTo>
                    <a:pt x="2977" y="1747"/>
                  </a:lnTo>
                  <a:lnTo>
                    <a:pt x="2537" y="1914"/>
                  </a:lnTo>
                  <a:cubicBezTo>
                    <a:pt x="2191" y="2057"/>
                    <a:pt x="1918" y="2343"/>
                    <a:pt x="1799" y="2700"/>
                  </a:cubicBezTo>
                  <a:lnTo>
                    <a:pt x="1632" y="3188"/>
                  </a:lnTo>
                  <a:lnTo>
                    <a:pt x="1465" y="2700"/>
                  </a:lnTo>
                  <a:cubicBezTo>
                    <a:pt x="1346" y="2343"/>
                    <a:pt x="1072" y="2057"/>
                    <a:pt x="727" y="1914"/>
                  </a:cubicBezTo>
                  <a:lnTo>
                    <a:pt x="286" y="1747"/>
                  </a:lnTo>
                  <a:lnTo>
                    <a:pt x="727" y="1569"/>
                  </a:lnTo>
                  <a:cubicBezTo>
                    <a:pt x="1072" y="1438"/>
                    <a:pt x="1346" y="1152"/>
                    <a:pt x="1465" y="795"/>
                  </a:cubicBezTo>
                  <a:lnTo>
                    <a:pt x="1632" y="307"/>
                  </a:lnTo>
                  <a:close/>
                  <a:moveTo>
                    <a:pt x="1632" y="0"/>
                  </a:moveTo>
                  <a:cubicBezTo>
                    <a:pt x="1602" y="0"/>
                    <a:pt x="1572" y="15"/>
                    <a:pt x="1560" y="45"/>
                  </a:cubicBezTo>
                  <a:lnTo>
                    <a:pt x="1322" y="747"/>
                  </a:lnTo>
                  <a:cubicBezTo>
                    <a:pt x="1215" y="1057"/>
                    <a:pt x="977" y="1319"/>
                    <a:pt x="667" y="1438"/>
                  </a:cubicBezTo>
                  <a:lnTo>
                    <a:pt x="48" y="1676"/>
                  </a:lnTo>
                  <a:cubicBezTo>
                    <a:pt x="25" y="1688"/>
                    <a:pt x="1" y="1712"/>
                    <a:pt x="1" y="1747"/>
                  </a:cubicBezTo>
                  <a:cubicBezTo>
                    <a:pt x="1" y="1771"/>
                    <a:pt x="25" y="1807"/>
                    <a:pt x="48" y="1819"/>
                  </a:cubicBezTo>
                  <a:lnTo>
                    <a:pt x="667" y="2057"/>
                  </a:lnTo>
                  <a:cubicBezTo>
                    <a:pt x="977" y="2176"/>
                    <a:pt x="1227" y="2426"/>
                    <a:pt x="1322" y="2747"/>
                  </a:cubicBezTo>
                  <a:lnTo>
                    <a:pt x="1560" y="3450"/>
                  </a:lnTo>
                  <a:cubicBezTo>
                    <a:pt x="1572" y="3474"/>
                    <a:pt x="1596" y="3498"/>
                    <a:pt x="1632" y="3498"/>
                  </a:cubicBezTo>
                  <a:cubicBezTo>
                    <a:pt x="1668" y="3498"/>
                    <a:pt x="1691" y="3474"/>
                    <a:pt x="1703" y="3450"/>
                  </a:cubicBezTo>
                  <a:lnTo>
                    <a:pt x="1941" y="2747"/>
                  </a:lnTo>
                  <a:cubicBezTo>
                    <a:pt x="2049" y="2426"/>
                    <a:pt x="2287" y="2176"/>
                    <a:pt x="2596" y="2057"/>
                  </a:cubicBezTo>
                  <a:lnTo>
                    <a:pt x="3215" y="1819"/>
                  </a:lnTo>
                  <a:cubicBezTo>
                    <a:pt x="3251" y="1807"/>
                    <a:pt x="3263" y="1771"/>
                    <a:pt x="3263" y="1747"/>
                  </a:cubicBezTo>
                  <a:cubicBezTo>
                    <a:pt x="3263" y="1712"/>
                    <a:pt x="3251" y="1688"/>
                    <a:pt x="3215" y="1676"/>
                  </a:cubicBezTo>
                  <a:lnTo>
                    <a:pt x="2596" y="1438"/>
                  </a:lnTo>
                  <a:cubicBezTo>
                    <a:pt x="2287" y="1307"/>
                    <a:pt x="2049" y="1057"/>
                    <a:pt x="1941" y="747"/>
                  </a:cubicBezTo>
                  <a:lnTo>
                    <a:pt x="1703" y="45"/>
                  </a:lnTo>
                  <a:cubicBezTo>
                    <a:pt x="1691" y="15"/>
                    <a:pt x="1662" y="0"/>
                    <a:pt x="163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 rot="10800000">
              <a:off x="645759" y="4573474"/>
              <a:ext cx="424019" cy="456049"/>
            </a:xfrm>
            <a:custGeom>
              <a:rect b="b" l="l" r="r" t="t"/>
              <a:pathLst>
                <a:path extrusionOk="0" h="4727" w="4395">
                  <a:moveTo>
                    <a:pt x="2191" y="0"/>
                  </a:moveTo>
                  <a:lnTo>
                    <a:pt x="1858" y="988"/>
                  </a:lnTo>
                  <a:cubicBezTo>
                    <a:pt x="1703" y="1465"/>
                    <a:pt x="1334" y="1846"/>
                    <a:pt x="870" y="2024"/>
                  </a:cubicBezTo>
                  <a:lnTo>
                    <a:pt x="1" y="2369"/>
                  </a:lnTo>
                  <a:lnTo>
                    <a:pt x="870" y="2703"/>
                  </a:lnTo>
                  <a:cubicBezTo>
                    <a:pt x="1334" y="2893"/>
                    <a:pt x="1703" y="3262"/>
                    <a:pt x="1858" y="3739"/>
                  </a:cubicBezTo>
                  <a:lnTo>
                    <a:pt x="2191" y="4727"/>
                  </a:lnTo>
                  <a:lnTo>
                    <a:pt x="2525" y="3739"/>
                  </a:lnTo>
                  <a:cubicBezTo>
                    <a:pt x="2680" y="3262"/>
                    <a:pt x="3049" y="2893"/>
                    <a:pt x="3513" y="2703"/>
                  </a:cubicBezTo>
                  <a:lnTo>
                    <a:pt x="4394" y="2369"/>
                  </a:lnTo>
                  <a:lnTo>
                    <a:pt x="3513" y="2024"/>
                  </a:lnTo>
                  <a:cubicBezTo>
                    <a:pt x="3049" y="1846"/>
                    <a:pt x="2680" y="1465"/>
                    <a:pt x="2525" y="988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 rot="10800000">
              <a:off x="-54824" y="3940962"/>
              <a:ext cx="560631" cy="603177"/>
            </a:xfrm>
            <a:custGeom>
              <a:rect b="b" l="l" r="r" t="t"/>
              <a:pathLst>
                <a:path extrusionOk="0" h="6252" w="5811">
                  <a:moveTo>
                    <a:pt x="2906" y="0"/>
                  </a:moveTo>
                  <a:lnTo>
                    <a:pt x="2465" y="1310"/>
                  </a:lnTo>
                  <a:cubicBezTo>
                    <a:pt x="2251" y="1929"/>
                    <a:pt x="1775" y="2429"/>
                    <a:pt x="1156" y="2679"/>
                  </a:cubicBezTo>
                  <a:lnTo>
                    <a:pt x="1" y="3120"/>
                  </a:lnTo>
                  <a:lnTo>
                    <a:pt x="1156" y="3572"/>
                  </a:lnTo>
                  <a:cubicBezTo>
                    <a:pt x="1775" y="3810"/>
                    <a:pt x="2251" y="4322"/>
                    <a:pt x="2465" y="4942"/>
                  </a:cubicBezTo>
                  <a:lnTo>
                    <a:pt x="2906" y="6251"/>
                  </a:lnTo>
                  <a:lnTo>
                    <a:pt x="3346" y="4942"/>
                  </a:lnTo>
                  <a:cubicBezTo>
                    <a:pt x="3549" y="4322"/>
                    <a:pt x="4025" y="3810"/>
                    <a:pt x="4644" y="3572"/>
                  </a:cubicBezTo>
                  <a:lnTo>
                    <a:pt x="5811" y="3120"/>
                  </a:lnTo>
                  <a:lnTo>
                    <a:pt x="4644" y="2679"/>
                  </a:lnTo>
                  <a:cubicBezTo>
                    <a:pt x="4037" y="2429"/>
                    <a:pt x="3549" y="1929"/>
                    <a:pt x="3346" y="1310"/>
                  </a:cubicBezTo>
                  <a:lnTo>
                    <a:pt x="2906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4" name="Google Shape;804;p29"/>
          <p:cNvSpPr/>
          <p:nvPr/>
        </p:nvSpPr>
        <p:spPr>
          <a:xfrm rot="10800000">
            <a:off x="999865" y="3121096"/>
            <a:ext cx="193073" cy="293076"/>
          </a:xfrm>
          <a:custGeom>
            <a:rect b="b" l="l" r="r" t="t"/>
            <a:pathLst>
              <a:path extrusionOk="0" h="3382" w="2228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29"/>
          <p:cNvSpPr txBox="1"/>
          <p:nvPr>
            <p:ph type="title"/>
          </p:nvPr>
        </p:nvSpPr>
        <p:spPr>
          <a:xfrm>
            <a:off x="713225" y="588084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Used</a:t>
            </a:r>
            <a:endParaRPr/>
          </a:p>
        </p:txBody>
      </p:sp>
      <p:pic>
        <p:nvPicPr>
          <p:cNvPr id="806" name="Google Shape;8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950" y="1717075"/>
            <a:ext cx="1177925" cy="11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350" y="3064801"/>
            <a:ext cx="1264200" cy="135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1750" y="3665775"/>
            <a:ext cx="2122626" cy="6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3" name="Google Shape;813;p30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814" name="Google Shape;814;p30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815" name="Google Shape;815;p30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rect b="b" l="l" r="r" t="t"/>
                <a:pathLst>
                  <a:path extrusionOk="0" h="27968" w="36553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0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rect b="b" l="l" r="r" t="t"/>
                <a:pathLst>
                  <a:path extrusionOk="0" h="2620" w="36553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rect b="b" l="l" r="r" t="t"/>
                <a:pathLst>
                  <a:path extrusionOk="0" h="1560" w="2454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rect b="b" l="l" r="r" t="t"/>
                <a:pathLst>
                  <a:path extrusionOk="0" h="156" w="6002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9" name="Google Shape;819;p30"/>
            <p:cNvSpPr/>
            <p:nvPr/>
          </p:nvSpPr>
          <p:spPr>
            <a:xfrm>
              <a:off x="697224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94884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5599" y="237642"/>
              <a:ext cx="187269" cy="185369"/>
            </a:xfrm>
            <a:custGeom>
              <a:rect b="b" l="l" r="r" t="t"/>
              <a:pathLst>
                <a:path extrusionOk="0" h="1073" w="1084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30"/>
          <p:cNvSpPr txBox="1"/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r>
              <a:rPr lang="en"/>
              <a:t> </a:t>
            </a:r>
            <a:endParaRPr/>
          </a:p>
        </p:txBody>
      </p:sp>
      <p:sp>
        <p:nvSpPr>
          <p:cNvPr id="823" name="Google Shape;823;p30"/>
          <p:cNvSpPr txBox="1"/>
          <p:nvPr>
            <p:ph idx="4294967295" type="subTitle"/>
          </p:nvPr>
        </p:nvSpPr>
        <p:spPr>
          <a:xfrm>
            <a:off x="883646" y="1718686"/>
            <a:ext cx="18195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Load the data &amp; prep for </a:t>
            </a:r>
            <a:r>
              <a:rPr lang="en" sz="1600"/>
              <a:t>training</a:t>
            </a:r>
            <a:endParaRPr sz="1600"/>
          </a:p>
        </p:txBody>
      </p:sp>
      <p:sp>
        <p:nvSpPr>
          <p:cNvPr id="824" name="Google Shape;824;p30"/>
          <p:cNvSpPr txBox="1"/>
          <p:nvPr>
            <p:ph idx="4294967295" type="subTitle"/>
          </p:nvPr>
        </p:nvSpPr>
        <p:spPr>
          <a:xfrm>
            <a:off x="883650" y="3332430"/>
            <a:ext cx="18195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Define the LSTM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25" name="Google Shape;825;p30"/>
          <p:cNvSpPr txBox="1"/>
          <p:nvPr>
            <p:ph idx="4294967295" type="subTitle"/>
          </p:nvPr>
        </p:nvSpPr>
        <p:spPr>
          <a:xfrm>
            <a:off x="6521625" y="1861480"/>
            <a:ext cx="18195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Fit the model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26" name="Google Shape;826;p30"/>
          <p:cNvSpPr txBox="1"/>
          <p:nvPr>
            <p:ph idx="4294967295" type="subTitle"/>
          </p:nvPr>
        </p:nvSpPr>
        <p:spPr>
          <a:xfrm>
            <a:off x="6521625" y="3295229"/>
            <a:ext cx="1819500" cy="4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Train!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827" name="Google Shape;827;p30"/>
          <p:cNvGrpSpPr/>
          <p:nvPr/>
        </p:nvGrpSpPr>
        <p:grpSpPr>
          <a:xfrm>
            <a:off x="2777234" y="1654632"/>
            <a:ext cx="3594113" cy="2609332"/>
            <a:chOff x="3856375" y="1746425"/>
            <a:chExt cx="1630575" cy="1183800"/>
          </a:xfrm>
        </p:grpSpPr>
        <p:sp>
          <p:nvSpPr>
            <p:cNvPr id="828" name="Google Shape;828;p30"/>
            <p:cNvSpPr/>
            <p:nvPr/>
          </p:nvSpPr>
          <p:spPr>
            <a:xfrm>
              <a:off x="5119625" y="2150150"/>
              <a:ext cx="251250" cy="85050"/>
            </a:xfrm>
            <a:custGeom>
              <a:rect b="b" l="l" r="r" t="t"/>
              <a:pathLst>
                <a:path extrusionOk="0" h="3402" w="10050">
                  <a:moveTo>
                    <a:pt x="9154" y="1"/>
                  </a:moveTo>
                  <a:cubicBezTo>
                    <a:pt x="6912" y="1"/>
                    <a:pt x="4663" y="431"/>
                    <a:pt x="2584" y="1258"/>
                  </a:cubicBezTo>
                  <a:cubicBezTo>
                    <a:pt x="1727" y="1616"/>
                    <a:pt x="512" y="2199"/>
                    <a:pt x="24" y="3294"/>
                  </a:cubicBezTo>
                  <a:cubicBezTo>
                    <a:pt x="1" y="3330"/>
                    <a:pt x="24" y="3378"/>
                    <a:pt x="60" y="3402"/>
                  </a:cubicBezTo>
                  <a:lnTo>
                    <a:pt x="96" y="3402"/>
                  </a:lnTo>
                  <a:cubicBezTo>
                    <a:pt x="120" y="3402"/>
                    <a:pt x="143" y="3390"/>
                    <a:pt x="155" y="3354"/>
                  </a:cubicBezTo>
                  <a:cubicBezTo>
                    <a:pt x="632" y="2306"/>
                    <a:pt x="1798" y="1735"/>
                    <a:pt x="2644" y="1401"/>
                  </a:cubicBezTo>
                  <a:cubicBezTo>
                    <a:pt x="4701" y="574"/>
                    <a:pt x="6938" y="144"/>
                    <a:pt x="9153" y="144"/>
                  </a:cubicBezTo>
                  <a:cubicBezTo>
                    <a:pt x="9424" y="144"/>
                    <a:pt x="9696" y="150"/>
                    <a:pt x="9966" y="163"/>
                  </a:cubicBezTo>
                  <a:cubicBezTo>
                    <a:pt x="9972" y="165"/>
                    <a:pt x="9978" y="165"/>
                    <a:pt x="9984" y="165"/>
                  </a:cubicBezTo>
                  <a:cubicBezTo>
                    <a:pt x="10022" y="165"/>
                    <a:pt x="10049" y="133"/>
                    <a:pt x="10049" y="92"/>
                  </a:cubicBezTo>
                  <a:cubicBezTo>
                    <a:pt x="10049" y="56"/>
                    <a:pt x="10014" y="20"/>
                    <a:pt x="9978" y="20"/>
                  </a:cubicBezTo>
                  <a:cubicBezTo>
                    <a:pt x="9704" y="7"/>
                    <a:pt x="9429" y="1"/>
                    <a:pt x="9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5121125" y="2217950"/>
              <a:ext cx="41100" cy="70225"/>
            </a:xfrm>
            <a:custGeom>
              <a:rect b="b" l="l" r="r" t="t"/>
              <a:pathLst>
                <a:path extrusionOk="0" h="2809" w="1644">
                  <a:moveTo>
                    <a:pt x="726" y="0"/>
                  </a:moveTo>
                  <a:cubicBezTo>
                    <a:pt x="706" y="0"/>
                    <a:pt x="686" y="10"/>
                    <a:pt x="667" y="23"/>
                  </a:cubicBezTo>
                  <a:cubicBezTo>
                    <a:pt x="441" y="273"/>
                    <a:pt x="155" y="582"/>
                    <a:pt x="83" y="975"/>
                  </a:cubicBezTo>
                  <a:cubicBezTo>
                    <a:pt x="0" y="1368"/>
                    <a:pt x="155" y="1797"/>
                    <a:pt x="488" y="2142"/>
                  </a:cubicBezTo>
                  <a:cubicBezTo>
                    <a:pt x="774" y="2440"/>
                    <a:pt x="1167" y="2642"/>
                    <a:pt x="1536" y="2797"/>
                  </a:cubicBezTo>
                  <a:cubicBezTo>
                    <a:pt x="1536" y="2809"/>
                    <a:pt x="1548" y="2809"/>
                    <a:pt x="1560" y="2809"/>
                  </a:cubicBezTo>
                  <a:cubicBezTo>
                    <a:pt x="1595" y="2809"/>
                    <a:pt x="1619" y="2797"/>
                    <a:pt x="1631" y="2761"/>
                  </a:cubicBezTo>
                  <a:cubicBezTo>
                    <a:pt x="1643" y="2726"/>
                    <a:pt x="1631" y="2678"/>
                    <a:pt x="1595" y="2666"/>
                  </a:cubicBezTo>
                  <a:cubicBezTo>
                    <a:pt x="1238" y="2511"/>
                    <a:pt x="869" y="2321"/>
                    <a:pt x="595" y="2035"/>
                  </a:cubicBezTo>
                  <a:cubicBezTo>
                    <a:pt x="298" y="1725"/>
                    <a:pt x="167" y="1344"/>
                    <a:pt x="226" y="999"/>
                  </a:cubicBezTo>
                  <a:cubicBezTo>
                    <a:pt x="298" y="654"/>
                    <a:pt x="560" y="356"/>
                    <a:pt x="774" y="130"/>
                  </a:cubicBezTo>
                  <a:cubicBezTo>
                    <a:pt x="810" y="94"/>
                    <a:pt x="810" y="47"/>
                    <a:pt x="774" y="23"/>
                  </a:cubicBezTo>
                  <a:cubicBezTo>
                    <a:pt x="758" y="7"/>
                    <a:pt x="742" y="0"/>
                    <a:pt x="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5207125" y="2196775"/>
              <a:ext cx="138450" cy="37225"/>
            </a:xfrm>
            <a:custGeom>
              <a:rect b="b" l="l" r="r" t="t"/>
              <a:pathLst>
                <a:path extrusionOk="0" h="1489" w="5538">
                  <a:moveTo>
                    <a:pt x="5454" y="1"/>
                  </a:moveTo>
                  <a:cubicBezTo>
                    <a:pt x="4085" y="1"/>
                    <a:pt x="2704" y="191"/>
                    <a:pt x="1382" y="584"/>
                  </a:cubicBezTo>
                  <a:cubicBezTo>
                    <a:pt x="858" y="739"/>
                    <a:pt x="334" y="941"/>
                    <a:pt x="25" y="1358"/>
                  </a:cubicBezTo>
                  <a:cubicBezTo>
                    <a:pt x="1" y="1394"/>
                    <a:pt x="13" y="1441"/>
                    <a:pt x="49" y="1465"/>
                  </a:cubicBezTo>
                  <a:cubicBezTo>
                    <a:pt x="60" y="1477"/>
                    <a:pt x="72" y="1489"/>
                    <a:pt x="84" y="1489"/>
                  </a:cubicBezTo>
                  <a:cubicBezTo>
                    <a:pt x="108" y="1489"/>
                    <a:pt x="132" y="1477"/>
                    <a:pt x="144" y="1453"/>
                  </a:cubicBezTo>
                  <a:cubicBezTo>
                    <a:pt x="430" y="1060"/>
                    <a:pt x="930" y="870"/>
                    <a:pt x="1418" y="727"/>
                  </a:cubicBezTo>
                  <a:cubicBezTo>
                    <a:pt x="2716" y="346"/>
                    <a:pt x="4061" y="155"/>
                    <a:pt x="5418" y="155"/>
                  </a:cubicBezTo>
                  <a:lnTo>
                    <a:pt x="5454" y="155"/>
                  </a:lnTo>
                  <a:cubicBezTo>
                    <a:pt x="5502" y="155"/>
                    <a:pt x="5537" y="120"/>
                    <a:pt x="5537" y="84"/>
                  </a:cubicBezTo>
                  <a:cubicBezTo>
                    <a:pt x="5537" y="36"/>
                    <a:pt x="5502" y="1"/>
                    <a:pt x="5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5219925" y="2117050"/>
              <a:ext cx="129825" cy="32125"/>
            </a:xfrm>
            <a:custGeom>
              <a:rect b="b" l="l" r="r" t="t"/>
              <a:pathLst>
                <a:path extrusionOk="0" h="1285" w="5193">
                  <a:moveTo>
                    <a:pt x="3173" y="0"/>
                  </a:moveTo>
                  <a:cubicBezTo>
                    <a:pt x="2033" y="0"/>
                    <a:pt x="889" y="398"/>
                    <a:pt x="37" y="1154"/>
                  </a:cubicBezTo>
                  <a:cubicBezTo>
                    <a:pt x="1" y="1178"/>
                    <a:pt x="1" y="1225"/>
                    <a:pt x="25" y="1261"/>
                  </a:cubicBezTo>
                  <a:cubicBezTo>
                    <a:pt x="49" y="1273"/>
                    <a:pt x="60" y="1285"/>
                    <a:pt x="84" y="1285"/>
                  </a:cubicBezTo>
                  <a:cubicBezTo>
                    <a:pt x="108" y="1285"/>
                    <a:pt x="120" y="1273"/>
                    <a:pt x="132" y="1261"/>
                  </a:cubicBezTo>
                  <a:cubicBezTo>
                    <a:pt x="960" y="537"/>
                    <a:pt x="2064" y="155"/>
                    <a:pt x="3166" y="155"/>
                  </a:cubicBezTo>
                  <a:cubicBezTo>
                    <a:pt x="3822" y="155"/>
                    <a:pt x="4477" y="290"/>
                    <a:pt x="5073" y="570"/>
                  </a:cubicBezTo>
                  <a:cubicBezTo>
                    <a:pt x="5082" y="573"/>
                    <a:pt x="5092" y="575"/>
                    <a:pt x="5101" y="575"/>
                  </a:cubicBezTo>
                  <a:cubicBezTo>
                    <a:pt x="5130" y="575"/>
                    <a:pt x="5159" y="561"/>
                    <a:pt x="5168" y="535"/>
                  </a:cubicBezTo>
                  <a:cubicBezTo>
                    <a:pt x="5192" y="499"/>
                    <a:pt x="5168" y="451"/>
                    <a:pt x="5133" y="427"/>
                  </a:cubicBezTo>
                  <a:cubicBezTo>
                    <a:pt x="4522" y="140"/>
                    <a:pt x="3848" y="0"/>
                    <a:pt x="3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5315475" y="2176750"/>
              <a:ext cx="24750" cy="73625"/>
            </a:xfrm>
            <a:custGeom>
              <a:rect b="b" l="l" r="r" t="t"/>
              <a:pathLst>
                <a:path extrusionOk="0" h="2945" w="990">
                  <a:moveTo>
                    <a:pt x="100" y="1"/>
                  </a:moveTo>
                  <a:cubicBezTo>
                    <a:pt x="68" y="1"/>
                    <a:pt x="34" y="22"/>
                    <a:pt x="25" y="52"/>
                  </a:cubicBezTo>
                  <a:cubicBezTo>
                    <a:pt x="13" y="99"/>
                    <a:pt x="37" y="135"/>
                    <a:pt x="84" y="147"/>
                  </a:cubicBezTo>
                  <a:cubicBezTo>
                    <a:pt x="394" y="242"/>
                    <a:pt x="656" y="492"/>
                    <a:pt x="751" y="802"/>
                  </a:cubicBezTo>
                  <a:cubicBezTo>
                    <a:pt x="846" y="1076"/>
                    <a:pt x="822" y="1385"/>
                    <a:pt x="715" y="1742"/>
                  </a:cubicBezTo>
                  <a:cubicBezTo>
                    <a:pt x="572" y="2147"/>
                    <a:pt x="346" y="2528"/>
                    <a:pt x="37" y="2826"/>
                  </a:cubicBezTo>
                  <a:cubicBezTo>
                    <a:pt x="1" y="2850"/>
                    <a:pt x="1" y="2897"/>
                    <a:pt x="37" y="2933"/>
                  </a:cubicBezTo>
                  <a:cubicBezTo>
                    <a:pt x="48" y="2945"/>
                    <a:pt x="72" y="2945"/>
                    <a:pt x="84" y="2945"/>
                  </a:cubicBezTo>
                  <a:cubicBezTo>
                    <a:pt x="108" y="2945"/>
                    <a:pt x="120" y="2945"/>
                    <a:pt x="144" y="2933"/>
                  </a:cubicBezTo>
                  <a:cubicBezTo>
                    <a:pt x="465" y="2611"/>
                    <a:pt x="703" y="2219"/>
                    <a:pt x="846" y="1790"/>
                  </a:cubicBezTo>
                  <a:cubicBezTo>
                    <a:pt x="977" y="1397"/>
                    <a:pt x="989" y="1052"/>
                    <a:pt x="894" y="766"/>
                  </a:cubicBezTo>
                  <a:cubicBezTo>
                    <a:pt x="775" y="409"/>
                    <a:pt x="477" y="111"/>
                    <a:pt x="120" y="4"/>
                  </a:cubicBezTo>
                  <a:cubicBezTo>
                    <a:pt x="114" y="2"/>
                    <a:pt x="107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5202075" y="1944225"/>
              <a:ext cx="113725" cy="35000"/>
            </a:xfrm>
            <a:custGeom>
              <a:rect b="b" l="l" r="r" t="t"/>
              <a:pathLst>
                <a:path extrusionOk="0" h="1400" w="4549">
                  <a:moveTo>
                    <a:pt x="4467" y="0"/>
                  </a:moveTo>
                  <a:cubicBezTo>
                    <a:pt x="4448" y="0"/>
                    <a:pt x="4430" y="6"/>
                    <a:pt x="4418" y="18"/>
                  </a:cubicBezTo>
                  <a:cubicBezTo>
                    <a:pt x="3636" y="816"/>
                    <a:pt x="2554" y="1250"/>
                    <a:pt x="1496" y="1250"/>
                  </a:cubicBezTo>
                  <a:cubicBezTo>
                    <a:pt x="1023" y="1250"/>
                    <a:pt x="554" y="1163"/>
                    <a:pt x="120" y="982"/>
                  </a:cubicBezTo>
                  <a:cubicBezTo>
                    <a:pt x="110" y="976"/>
                    <a:pt x="99" y="973"/>
                    <a:pt x="88" y="973"/>
                  </a:cubicBezTo>
                  <a:cubicBezTo>
                    <a:pt x="60" y="973"/>
                    <a:pt x="33" y="992"/>
                    <a:pt x="24" y="1018"/>
                  </a:cubicBezTo>
                  <a:cubicBezTo>
                    <a:pt x="1" y="1054"/>
                    <a:pt x="24" y="1102"/>
                    <a:pt x="60" y="1113"/>
                  </a:cubicBezTo>
                  <a:cubicBezTo>
                    <a:pt x="513" y="1304"/>
                    <a:pt x="1001" y="1399"/>
                    <a:pt x="1501" y="1399"/>
                  </a:cubicBezTo>
                  <a:cubicBezTo>
                    <a:pt x="2596" y="1399"/>
                    <a:pt x="3715" y="947"/>
                    <a:pt x="4525" y="125"/>
                  </a:cubicBezTo>
                  <a:cubicBezTo>
                    <a:pt x="4549" y="90"/>
                    <a:pt x="4549" y="42"/>
                    <a:pt x="4525" y="18"/>
                  </a:cubicBezTo>
                  <a:cubicBezTo>
                    <a:pt x="4507" y="6"/>
                    <a:pt x="4486" y="0"/>
                    <a:pt x="4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5252375" y="1974325"/>
              <a:ext cx="100625" cy="65025"/>
            </a:xfrm>
            <a:custGeom>
              <a:rect b="b" l="l" r="r" t="t"/>
              <a:pathLst>
                <a:path extrusionOk="0" h="2601" w="4025">
                  <a:moveTo>
                    <a:pt x="87" y="0"/>
                  </a:moveTo>
                  <a:cubicBezTo>
                    <a:pt x="78" y="0"/>
                    <a:pt x="69" y="2"/>
                    <a:pt x="60" y="5"/>
                  </a:cubicBezTo>
                  <a:cubicBezTo>
                    <a:pt x="13" y="17"/>
                    <a:pt x="1" y="64"/>
                    <a:pt x="13" y="100"/>
                  </a:cubicBezTo>
                  <a:cubicBezTo>
                    <a:pt x="298" y="910"/>
                    <a:pt x="858" y="1612"/>
                    <a:pt x="1549" y="2041"/>
                  </a:cubicBezTo>
                  <a:cubicBezTo>
                    <a:pt x="2144" y="2410"/>
                    <a:pt x="2822" y="2600"/>
                    <a:pt x="3513" y="2600"/>
                  </a:cubicBezTo>
                  <a:cubicBezTo>
                    <a:pt x="3656" y="2600"/>
                    <a:pt x="3811" y="2588"/>
                    <a:pt x="3954" y="2576"/>
                  </a:cubicBezTo>
                  <a:cubicBezTo>
                    <a:pt x="4001" y="2576"/>
                    <a:pt x="4025" y="2541"/>
                    <a:pt x="4025" y="2493"/>
                  </a:cubicBezTo>
                  <a:cubicBezTo>
                    <a:pt x="4015" y="2462"/>
                    <a:pt x="3987" y="2431"/>
                    <a:pt x="3956" y="2431"/>
                  </a:cubicBezTo>
                  <a:cubicBezTo>
                    <a:pt x="3951" y="2431"/>
                    <a:pt x="3946" y="2432"/>
                    <a:pt x="3942" y="2434"/>
                  </a:cubicBezTo>
                  <a:cubicBezTo>
                    <a:pt x="3800" y="2450"/>
                    <a:pt x="3658" y="2459"/>
                    <a:pt x="3517" y="2459"/>
                  </a:cubicBezTo>
                  <a:cubicBezTo>
                    <a:pt x="2852" y="2459"/>
                    <a:pt x="2201" y="2275"/>
                    <a:pt x="1632" y="1922"/>
                  </a:cubicBezTo>
                  <a:cubicBezTo>
                    <a:pt x="965" y="1505"/>
                    <a:pt x="429" y="826"/>
                    <a:pt x="155" y="52"/>
                  </a:cubicBezTo>
                  <a:cubicBezTo>
                    <a:pt x="146" y="16"/>
                    <a:pt x="116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3856375" y="2700700"/>
              <a:ext cx="1630575" cy="172975"/>
            </a:xfrm>
            <a:custGeom>
              <a:rect b="b" l="l" r="r" t="t"/>
              <a:pathLst>
                <a:path extrusionOk="0" h="6919" w="65223">
                  <a:moveTo>
                    <a:pt x="3453" y="1"/>
                  </a:moveTo>
                  <a:cubicBezTo>
                    <a:pt x="1548" y="1"/>
                    <a:pt x="0" y="1549"/>
                    <a:pt x="0" y="3454"/>
                  </a:cubicBezTo>
                  <a:cubicBezTo>
                    <a:pt x="0" y="5371"/>
                    <a:pt x="1548" y="6918"/>
                    <a:pt x="3453" y="6918"/>
                  </a:cubicBezTo>
                  <a:lnTo>
                    <a:pt x="65223" y="6918"/>
                  </a:lnTo>
                  <a:lnTo>
                    <a:pt x="65223" y="6299"/>
                  </a:lnTo>
                  <a:lnTo>
                    <a:pt x="3525" y="6299"/>
                  </a:lnTo>
                  <a:cubicBezTo>
                    <a:pt x="1953" y="6299"/>
                    <a:pt x="691" y="5037"/>
                    <a:pt x="691" y="3478"/>
                  </a:cubicBezTo>
                  <a:lnTo>
                    <a:pt x="691" y="3430"/>
                  </a:lnTo>
                  <a:cubicBezTo>
                    <a:pt x="691" y="1870"/>
                    <a:pt x="1953" y="608"/>
                    <a:pt x="3525" y="608"/>
                  </a:cubicBezTo>
                  <a:lnTo>
                    <a:pt x="65223" y="608"/>
                  </a:lnTo>
                  <a:lnTo>
                    <a:pt x="65223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3873625" y="2715900"/>
              <a:ext cx="1595475" cy="142600"/>
            </a:xfrm>
            <a:custGeom>
              <a:rect b="b" l="l" r="r" t="t"/>
              <a:pathLst>
                <a:path extrusionOk="0" h="5704" w="63819">
                  <a:moveTo>
                    <a:pt x="2835" y="0"/>
                  </a:moveTo>
                  <a:cubicBezTo>
                    <a:pt x="1263" y="0"/>
                    <a:pt x="1" y="1262"/>
                    <a:pt x="1" y="2822"/>
                  </a:cubicBezTo>
                  <a:lnTo>
                    <a:pt x="1" y="2870"/>
                  </a:lnTo>
                  <a:cubicBezTo>
                    <a:pt x="1" y="4429"/>
                    <a:pt x="1263" y="5703"/>
                    <a:pt x="2835" y="5703"/>
                  </a:cubicBezTo>
                  <a:lnTo>
                    <a:pt x="63818" y="5703"/>
                  </a:lnTo>
                  <a:lnTo>
                    <a:pt x="638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3871850" y="2714100"/>
              <a:ext cx="1599025" cy="146175"/>
            </a:xfrm>
            <a:custGeom>
              <a:rect b="b" l="l" r="r" t="t"/>
              <a:pathLst>
                <a:path extrusionOk="0" h="5847" w="63961">
                  <a:moveTo>
                    <a:pt x="63818" y="144"/>
                  </a:moveTo>
                  <a:lnTo>
                    <a:pt x="63818" y="5692"/>
                  </a:lnTo>
                  <a:lnTo>
                    <a:pt x="2906" y="5692"/>
                  </a:lnTo>
                  <a:cubicBezTo>
                    <a:pt x="1382" y="5692"/>
                    <a:pt x="143" y="4466"/>
                    <a:pt x="143" y="2942"/>
                  </a:cubicBezTo>
                  <a:lnTo>
                    <a:pt x="143" y="2894"/>
                  </a:lnTo>
                  <a:cubicBezTo>
                    <a:pt x="143" y="1382"/>
                    <a:pt x="1382" y="144"/>
                    <a:pt x="2906" y="144"/>
                  </a:cubicBezTo>
                  <a:close/>
                  <a:moveTo>
                    <a:pt x="2906" y="1"/>
                  </a:moveTo>
                  <a:cubicBezTo>
                    <a:pt x="1298" y="1"/>
                    <a:pt x="1" y="1298"/>
                    <a:pt x="1" y="2894"/>
                  </a:cubicBezTo>
                  <a:lnTo>
                    <a:pt x="1" y="2942"/>
                  </a:lnTo>
                  <a:cubicBezTo>
                    <a:pt x="1" y="4537"/>
                    <a:pt x="1298" y="5847"/>
                    <a:pt x="2906" y="5847"/>
                  </a:cubicBezTo>
                  <a:lnTo>
                    <a:pt x="63889" y="5847"/>
                  </a:lnTo>
                  <a:cubicBezTo>
                    <a:pt x="63937" y="5847"/>
                    <a:pt x="63961" y="5811"/>
                    <a:pt x="63961" y="5775"/>
                  </a:cubicBezTo>
                  <a:lnTo>
                    <a:pt x="63961" y="72"/>
                  </a:lnTo>
                  <a:cubicBezTo>
                    <a:pt x="63961" y="24"/>
                    <a:pt x="63937" y="1"/>
                    <a:pt x="6388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457925" y="2785250"/>
              <a:ext cx="517650" cy="3600"/>
            </a:xfrm>
            <a:custGeom>
              <a:rect b="b" l="l" r="r" t="t"/>
              <a:pathLst>
                <a:path extrusionOk="0" h="144" w="20706">
                  <a:moveTo>
                    <a:pt x="84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43"/>
                    <a:pt x="84" y="143"/>
                  </a:cubicBezTo>
                  <a:lnTo>
                    <a:pt x="20623" y="143"/>
                  </a:lnTo>
                  <a:cubicBezTo>
                    <a:pt x="20670" y="143"/>
                    <a:pt x="20706" y="119"/>
                    <a:pt x="20706" y="72"/>
                  </a:cubicBezTo>
                  <a:cubicBezTo>
                    <a:pt x="20706" y="36"/>
                    <a:pt x="20670" y="0"/>
                    <a:pt x="20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4248375" y="2745350"/>
              <a:ext cx="390550" cy="3600"/>
            </a:xfrm>
            <a:custGeom>
              <a:rect b="b" l="l" r="r" t="t"/>
              <a:pathLst>
                <a:path extrusionOk="0" h="144" w="15622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08"/>
                    <a:pt x="25" y="144"/>
                    <a:pt x="72" y="144"/>
                  </a:cubicBezTo>
                  <a:lnTo>
                    <a:pt x="15550" y="144"/>
                  </a:lnTo>
                  <a:cubicBezTo>
                    <a:pt x="15598" y="144"/>
                    <a:pt x="15622" y="108"/>
                    <a:pt x="15622" y="72"/>
                  </a:cubicBezTo>
                  <a:cubicBezTo>
                    <a:pt x="15622" y="25"/>
                    <a:pt x="15598" y="1"/>
                    <a:pt x="15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3954900" y="2745350"/>
              <a:ext cx="243500" cy="3600"/>
            </a:xfrm>
            <a:custGeom>
              <a:rect b="b" l="l" r="r" t="t"/>
              <a:pathLst>
                <a:path extrusionOk="0" h="144" w="974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08"/>
                    <a:pt x="36" y="144"/>
                    <a:pt x="72" y="144"/>
                  </a:cubicBezTo>
                  <a:lnTo>
                    <a:pt x="9668" y="144"/>
                  </a:lnTo>
                  <a:cubicBezTo>
                    <a:pt x="9716" y="144"/>
                    <a:pt x="9740" y="108"/>
                    <a:pt x="9740" y="72"/>
                  </a:cubicBezTo>
                  <a:cubicBezTo>
                    <a:pt x="9740" y="25"/>
                    <a:pt x="9716" y="1"/>
                    <a:pt x="9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4823750" y="2745350"/>
              <a:ext cx="350375" cy="3600"/>
            </a:xfrm>
            <a:custGeom>
              <a:rect b="b" l="l" r="r" t="t"/>
              <a:pathLst>
                <a:path extrusionOk="0" h="144" w="14015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08"/>
                    <a:pt x="25" y="144"/>
                    <a:pt x="72" y="144"/>
                  </a:cubicBezTo>
                  <a:lnTo>
                    <a:pt x="13943" y="144"/>
                  </a:lnTo>
                  <a:cubicBezTo>
                    <a:pt x="13979" y="144"/>
                    <a:pt x="14014" y="108"/>
                    <a:pt x="14014" y="72"/>
                  </a:cubicBezTo>
                  <a:cubicBezTo>
                    <a:pt x="14014" y="25"/>
                    <a:pt x="13979" y="1"/>
                    <a:pt x="1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241375" y="2745350"/>
              <a:ext cx="229500" cy="3600"/>
            </a:xfrm>
            <a:custGeom>
              <a:rect b="b" l="l" r="r" t="t"/>
              <a:pathLst>
                <a:path extrusionOk="0" h="144" w="918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08"/>
                    <a:pt x="36" y="144"/>
                    <a:pt x="72" y="144"/>
                  </a:cubicBezTo>
                  <a:lnTo>
                    <a:pt x="9108" y="144"/>
                  </a:lnTo>
                  <a:cubicBezTo>
                    <a:pt x="9156" y="144"/>
                    <a:pt x="9180" y="108"/>
                    <a:pt x="9180" y="72"/>
                  </a:cubicBezTo>
                  <a:cubicBezTo>
                    <a:pt x="9180" y="25"/>
                    <a:pt x="9156" y="1"/>
                    <a:pt x="9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5264575" y="2785250"/>
              <a:ext cx="206300" cy="3600"/>
            </a:xfrm>
            <a:custGeom>
              <a:rect b="b" l="l" r="r" t="t"/>
              <a:pathLst>
                <a:path extrusionOk="0" h="144" w="8252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43"/>
                    <a:pt x="72" y="143"/>
                  </a:cubicBezTo>
                  <a:lnTo>
                    <a:pt x="8180" y="143"/>
                  </a:lnTo>
                  <a:cubicBezTo>
                    <a:pt x="8228" y="143"/>
                    <a:pt x="8252" y="119"/>
                    <a:pt x="8252" y="72"/>
                  </a:cubicBezTo>
                  <a:cubicBezTo>
                    <a:pt x="8252" y="36"/>
                    <a:pt x="8228" y="0"/>
                    <a:pt x="8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091825" y="2747150"/>
              <a:ext cx="77400" cy="126525"/>
            </a:xfrm>
            <a:custGeom>
              <a:rect b="b" l="l" r="r" t="t"/>
              <a:pathLst>
                <a:path extrusionOk="0" h="5061" w="3096">
                  <a:moveTo>
                    <a:pt x="643" y="0"/>
                  </a:moveTo>
                  <a:cubicBezTo>
                    <a:pt x="524" y="1369"/>
                    <a:pt x="298" y="2858"/>
                    <a:pt x="0" y="4453"/>
                  </a:cubicBezTo>
                  <a:lnTo>
                    <a:pt x="0" y="5060"/>
                  </a:lnTo>
                  <a:lnTo>
                    <a:pt x="2822" y="5060"/>
                  </a:lnTo>
                  <a:lnTo>
                    <a:pt x="2822" y="4453"/>
                  </a:lnTo>
                  <a:cubicBezTo>
                    <a:pt x="3013" y="3024"/>
                    <a:pt x="3096" y="1536"/>
                    <a:pt x="3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4090025" y="2745350"/>
              <a:ext cx="81000" cy="130100"/>
            </a:xfrm>
            <a:custGeom>
              <a:rect b="b" l="l" r="r" t="t"/>
              <a:pathLst>
                <a:path extrusionOk="0" h="5204" w="3240">
                  <a:moveTo>
                    <a:pt x="3096" y="144"/>
                  </a:moveTo>
                  <a:cubicBezTo>
                    <a:pt x="3085" y="1703"/>
                    <a:pt x="3001" y="3168"/>
                    <a:pt x="2811" y="4513"/>
                  </a:cubicBezTo>
                  <a:lnTo>
                    <a:pt x="2811" y="5049"/>
                  </a:lnTo>
                  <a:lnTo>
                    <a:pt x="144" y="5049"/>
                  </a:lnTo>
                  <a:lnTo>
                    <a:pt x="144" y="4537"/>
                  </a:lnTo>
                  <a:cubicBezTo>
                    <a:pt x="465" y="2846"/>
                    <a:pt x="679" y="1406"/>
                    <a:pt x="787" y="144"/>
                  </a:cubicBezTo>
                  <a:close/>
                  <a:moveTo>
                    <a:pt x="715" y="1"/>
                  </a:moveTo>
                  <a:cubicBezTo>
                    <a:pt x="679" y="1"/>
                    <a:pt x="644" y="25"/>
                    <a:pt x="644" y="60"/>
                  </a:cubicBezTo>
                  <a:cubicBezTo>
                    <a:pt x="537" y="1334"/>
                    <a:pt x="322" y="2787"/>
                    <a:pt x="1" y="4513"/>
                  </a:cubicBezTo>
                  <a:lnTo>
                    <a:pt x="1" y="5132"/>
                  </a:lnTo>
                  <a:cubicBezTo>
                    <a:pt x="1" y="5168"/>
                    <a:pt x="25" y="5204"/>
                    <a:pt x="72" y="5204"/>
                  </a:cubicBezTo>
                  <a:lnTo>
                    <a:pt x="2894" y="5204"/>
                  </a:lnTo>
                  <a:cubicBezTo>
                    <a:pt x="2930" y="5204"/>
                    <a:pt x="2965" y="5168"/>
                    <a:pt x="2965" y="5132"/>
                  </a:cubicBezTo>
                  <a:lnTo>
                    <a:pt x="2965" y="4525"/>
                  </a:lnTo>
                  <a:cubicBezTo>
                    <a:pt x="3144" y="3156"/>
                    <a:pt x="3239" y="1668"/>
                    <a:pt x="3239" y="72"/>
                  </a:cubicBezTo>
                  <a:cubicBezTo>
                    <a:pt x="3239" y="48"/>
                    <a:pt x="3227" y="37"/>
                    <a:pt x="3215" y="13"/>
                  </a:cubicBezTo>
                  <a:cubicBezTo>
                    <a:pt x="3204" y="1"/>
                    <a:pt x="3192" y="1"/>
                    <a:pt x="3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4090025" y="2747150"/>
              <a:ext cx="71775" cy="83650"/>
            </a:xfrm>
            <a:custGeom>
              <a:rect b="b" l="l" r="r" t="t"/>
              <a:pathLst>
                <a:path extrusionOk="0" h="3346" w="2871">
                  <a:moveTo>
                    <a:pt x="620" y="0"/>
                  </a:moveTo>
                  <a:cubicBezTo>
                    <a:pt x="572" y="1191"/>
                    <a:pt x="358" y="2298"/>
                    <a:pt x="1" y="3346"/>
                  </a:cubicBezTo>
                  <a:lnTo>
                    <a:pt x="2251" y="3346"/>
                  </a:lnTo>
                  <a:cubicBezTo>
                    <a:pt x="2620" y="2358"/>
                    <a:pt x="2811" y="1239"/>
                    <a:pt x="28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4088250" y="2745350"/>
              <a:ext cx="75325" cy="87550"/>
            </a:xfrm>
            <a:custGeom>
              <a:rect b="b" l="l" r="r" t="t"/>
              <a:pathLst>
                <a:path extrusionOk="0" h="3502" w="3013">
                  <a:moveTo>
                    <a:pt x="2858" y="144"/>
                  </a:moveTo>
                  <a:cubicBezTo>
                    <a:pt x="2798" y="1334"/>
                    <a:pt x="2608" y="2418"/>
                    <a:pt x="2274" y="3346"/>
                  </a:cubicBezTo>
                  <a:lnTo>
                    <a:pt x="179" y="3346"/>
                  </a:lnTo>
                  <a:cubicBezTo>
                    <a:pt x="524" y="2311"/>
                    <a:pt x="715" y="1239"/>
                    <a:pt x="762" y="144"/>
                  </a:cubicBezTo>
                  <a:close/>
                  <a:moveTo>
                    <a:pt x="691" y="1"/>
                  </a:moveTo>
                  <a:cubicBezTo>
                    <a:pt x="643" y="1"/>
                    <a:pt x="608" y="25"/>
                    <a:pt x="608" y="72"/>
                  </a:cubicBezTo>
                  <a:cubicBezTo>
                    <a:pt x="572" y="1203"/>
                    <a:pt x="369" y="2323"/>
                    <a:pt x="0" y="3394"/>
                  </a:cubicBezTo>
                  <a:cubicBezTo>
                    <a:pt x="0" y="3418"/>
                    <a:pt x="0" y="3442"/>
                    <a:pt x="12" y="3466"/>
                  </a:cubicBezTo>
                  <a:cubicBezTo>
                    <a:pt x="24" y="3489"/>
                    <a:pt x="48" y="3501"/>
                    <a:pt x="72" y="3501"/>
                  </a:cubicBezTo>
                  <a:lnTo>
                    <a:pt x="2322" y="3501"/>
                  </a:lnTo>
                  <a:cubicBezTo>
                    <a:pt x="2358" y="3501"/>
                    <a:pt x="2382" y="3477"/>
                    <a:pt x="2394" y="3442"/>
                  </a:cubicBezTo>
                  <a:cubicBezTo>
                    <a:pt x="2751" y="2465"/>
                    <a:pt x="2953" y="1334"/>
                    <a:pt x="3013" y="72"/>
                  </a:cubicBezTo>
                  <a:cubicBezTo>
                    <a:pt x="3013" y="48"/>
                    <a:pt x="3001" y="37"/>
                    <a:pt x="2989" y="13"/>
                  </a:cubicBezTo>
                  <a:cubicBezTo>
                    <a:pt x="2977" y="1"/>
                    <a:pt x="2965" y="1"/>
                    <a:pt x="2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4252550" y="2778100"/>
              <a:ext cx="69375" cy="95575"/>
            </a:xfrm>
            <a:custGeom>
              <a:rect b="b" l="l" r="r" t="t"/>
              <a:pathLst>
                <a:path extrusionOk="0" h="3823" w="2775">
                  <a:moveTo>
                    <a:pt x="1" y="1"/>
                  </a:moveTo>
                  <a:lnTo>
                    <a:pt x="120" y="3215"/>
                  </a:lnTo>
                  <a:lnTo>
                    <a:pt x="120" y="3822"/>
                  </a:lnTo>
                  <a:lnTo>
                    <a:pt x="2775" y="3822"/>
                  </a:lnTo>
                  <a:lnTo>
                    <a:pt x="2775" y="3215"/>
                  </a:lnTo>
                  <a:cubicBezTo>
                    <a:pt x="2751" y="2167"/>
                    <a:pt x="2691" y="1096"/>
                    <a:pt x="2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4250775" y="2776025"/>
              <a:ext cx="72950" cy="99425"/>
            </a:xfrm>
            <a:custGeom>
              <a:rect b="b" l="l" r="r" t="t"/>
              <a:pathLst>
                <a:path extrusionOk="0" h="3977" w="2918">
                  <a:moveTo>
                    <a:pt x="2596" y="155"/>
                  </a:moveTo>
                  <a:cubicBezTo>
                    <a:pt x="2691" y="1238"/>
                    <a:pt x="2751" y="2286"/>
                    <a:pt x="2774" y="3274"/>
                  </a:cubicBezTo>
                  <a:cubicBezTo>
                    <a:pt x="2774" y="3286"/>
                    <a:pt x="2774" y="3286"/>
                    <a:pt x="2774" y="3286"/>
                  </a:cubicBezTo>
                  <a:lnTo>
                    <a:pt x="2774" y="3822"/>
                  </a:lnTo>
                  <a:lnTo>
                    <a:pt x="262" y="3822"/>
                  </a:lnTo>
                  <a:lnTo>
                    <a:pt x="262" y="3286"/>
                  </a:lnTo>
                  <a:lnTo>
                    <a:pt x="155" y="155"/>
                  </a:lnTo>
                  <a:close/>
                  <a:moveTo>
                    <a:pt x="72" y="0"/>
                  </a:moveTo>
                  <a:cubicBezTo>
                    <a:pt x="48" y="0"/>
                    <a:pt x="36" y="12"/>
                    <a:pt x="24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19" y="3286"/>
                  </a:lnTo>
                  <a:lnTo>
                    <a:pt x="119" y="3905"/>
                  </a:lnTo>
                  <a:cubicBezTo>
                    <a:pt x="119" y="3941"/>
                    <a:pt x="155" y="3977"/>
                    <a:pt x="191" y="3977"/>
                  </a:cubicBezTo>
                  <a:lnTo>
                    <a:pt x="2846" y="3977"/>
                  </a:lnTo>
                  <a:cubicBezTo>
                    <a:pt x="2881" y="3977"/>
                    <a:pt x="2917" y="3941"/>
                    <a:pt x="2917" y="3905"/>
                  </a:cubicBezTo>
                  <a:lnTo>
                    <a:pt x="2917" y="3310"/>
                  </a:lnTo>
                  <a:cubicBezTo>
                    <a:pt x="2917" y="3298"/>
                    <a:pt x="2917" y="3298"/>
                    <a:pt x="2917" y="3286"/>
                  </a:cubicBezTo>
                  <a:cubicBezTo>
                    <a:pt x="2893" y="2262"/>
                    <a:pt x="2834" y="1191"/>
                    <a:pt x="2739" y="72"/>
                  </a:cubicBezTo>
                  <a:cubicBezTo>
                    <a:pt x="2727" y="36"/>
                    <a:pt x="2703" y="0"/>
                    <a:pt x="2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4235000" y="2778100"/>
              <a:ext cx="76800" cy="152125"/>
            </a:xfrm>
            <a:custGeom>
              <a:rect b="b" l="l" r="r" t="t"/>
              <a:pathLst>
                <a:path extrusionOk="0" h="6085" w="3072">
                  <a:moveTo>
                    <a:pt x="464" y="1"/>
                  </a:moveTo>
                  <a:cubicBezTo>
                    <a:pt x="572" y="1882"/>
                    <a:pt x="381" y="3930"/>
                    <a:pt x="0" y="6085"/>
                  </a:cubicBezTo>
                  <a:lnTo>
                    <a:pt x="2560" y="6085"/>
                  </a:lnTo>
                  <a:cubicBezTo>
                    <a:pt x="2893" y="3941"/>
                    <a:pt x="3072" y="1894"/>
                    <a:pt x="30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5051750" y="2733150"/>
              <a:ext cx="83375" cy="140525"/>
            </a:xfrm>
            <a:custGeom>
              <a:rect b="b" l="l" r="r" t="t"/>
              <a:pathLst>
                <a:path extrusionOk="0" h="5621" w="3335">
                  <a:moveTo>
                    <a:pt x="120" y="1"/>
                  </a:moveTo>
                  <a:cubicBezTo>
                    <a:pt x="1" y="1525"/>
                    <a:pt x="108" y="3192"/>
                    <a:pt x="501" y="5001"/>
                  </a:cubicBezTo>
                  <a:lnTo>
                    <a:pt x="525" y="5001"/>
                  </a:lnTo>
                  <a:lnTo>
                    <a:pt x="525" y="5620"/>
                  </a:lnTo>
                  <a:lnTo>
                    <a:pt x="3335" y="5620"/>
                  </a:lnTo>
                  <a:lnTo>
                    <a:pt x="3335" y="5001"/>
                  </a:lnTo>
                  <a:cubicBezTo>
                    <a:pt x="2954" y="3489"/>
                    <a:pt x="2692" y="1810"/>
                    <a:pt x="2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5049675" y="2731075"/>
              <a:ext cx="87525" cy="144375"/>
            </a:xfrm>
            <a:custGeom>
              <a:rect b="b" l="l" r="r" t="t"/>
              <a:pathLst>
                <a:path extrusionOk="0" h="5775" w="3501">
                  <a:moveTo>
                    <a:pt x="2548" y="155"/>
                  </a:moveTo>
                  <a:cubicBezTo>
                    <a:pt x="2703" y="1989"/>
                    <a:pt x="2977" y="3644"/>
                    <a:pt x="3346" y="5096"/>
                  </a:cubicBezTo>
                  <a:lnTo>
                    <a:pt x="3346" y="5620"/>
                  </a:lnTo>
                  <a:lnTo>
                    <a:pt x="679" y="5620"/>
                  </a:lnTo>
                  <a:lnTo>
                    <a:pt x="679" y="5084"/>
                  </a:lnTo>
                  <a:cubicBezTo>
                    <a:pt x="679" y="5060"/>
                    <a:pt x="667" y="5049"/>
                    <a:pt x="655" y="5037"/>
                  </a:cubicBezTo>
                  <a:cubicBezTo>
                    <a:pt x="274" y="3322"/>
                    <a:pt x="155" y="1727"/>
                    <a:pt x="274" y="155"/>
                  </a:cubicBezTo>
                  <a:close/>
                  <a:moveTo>
                    <a:pt x="203" y="0"/>
                  </a:moveTo>
                  <a:cubicBezTo>
                    <a:pt x="167" y="0"/>
                    <a:pt x="132" y="36"/>
                    <a:pt x="132" y="72"/>
                  </a:cubicBezTo>
                  <a:cubicBezTo>
                    <a:pt x="1" y="1691"/>
                    <a:pt x="132" y="3334"/>
                    <a:pt x="513" y="5108"/>
                  </a:cubicBezTo>
                  <a:cubicBezTo>
                    <a:pt x="513" y="5120"/>
                    <a:pt x="524" y="5132"/>
                    <a:pt x="536" y="5144"/>
                  </a:cubicBezTo>
                  <a:lnTo>
                    <a:pt x="536" y="5703"/>
                  </a:lnTo>
                  <a:cubicBezTo>
                    <a:pt x="536" y="5739"/>
                    <a:pt x="560" y="5775"/>
                    <a:pt x="608" y="5775"/>
                  </a:cubicBezTo>
                  <a:lnTo>
                    <a:pt x="3418" y="5775"/>
                  </a:lnTo>
                  <a:cubicBezTo>
                    <a:pt x="3465" y="5775"/>
                    <a:pt x="3501" y="5739"/>
                    <a:pt x="3501" y="5692"/>
                  </a:cubicBezTo>
                  <a:lnTo>
                    <a:pt x="3501" y="5084"/>
                  </a:lnTo>
                  <a:cubicBezTo>
                    <a:pt x="3501" y="5084"/>
                    <a:pt x="3489" y="5072"/>
                    <a:pt x="3489" y="5072"/>
                  </a:cubicBezTo>
                  <a:cubicBezTo>
                    <a:pt x="3120" y="3608"/>
                    <a:pt x="2846" y="1929"/>
                    <a:pt x="2691" y="72"/>
                  </a:cubicBezTo>
                  <a:cubicBezTo>
                    <a:pt x="2691" y="36"/>
                    <a:pt x="2656" y="0"/>
                    <a:pt x="2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5060100" y="2733150"/>
              <a:ext cx="71750" cy="84575"/>
            </a:xfrm>
            <a:custGeom>
              <a:rect b="b" l="l" r="r" t="t"/>
              <a:pathLst>
                <a:path extrusionOk="0" h="3383" w="2870">
                  <a:moveTo>
                    <a:pt x="0" y="1"/>
                  </a:moveTo>
                  <a:cubicBezTo>
                    <a:pt x="36" y="1215"/>
                    <a:pt x="203" y="2346"/>
                    <a:pt x="512" y="3382"/>
                  </a:cubicBezTo>
                  <a:lnTo>
                    <a:pt x="2870" y="3382"/>
                  </a:lnTo>
                  <a:cubicBezTo>
                    <a:pt x="2596" y="2263"/>
                    <a:pt x="2417" y="1132"/>
                    <a:pt x="23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5058000" y="2731075"/>
              <a:ext cx="75650" cy="88425"/>
            </a:xfrm>
            <a:custGeom>
              <a:rect b="b" l="l" r="r" t="t"/>
              <a:pathLst>
                <a:path extrusionOk="0" h="3537" w="3026">
                  <a:moveTo>
                    <a:pt x="2370" y="155"/>
                  </a:moveTo>
                  <a:cubicBezTo>
                    <a:pt x="2430" y="1203"/>
                    <a:pt x="2596" y="2286"/>
                    <a:pt x="2858" y="3394"/>
                  </a:cubicBezTo>
                  <a:lnTo>
                    <a:pt x="656" y="3394"/>
                  </a:lnTo>
                  <a:cubicBezTo>
                    <a:pt x="370" y="2441"/>
                    <a:pt x="203" y="1381"/>
                    <a:pt x="156" y="155"/>
                  </a:cubicBezTo>
                  <a:close/>
                  <a:moveTo>
                    <a:pt x="84" y="0"/>
                  </a:moveTo>
                  <a:cubicBezTo>
                    <a:pt x="60" y="0"/>
                    <a:pt x="37" y="12"/>
                    <a:pt x="25" y="24"/>
                  </a:cubicBezTo>
                  <a:cubicBezTo>
                    <a:pt x="13" y="36"/>
                    <a:pt x="1" y="60"/>
                    <a:pt x="1" y="84"/>
                  </a:cubicBezTo>
                  <a:cubicBezTo>
                    <a:pt x="49" y="1381"/>
                    <a:pt x="227" y="2501"/>
                    <a:pt x="525" y="3489"/>
                  </a:cubicBezTo>
                  <a:cubicBezTo>
                    <a:pt x="537" y="3513"/>
                    <a:pt x="561" y="3536"/>
                    <a:pt x="596" y="3536"/>
                  </a:cubicBezTo>
                  <a:lnTo>
                    <a:pt x="2954" y="3536"/>
                  </a:lnTo>
                  <a:cubicBezTo>
                    <a:pt x="2977" y="3536"/>
                    <a:pt x="3001" y="3525"/>
                    <a:pt x="3013" y="3513"/>
                  </a:cubicBezTo>
                  <a:cubicBezTo>
                    <a:pt x="3025" y="3489"/>
                    <a:pt x="3025" y="3465"/>
                    <a:pt x="3025" y="3441"/>
                  </a:cubicBezTo>
                  <a:cubicBezTo>
                    <a:pt x="2739" y="2298"/>
                    <a:pt x="2573" y="1167"/>
                    <a:pt x="2513" y="72"/>
                  </a:cubicBezTo>
                  <a:cubicBezTo>
                    <a:pt x="2513" y="36"/>
                    <a:pt x="2477" y="0"/>
                    <a:pt x="2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5174700" y="2787025"/>
              <a:ext cx="77400" cy="86650"/>
            </a:xfrm>
            <a:custGeom>
              <a:rect b="b" l="l" r="r" t="t"/>
              <a:pathLst>
                <a:path extrusionOk="0" h="3466" w="3096">
                  <a:moveTo>
                    <a:pt x="36" y="1"/>
                  </a:moveTo>
                  <a:cubicBezTo>
                    <a:pt x="0" y="858"/>
                    <a:pt x="72" y="1822"/>
                    <a:pt x="226" y="2858"/>
                  </a:cubicBezTo>
                  <a:lnTo>
                    <a:pt x="226" y="3465"/>
                  </a:lnTo>
                  <a:lnTo>
                    <a:pt x="3096" y="3465"/>
                  </a:lnTo>
                  <a:lnTo>
                    <a:pt x="3096" y="2858"/>
                  </a:lnTo>
                  <a:cubicBezTo>
                    <a:pt x="2905" y="1882"/>
                    <a:pt x="2786" y="929"/>
                    <a:pt x="2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5172900" y="2785250"/>
              <a:ext cx="81000" cy="90200"/>
            </a:xfrm>
            <a:custGeom>
              <a:rect b="b" l="l" r="r" t="t"/>
              <a:pathLst>
                <a:path extrusionOk="0" h="3608" w="3240">
                  <a:moveTo>
                    <a:pt x="2739" y="143"/>
                  </a:moveTo>
                  <a:cubicBezTo>
                    <a:pt x="2787" y="1012"/>
                    <a:pt x="2906" y="1953"/>
                    <a:pt x="3096" y="2917"/>
                  </a:cubicBezTo>
                  <a:lnTo>
                    <a:pt x="3096" y="3453"/>
                  </a:lnTo>
                  <a:lnTo>
                    <a:pt x="370" y="3453"/>
                  </a:lnTo>
                  <a:lnTo>
                    <a:pt x="370" y="2917"/>
                  </a:lnTo>
                  <a:cubicBezTo>
                    <a:pt x="203" y="1846"/>
                    <a:pt x="144" y="929"/>
                    <a:pt x="179" y="143"/>
                  </a:cubicBezTo>
                  <a:close/>
                  <a:moveTo>
                    <a:pt x="108" y="0"/>
                  </a:moveTo>
                  <a:cubicBezTo>
                    <a:pt x="72" y="0"/>
                    <a:pt x="36" y="36"/>
                    <a:pt x="36" y="72"/>
                  </a:cubicBezTo>
                  <a:cubicBezTo>
                    <a:pt x="1" y="881"/>
                    <a:pt x="60" y="1822"/>
                    <a:pt x="215" y="2917"/>
                  </a:cubicBezTo>
                  <a:lnTo>
                    <a:pt x="215" y="3536"/>
                  </a:lnTo>
                  <a:cubicBezTo>
                    <a:pt x="215" y="3572"/>
                    <a:pt x="251" y="3608"/>
                    <a:pt x="298" y="3608"/>
                  </a:cubicBezTo>
                  <a:lnTo>
                    <a:pt x="3168" y="3608"/>
                  </a:lnTo>
                  <a:cubicBezTo>
                    <a:pt x="3204" y="3608"/>
                    <a:pt x="3239" y="3572"/>
                    <a:pt x="3239" y="3536"/>
                  </a:cubicBezTo>
                  <a:lnTo>
                    <a:pt x="3239" y="2917"/>
                  </a:lnTo>
                  <a:cubicBezTo>
                    <a:pt x="3049" y="1905"/>
                    <a:pt x="2930" y="953"/>
                    <a:pt x="2882" y="72"/>
                  </a:cubicBezTo>
                  <a:cubicBezTo>
                    <a:pt x="2882" y="36"/>
                    <a:pt x="2846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5186300" y="2787025"/>
              <a:ext cx="86650" cy="117000"/>
            </a:xfrm>
            <a:custGeom>
              <a:rect b="b" l="l" r="r" t="t"/>
              <a:pathLst>
                <a:path extrusionOk="0" h="4680" w="3466">
                  <a:moveTo>
                    <a:pt x="1" y="1"/>
                  </a:moveTo>
                  <a:cubicBezTo>
                    <a:pt x="167" y="1679"/>
                    <a:pt x="441" y="3239"/>
                    <a:pt x="858" y="4680"/>
                  </a:cubicBezTo>
                  <a:lnTo>
                    <a:pt x="3465" y="4680"/>
                  </a:lnTo>
                  <a:cubicBezTo>
                    <a:pt x="3049" y="3180"/>
                    <a:pt x="2763" y="1620"/>
                    <a:pt x="2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5184525" y="2785250"/>
              <a:ext cx="90500" cy="120575"/>
            </a:xfrm>
            <a:custGeom>
              <a:rect b="b" l="l" r="r" t="t"/>
              <a:pathLst>
                <a:path extrusionOk="0" h="4823" w="3620">
                  <a:moveTo>
                    <a:pt x="2608" y="143"/>
                  </a:moveTo>
                  <a:cubicBezTo>
                    <a:pt x="2762" y="1679"/>
                    <a:pt x="3036" y="3203"/>
                    <a:pt x="3441" y="4668"/>
                  </a:cubicBezTo>
                  <a:lnTo>
                    <a:pt x="988" y="4668"/>
                  </a:lnTo>
                  <a:cubicBezTo>
                    <a:pt x="595" y="3346"/>
                    <a:pt x="322" y="1822"/>
                    <a:pt x="155" y="143"/>
                  </a:cubicBezTo>
                  <a:close/>
                  <a:moveTo>
                    <a:pt x="72" y="0"/>
                  </a:moveTo>
                  <a:cubicBezTo>
                    <a:pt x="48" y="0"/>
                    <a:pt x="36" y="12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cubicBezTo>
                    <a:pt x="167" y="1822"/>
                    <a:pt x="453" y="3394"/>
                    <a:pt x="857" y="4763"/>
                  </a:cubicBezTo>
                  <a:cubicBezTo>
                    <a:pt x="869" y="4798"/>
                    <a:pt x="905" y="4822"/>
                    <a:pt x="929" y="4822"/>
                  </a:cubicBezTo>
                  <a:lnTo>
                    <a:pt x="3536" y="4822"/>
                  </a:lnTo>
                  <a:cubicBezTo>
                    <a:pt x="3560" y="4822"/>
                    <a:pt x="3584" y="4810"/>
                    <a:pt x="3596" y="4798"/>
                  </a:cubicBezTo>
                  <a:cubicBezTo>
                    <a:pt x="3620" y="4775"/>
                    <a:pt x="3620" y="4751"/>
                    <a:pt x="3608" y="4727"/>
                  </a:cubicBezTo>
                  <a:cubicBezTo>
                    <a:pt x="3191" y="3215"/>
                    <a:pt x="2905" y="1643"/>
                    <a:pt x="2750" y="72"/>
                  </a:cubicBezTo>
                  <a:cubicBezTo>
                    <a:pt x="2750" y="36"/>
                    <a:pt x="2715" y="0"/>
                    <a:pt x="2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4425800" y="2759650"/>
              <a:ext cx="76500" cy="114025"/>
            </a:xfrm>
            <a:custGeom>
              <a:rect b="b" l="l" r="r" t="t"/>
              <a:pathLst>
                <a:path extrusionOk="0" h="4561" w="3060">
                  <a:moveTo>
                    <a:pt x="536" y="0"/>
                  </a:moveTo>
                  <a:cubicBezTo>
                    <a:pt x="607" y="1501"/>
                    <a:pt x="810" y="2917"/>
                    <a:pt x="0" y="3953"/>
                  </a:cubicBezTo>
                  <a:lnTo>
                    <a:pt x="0" y="4560"/>
                  </a:lnTo>
                  <a:lnTo>
                    <a:pt x="2869" y="4560"/>
                  </a:lnTo>
                  <a:lnTo>
                    <a:pt x="2869" y="3953"/>
                  </a:lnTo>
                  <a:cubicBezTo>
                    <a:pt x="2953" y="2727"/>
                    <a:pt x="3012" y="1381"/>
                    <a:pt x="3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4424000" y="2757850"/>
              <a:ext cx="80100" cy="117600"/>
            </a:xfrm>
            <a:custGeom>
              <a:rect b="b" l="l" r="r" t="t"/>
              <a:pathLst>
                <a:path extrusionOk="0" h="4704" w="3204">
                  <a:moveTo>
                    <a:pt x="3061" y="144"/>
                  </a:moveTo>
                  <a:cubicBezTo>
                    <a:pt x="3013" y="1430"/>
                    <a:pt x="2953" y="2775"/>
                    <a:pt x="2870" y="4013"/>
                  </a:cubicBezTo>
                  <a:lnTo>
                    <a:pt x="2870" y="4549"/>
                  </a:lnTo>
                  <a:lnTo>
                    <a:pt x="143" y="4549"/>
                  </a:lnTo>
                  <a:lnTo>
                    <a:pt x="143" y="4049"/>
                  </a:lnTo>
                  <a:cubicBezTo>
                    <a:pt x="858" y="3108"/>
                    <a:pt x="786" y="1882"/>
                    <a:pt x="715" y="584"/>
                  </a:cubicBezTo>
                  <a:cubicBezTo>
                    <a:pt x="703" y="441"/>
                    <a:pt x="691" y="299"/>
                    <a:pt x="691" y="144"/>
                  </a:cubicBezTo>
                  <a:close/>
                  <a:moveTo>
                    <a:pt x="608" y="1"/>
                  </a:moveTo>
                  <a:cubicBezTo>
                    <a:pt x="596" y="1"/>
                    <a:pt x="572" y="1"/>
                    <a:pt x="560" y="25"/>
                  </a:cubicBezTo>
                  <a:cubicBezTo>
                    <a:pt x="548" y="37"/>
                    <a:pt x="536" y="49"/>
                    <a:pt x="536" y="72"/>
                  </a:cubicBezTo>
                  <a:cubicBezTo>
                    <a:pt x="548" y="251"/>
                    <a:pt x="560" y="418"/>
                    <a:pt x="572" y="596"/>
                  </a:cubicBezTo>
                  <a:cubicBezTo>
                    <a:pt x="644" y="1870"/>
                    <a:pt x="715" y="3085"/>
                    <a:pt x="13" y="3978"/>
                  </a:cubicBezTo>
                  <a:cubicBezTo>
                    <a:pt x="1" y="3989"/>
                    <a:pt x="1" y="4001"/>
                    <a:pt x="1" y="4013"/>
                  </a:cubicBezTo>
                  <a:lnTo>
                    <a:pt x="1" y="4632"/>
                  </a:lnTo>
                  <a:cubicBezTo>
                    <a:pt x="1" y="4668"/>
                    <a:pt x="36" y="4704"/>
                    <a:pt x="72" y="4704"/>
                  </a:cubicBezTo>
                  <a:lnTo>
                    <a:pt x="2941" y="4704"/>
                  </a:lnTo>
                  <a:cubicBezTo>
                    <a:pt x="2977" y="4704"/>
                    <a:pt x="3013" y="4668"/>
                    <a:pt x="3013" y="4621"/>
                  </a:cubicBezTo>
                  <a:lnTo>
                    <a:pt x="3013" y="4025"/>
                  </a:lnTo>
                  <a:cubicBezTo>
                    <a:pt x="3108" y="2751"/>
                    <a:pt x="3156" y="1370"/>
                    <a:pt x="3203" y="72"/>
                  </a:cubicBezTo>
                  <a:cubicBezTo>
                    <a:pt x="3203" y="49"/>
                    <a:pt x="3203" y="37"/>
                    <a:pt x="3180" y="13"/>
                  </a:cubicBezTo>
                  <a:cubicBezTo>
                    <a:pt x="3168" y="1"/>
                    <a:pt x="3156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4424900" y="2759650"/>
              <a:ext cx="69975" cy="94675"/>
            </a:xfrm>
            <a:custGeom>
              <a:rect b="b" l="l" r="r" t="t"/>
              <a:pathLst>
                <a:path extrusionOk="0" h="3787" w="2799">
                  <a:moveTo>
                    <a:pt x="429" y="0"/>
                  </a:moveTo>
                  <a:cubicBezTo>
                    <a:pt x="477" y="1191"/>
                    <a:pt x="310" y="2465"/>
                    <a:pt x="0" y="3787"/>
                  </a:cubicBezTo>
                  <a:lnTo>
                    <a:pt x="2370" y="3787"/>
                  </a:lnTo>
                  <a:cubicBezTo>
                    <a:pt x="2655" y="2524"/>
                    <a:pt x="2786" y="1262"/>
                    <a:pt x="27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4422800" y="2757850"/>
              <a:ext cx="74150" cy="98250"/>
            </a:xfrm>
            <a:custGeom>
              <a:rect b="b" l="l" r="r" t="t"/>
              <a:pathLst>
                <a:path extrusionOk="0" h="3930" w="2966">
                  <a:moveTo>
                    <a:pt x="2811" y="144"/>
                  </a:moveTo>
                  <a:cubicBezTo>
                    <a:pt x="2799" y="1394"/>
                    <a:pt x="2656" y="2608"/>
                    <a:pt x="2394" y="3775"/>
                  </a:cubicBezTo>
                  <a:lnTo>
                    <a:pt x="180" y="3775"/>
                  </a:lnTo>
                  <a:cubicBezTo>
                    <a:pt x="489" y="2442"/>
                    <a:pt x="620" y="1251"/>
                    <a:pt x="596" y="144"/>
                  </a:cubicBezTo>
                  <a:close/>
                  <a:moveTo>
                    <a:pt x="513" y="1"/>
                  </a:moveTo>
                  <a:cubicBezTo>
                    <a:pt x="501" y="1"/>
                    <a:pt x="477" y="13"/>
                    <a:pt x="465" y="25"/>
                  </a:cubicBezTo>
                  <a:cubicBezTo>
                    <a:pt x="453" y="37"/>
                    <a:pt x="442" y="60"/>
                    <a:pt x="442" y="72"/>
                  </a:cubicBezTo>
                  <a:cubicBezTo>
                    <a:pt x="489" y="1215"/>
                    <a:pt x="346" y="2442"/>
                    <a:pt x="13" y="3835"/>
                  </a:cubicBezTo>
                  <a:cubicBezTo>
                    <a:pt x="1" y="3859"/>
                    <a:pt x="13" y="3882"/>
                    <a:pt x="25" y="3894"/>
                  </a:cubicBezTo>
                  <a:cubicBezTo>
                    <a:pt x="37" y="3918"/>
                    <a:pt x="61" y="3930"/>
                    <a:pt x="84" y="3930"/>
                  </a:cubicBezTo>
                  <a:lnTo>
                    <a:pt x="2454" y="3930"/>
                  </a:lnTo>
                  <a:cubicBezTo>
                    <a:pt x="2489" y="3930"/>
                    <a:pt x="2513" y="3906"/>
                    <a:pt x="2525" y="3870"/>
                  </a:cubicBezTo>
                  <a:cubicBezTo>
                    <a:pt x="2799" y="2656"/>
                    <a:pt x="2954" y="1370"/>
                    <a:pt x="2966" y="72"/>
                  </a:cubicBezTo>
                  <a:cubicBezTo>
                    <a:pt x="2966" y="60"/>
                    <a:pt x="2954" y="37"/>
                    <a:pt x="2942" y="25"/>
                  </a:cubicBezTo>
                  <a:cubicBezTo>
                    <a:pt x="2930" y="13"/>
                    <a:pt x="2906" y="1"/>
                    <a:pt x="2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3956675" y="1746425"/>
              <a:ext cx="1429975" cy="874250"/>
            </a:xfrm>
            <a:custGeom>
              <a:rect b="b" l="l" r="r" t="t"/>
              <a:pathLst>
                <a:path extrusionOk="0" h="34970" w="57199">
                  <a:moveTo>
                    <a:pt x="3787" y="1"/>
                  </a:moveTo>
                  <a:cubicBezTo>
                    <a:pt x="1703" y="1"/>
                    <a:pt x="1" y="1703"/>
                    <a:pt x="1" y="3787"/>
                  </a:cubicBezTo>
                  <a:lnTo>
                    <a:pt x="1" y="34969"/>
                  </a:lnTo>
                  <a:lnTo>
                    <a:pt x="57198" y="34969"/>
                  </a:lnTo>
                  <a:lnTo>
                    <a:pt x="57198" y="3787"/>
                  </a:lnTo>
                  <a:cubicBezTo>
                    <a:pt x="57198" y="1703"/>
                    <a:pt x="55496" y="1"/>
                    <a:pt x="5341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5366075" y="1946750"/>
              <a:ext cx="3900" cy="169400"/>
            </a:xfrm>
            <a:custGeom>
              <a:rect b="b" l="l" r="r" t="t"/>
              <a:pathLst>
                <a:path extrusionOk="0" h="6776" w="156">
                  <a:moveTo>
                    <a:pt x="72" y="0"/>
                  </a:moveTo>
                  <a:cubicBezTo>
                    <a:pt x="37" y="0"/>
                    <a:pt x="1" y="36"/>
                    <a:pt x="1" y="84"/>
                  </a:cubicBezTo>
                  <a:lnTo>
                    <a:pt x="1" y="6704"/>
                  </a:lnTo>
                  <a:cubicBezTo>
                    <a:pt x="1" y="6739"/>
                    <a:pt x="37" y="6775"/>
                    <a:pt x="72" y="6775"/>
                  </a:cubicBezTo>
                  <a:cubicBezTo>
                    <a:pt x="120" y="6775"/>
                    <a:pt x="156" y="6739"/>
                    <a:pt x="156" y="6704"/>
                  </a:cubicBezTo>
                  <a:lnTo>
                    <a:pt x="156" y="84"/>
                  </a:lnTo>
                  <a:cubicBezTo>
                    <a:pt x="156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5185100" y="1763100"/>
              <a:ext cx="184875" cy="149750"/>
            </a:xfrm>
            <a:custGeom>
              <a:rect b="b" l="l" r="r" t="t"/>
              <a:pathLst>
                <a:path extrusionOk="0" h="5990" w="7395">
                  <a:moveTo>
                    <a:pt x="72" y="0"/>
                  </a:moveTo>
                  <a:cubicBezTo>
                    <a:pt x="37" y="0"/>
                    <a:pt x="1" y="36"/>
                    <a:pt x="1" y="84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2930" y="155"/>
                  </a:lnTo>
                  <a:cubicBezTo>
                    <a:pt x="5311" y="155"/>
                    <a:pt x="7240" y="2084"/>
                    <a:pt x="7240" y="4465"/>
                  </a:cubicBezTo>
                  <a:lnTo>
                    <a:pt x="7240" y="5918"/>
                  </a:lnTo>
                  <a:cubicBezTo>
                    <a:pt x="7240" y="5953"/>
                    <a:pt x="7276" y="5989"/>
                    <a:pt x="7311" y="5989"/>
                  </a:cubicBezTo>
                  <a:cubicBezTo>
                    <a:pt x="7359" y="5989"/>
                    <a:pt x="7395" y="5953"/>
                    <a:pt x="7395" y="5918"/>
                  </a:cubicBezTo>
                  <a:lnTo>
                    <a:pt x="7395" y="4465"/>
                  </a:lnTo>
                  <a:cubicBezTo>
                    <a:pt x="7395" y="2001"/>
                    <a:pt x="5394" y="0"/>
                    <a:pt x="2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4563000" y="1759525"/>
              <a:ext cx="217325" cy="43475"/>
            </a:xfrm>
            <a:custGeom>
              <a:rect b="b" l="l" r="r" t="t"/>
              <a:pathLst>
                <a:path extrusionOk="0" h="1739" w="8693">
                  <a:moveTo>
                    <a:pt x="882" y="0"/>
                  </a:moveTo>
                  <a:cubicBezTo>
                    <a:pt x="394" y="0"/>
                    <a:pt x="1" y="381"/>
                    <a:pt x="1" y="870"/>
                  </a:cubicBezTo>
                  <a:cubicBezTo>
                    <a:pt x="1" y="1358"/>
                    <a:pt x="394" y="1739"/>
                    <a:pt x="882" y="1739"/>
                  </a:cubicBezTo>
                  <a:lnTo>
                    <a:pt x="7811" y="1739"/>
                  </a:lnTo>
                  <a:cubicBezTo>
                    <a:pt x="8299" y="1739"/>
                    <a:pt x="8692" y="1358"/>
                    <a:pt x="8692" y="870"/>
                  </a:cubicBezTo>
                  <a:cubicBezTo>
                    <a:pt x="8692" y="393"/>
                    <a:pt x="8299" y="0"/>
                    <a:pt x="78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4561225" y="1757450"/>
              <a:ext cx="220875" cy="47650"/>
            </a:xfrm>
            <a:custGeom>
              <a:rect b="b" l="l" r="r" t="t"/>
              <a:pathLst>
                <a:path extrusionOk="0" h="1906" w="8835">
                  <a:moveTo>
                    <a:pt x="7882" y="155"/>
                  </a:moveTo>
                  <a:cubicBezTo>
                    <a:pt x="8323" y="155"/>
                    <a:pt x="8680" y="512"/>
                    <a:pt x="8680" y="953"/>
                  </a:cubicBezTo>
                  <a:cubicBezTo>
                    <a:pt x="8680" y="1393"/>
                    <a:pt x="8323" y="1750"/>
                    <a:pt x="7882" y="1750"/>
                  </a:cubicBezTo>
                  <a:lnTo>
                    <a:pt x="953" y="1750"/>
                  </a:lnTo>
                  <a:cubicBezTo>
                    <a:pt x="512" y="1750"/>
                    <a:pt x="155" y="1393"/>
                    <a:pt x="155" y="953"/>
                  </a:cubicBezTo>
                  <a:cubicBezTo>
                    <a:pt x="155" y="512"/>
                    <a:pt x="512" y="155"/>
                    <a:pt x="953" y="155"/>
                  </a:cubicBezTo>
                  <a:close/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76"/>
                    <a:pt x="429" y="1905"/>
                    <a:pt x="953" y="1905"/>
                  </a:cubicBezTo>
                  <a:lnTo>
                    <a:pt x="7882" y="1905"/>
                  </a:lnTo>
                  <a:cubicBezTo>
                    <a:pt x="8406" y="1905"/>
                    <a:pt x="8835" y="1476"/>
                    <a:pt x="8835" y="953"/>
                  </a:cubicBezTo>
                  <a:cubicBezTo>
                    <a:pt x="8835" y="429"/>
                    <a:pt x="8406" y="0"/>
                    <a:pt x="7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4600225" y="1767550"/>
              <a:ext cx="27400" cy="27425"/>
            </a:xfrm>
            <a:custGeom>
              <a:rect b="b" l="l" r="r" t="t"/>
              <a:pathLst>
                <a:path extrusionOk="0" h="1097" w="1096">
                  <a:moveTo>
                    <a:pt x="548" y="144"/>
                  </a:moveTo>
                  <a:cubicBezTo>
                    <a:pt x="774" y="144"/>
                    <a:pt x="953" y="322"/>
                    <a:pt x="953" y="549"/>
                  </a:cubicBezTo>
                  <a:cubicBezTo>
                    <a:pt x="953" y="763"/>
                    <a:pt x="774" y="941"/>
                    <a:pt x="548" y="941"/>
                  </a:cubicBezTo>
                  <a:cubicBezTo>
                    <a:pt x="333" y="941"/>
                    <a:pt x="155" y="763"/>
                    <a:pt x="155" y="549"/>
                  </a:cubicBezTo>
                  <a:cubicBezTo>
                    <a:pt x="155" y="322"/>
                    <a:pt x="333" y="144"/>
                    <a:pt x="548" y="144"/>
                  </a:cubicBezTo>
                  <a:close/>
                  <a:moveTo>
                    <a:pt x="548" y="1"/>
                  </a:moveTo>
                  <a:cubicBezTo>
                    <a:pt x="250" y="1"/>
                    <a:pt x="0" y="251"/>
                    <a:pt x="0" y="549"/>
                  </a:cubicBezTo>
                  <a:cubicBezTo>
                    <a:pt x="0" y="846"/>
                    <a:pt x="250" y="1096"/>
                    <a:pt x="548" y="1096"/>
                  </a:cubicBezTo>
                  <a:cubicBezTo>
                    <a:pt x="845" y="1096"/>
                    <a:pt x="1095" y="846"/>
                    <a:pt x="1095" y="549"/>
                  </a:cubicBezTo>
                  <a:cubicBezTo>
                    <a:pt x="1095" y="251"/>
                    <a:pt x="845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4010550" y="1813400"/>
              <a:ext cx="1329375" cy="751600"/>
            </a:xfrm>
            <a:custGeom>
              <a:rect b="b" l="l" r="r" t="t"/>
              <a:pathLst>
                <a:path extrusionOk="0" h="30064" w="53175">
                  <a:moveTo>
                    <a:pt x="3263" y="0"/>
                  </a:moveTo>
                  <a:cubicBezTo>
                    <a:pt x="1465" y="0"/>
                    <a:pt x="1" y="1465"/>
                    <a:pt x="1" y="3275"/>
                  </a:cubicBezTo>
                  <a:lnTo>
                    <a:pt x="1" y="30064"/>
                  </a:lnTo>
                  <a:lnTo>
                    <a:pt x="53174" y="30064"/>
                  </a:lnTo>
                  <a:lnTo>
                    <a:pt x="53174" y="3275"/>
                  </a:lnTo>
                  <a:cubicBezTo>
                    <a:pt x="53174" y="1465"/>
                    <a:pt x="51710" y="0"/>
                    <a:pt x="49912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3891800" y="2591475"/>
              <a:ext cx="1566875" cy="109250"/>
            </a:xfrm>
            <a:custGeom>
              <a:rect b="b" l="l" r="r" t="t"/>
              <a:pathLst>
                <a:path extrusionOk="0" h="4370" w="62675">
                  <a:moveTo>
                    <a:pt x="988" y="0"/>
                  </a:moveTo>
                  <a:cubicBezTo>
                    <a:pt x="346" y="0"/>
                    <a:pt x="0" y="727"/>
                    <a:pt x="381" y="1227"/>
                  </a:cubicBezTo>
                  <a:lnTo>
                    <a:pt x="1000" y="2048"/>
                  </a:lnTo>
                  <a:cubicBezTo>
                    <a:pt x="2131" y="3513"/>
                    <a:pt x="3870" y="4370"/>
                    <a:pt x="5715" y="4370"/>
                  </a:cubicBezTo>
                  <a:lnTo>
                    <a:pt x="56960" y="4370"/>
                  </a:lnTo>
                  <a:cubicBezTo>
                    <a:pt x="58805" y="4370"/>
                    <a:pt x="60544" y="3501"/>
                    <a:pt x="61675" y="2048"/>
                  </a:cubicBezTo>
                  <a:lnTo>
                    <a:pt x="62294" y="1227"/>
                  </a:lnTo>
                  <a:cubicBezTo>
                    <a:pt x="62675" y="727"/>
                    <a:pt x="62318" y="0"/>
                    <a:pt x="6168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4524900" y="2591475"/>
              <a:ext cx="300675" cy="45850"/>
            </a:xfrm>
            <a:custGeom>
              <a:rect b="b" l="l" r="r" t="t"/>
              <a:pathLst>
                <a:path extrusionOk="0" h="1834" w="12027">
                  <a:moveTo>
                    <a:pt x="1" y="0"/>
                  </a:moveTo>
                  <a:cubicBezTo>
                    <a:pt x="1" y="1012"/>
                    <a:pt x="822" y="1834"/>
                    <a:pt x="1834" y="1834"/>
                  </a:cubicBezTo>
                  <a:lnTo>
                    <a:pt x="10193" y="1834"/>
                  </a:lnTo>
                  <a:cubicBezTo>
                    <a:pt x="11205" y="1834"/>
                    <a:pt x="12026" y="1012"/>
                    <a:pt x="12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4523125" y="2589675"/>
              <a:ext cx="304225" cy="49450"/>
            </a:xfrm>
            <a:custGeom>
              <a:rect b="b" l="l" r="r" t="t"/>
              <a:pathLst>
                <a:path extrusionOk="0" h="1978" w="12169">
                  <a:moveTo>
                    <a:pt x="12014" y="156"/>
                  </a:moveTo>
                  <a:cubicBezTo>
                    <a:pt x="11978" y="1084"/>
                    <a:pt x="11204" y="1834"/>
                    <a:pt x="10264" y="1834"/>
                  </a:cubicBezTo>
                  <a:lnTo>
                    <a:pt x="1905" y="1834"/>
                  </a:lnTo>
                  <a:cubicBezTo>
                    <a:pt x="965" y="1834"/>
                    <a:pt x="191" y="1084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132"/>
                    <a:pt x="858" y="1977"/>
                    <a:pt x="1905" y="1977"/>
                  </a:cubicBezTo>
                  <a:lnTo>
                    <a:pt x="10264" y="1977"/>
                  </a:lnTo>
                  <a:cubicBezTo>
                    <a:pt x="11311" y="1977"/>
                    <a:pt x="12169" y="1132"/>
                    <a:pt x="12169" y="72"/>
                  </a:cubicBezTo>
                  <a:cubicBezTo>
                    <a:pt x="12169" y="37"/>
                    <a:pt x="12133" y="1"/>
                    <a:pt x="1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3941500" y="2667675"/>
              <a:ext cx="1467475" cy="33050"/>
            </a:xfrm>
            <a:custGeom>
              <a:rect b="b" l="l" r="r" t="t"/>
              <a:pathLst>
                <a:path extrusionOk="0" h="1322" w="58699">
                  <a:moveTo>
                    <a:pt x="1" y="0"/>
                  </a:moveTo>
                  <a:cubicBezTo>
                    <a:pt x="1048" y="846"/>
                    <a:pt x="2358" y="1322"/>
                    <a:pt x="3727" y="1322"/>
                  </a:cubicBezTo>
                  <a:lnTo>
                    <a:pt x="54972" y="1322"/>
                  </a:lnTo>
                  <a:cubicBezTo>
                    <a:pt x="56341" y="1322"/>
                    <a:pt x="57651" y="846"/>
                    <a:pt x="58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3939425" y="2665875"/>
              <a:ext cx="1471625" cy="36650"/>
            </a:xfrm>
            <a:custGeom>
              <a:rect b="b" l="l" r="r" t="t"/>
              <a:pathLst>
                <a:path extrusionOk="0" h="1466" w="58865">
                  <a:moveTo>
                    <a:pt x="58567" y="144"/>
                  </a:moveTo>
                  <a:cubicBezTo>
                    <a:pt x="57555" y="906"/>
                    <a:pt x="56317" y="1311"/>
                    <a:pt x="55055" y="1311"/>
                  </a:cubicBezTo>
                  <a:lnTo>
                    <a:pt x="3810" y="1311"/>
                  </a:lnTo>
                  <a:cubicBezTo>
                    <a:pt x="2548" y="1311"/>
                    <a:pt x="1310" y="906"/>
                    <a:pt x="310" y="144"/>
                  </a:cubicBezTo>
                  <a:close/>
                  <a:moveTo>
                    <a:pt x="84" y="1"/>
                  </a:moveTo>
                  <a:cubicBezTo>
                    <a:pt x="60" y="1"/>
                    <a:pt x="24" y="25"/>
                    <a:pt x="12" y="48"/>
                  </a:cubicBezTo>
                  <a:cubicBezTo>
                    <a:pt x="0" y="84"/>
                    <a:pt x="12" y="108"/>
                    <a:pt x="36" y="132"/>
                  </a:cubicBezTo>
                  <a:cubicBezTo>
                    <a:pt x="1108" y="989"/>
                    <a:pt x="2441" y="1465"/>
                    <a:pt x="3810" y="1465"/>
                  </a:cubicBezTo>
                  <a:lnTo>
                    <a:pt x="55055" y="1465"/>
                  </a:lnTo>
                  <a:cubicBezTo>
                    <a:pt x="56424" y="1465"/>
                    <a:pt x="57757" y="989"/>
                    <a:pt x="58829" y="132"/>
                  </a:cubicBezTo>
                  <a:cubicBezTo>
                    <a:pt x="58853" y="108"/>
                    <a:pt x="58865" y="84"/>
                    <a:pt x="58853" y="48"/>
                  </a:cubicBezTo>
                  <a:cubicBezTo>
                    <a:pt x="58841" y="25"/>
                    <a:pt x="58817" y="1"/>
                    <a:pt x="58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4253150" y="2602775"/>
              <a:ext cx="135450" cy="3600"/>
            </a:xfrm>
            <a:custGeom>
              <a:rect b="b" l="l" r="r" t="t"/>
              <a:pathLst>
                <a:path extrusionOk="0" h="144" w="5418">
                  <a:moveTo>
                    <a:pt x="72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lnTo>
                    <a:pt x="5346" y="144"/>
                  </a:lnTo>
                  <a:cubicBezTo>
                    <a:pt x="5382" y="144"/>
                    <a:pt x="5418" y="120"/>
                    <a:pt x="5418" y="72"/>
                  </a:cubicBezTo>
                  <a:cubicBezTo>
                    <a:pt x="5418" y="36"/>
                    <a:pt x="5382" y="1"/>
                    <a:pt x="5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3933475" y="2602775"/>
              <a:ext cx="273550" cy="3600"/>
            </a:xfrm>
            <a:custGeom>
              <a:rect b="b" l="l" r="r" t="t"/>
              <a:pathLst>
                <a:path extrusionOk="0" h="144" w="10942">
                  <a:moveTo>
                    <a:pt x="72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lnTo>
                    <a:pt x="10871" y="144"/>
                  </a:lnTo>
                  <a:cubicBezTo>
                    <a:pt x="10906" y="144"/>
                    <a:pt x="10942" y="120"/>
                    <a:pt x="10942" y="72"/>
                  </a:cubicBezTo>
                  <a:cubicBezTo>
                    <a:pt x="10942" y="36"/>
                    <a:pt x="10906" y="1"/>
                    <a:pt x="10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4303750" y="1891075"/>
              <a:ext cx="392325" cy="53900"/>
            </a:xfrm>
            <a:custGeom>
              <a:rect b="b" l="l" r="r" t="t"/>
              <a:pathLst>
                <a:path extrusionOk="0" h="2156" w="15693">
                  <a:moveTo>
                    <a:pt x="2167" y="1"/>
                  </a:moveTo>
                  <a:cubicBezTo>
                    <a:pt x="965" y="1"/>
                    <a:pt x="0" y="965"/>
                    <a:pt x="0" y="2156"/>
                  </a:cubicBezTo>
                  <a:lnTo>
                    <a:pt x="15693" y="2156"/>
                  </a:lnTo>
                  <a:lnTo>
                    <a:pt x="156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4301975" y="1889300"/>
              <a:ext cx="396200" cy="57775"/>
            </a:xfrm>
            <a:custGeom>
              <a:rect b="b" l="l" r="r" t="t"/>
              <a:pathLst>
                <a:path extrusionOk="0" h="2311" w="15848">
                  <a:moveTo>
                    <a:pt x="15692" y="143"/>
                  </a:moveTo>
                  <a:lnTo>
                    <a:pt x="15692" y="2156"/>
                  </a:lnTo>
                  <a:lnTo>
                    <a:pt x="143" y="2156"/>
                  </a:lnTo>
                  <a:cubicBezTo>
                    <a:pt x="191" y="1036"/>
                    <a:pt x="1107" y="143"/>
                    <a:pt x="2238" y="143"/>
                  </a:cubicBezTo>
                  <a:close/>
                  <a:moveTo>
                    <a:pt x="2238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2275"/>
                    <a:pt x="36" y="2310"/>
                    <a:pt x="71" y="2310"/>
                  </a:cubicBezTo>
                  <a:lnTo>
                    <a:pt x="15764" y="2310"/>
                  </a:lnTo>
                  <a:cubicBezTo>
                    <a:pt x="15812" y="2310"/>
                    <a:pt x="15847" y="2275"/>
                    <a:pt x="15847" y="2227"/>
                  </a:cubicBezTo>
                  <a:lnTo>
                    <a:pt x="15847" y="72"/>
                  </a:lnTo>
                  <a:cubicBezTo>
                    <a:pt x="15847" y="24"/>
                    <a:pt x="15812" y="1"/>
                    <a:pt x="15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4335000" y="1891075"/>
              <a:ext cx="361075" cy="54200"/>
            </a:xfrm>
            <a:custGeom>
              <a:rect b="b" l="l" r="r" t="t"/>
              <a:pathLst>
                <a:path extrusionOk="0" h="2168" w="14443">
                  <a:moveTo>
                    <a:pt x="917" y="1"/>
                  </a:moveTo>
                  <a:cubicBezTo>
                    <a:pt x="584" y="1"/>
                    <a:pt x="274" y="72"/>
                    <a:pt x="1" y="203"/>
                  </a:cubicBezTo>
                  <a:lnTo>
                    <a:pt x="1584" y="2168"/>
                  </a:lnTo>
                  <a:lnTo>
                    <a:pt x="14443" y="2168"/>
                  </a:lnTo>
                  <a:lnTo>
                    <a:pt x="14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4332925" y="1889000"/>
              <a:ext cx="365250" cy="58075"/>
            </a:xfrm>
            <a:custGeom>
              <a:rect b="b" l="l" r="r" t="t"/>
              <a:pathLst>
                <a:path extrusionOk="0" h="2323" w="14610">
                  <a:moveTo>
                    <a:pt x="14454" y="155"/>
                  </a:moveTo>
                  <a:lnTo>
                    <a:pt x="14454" y="2168"/>
                  </a:lnTo>
                  <a:lnTo>
                    <a:pt x="1703" y="2168"/>
                  </a:lnTo>
                  <a:lnTo>
                    <a:pt x="203" y="310"/>
                  </a:lnTo>
                  <a:cubicBezTo>
                    <a:pt x="453" y="215"/>
                    <a:pt x="727" y="155"/>
                    <a:pt x="1000" y="155"/>
                  </a:cubicBezTo>
                  <a:close/>
                  <a:moveTo>
                    <a:pt x="1000" y="1"/>
                  </a:moveTo>
                  <a:cubicBezTo>
                    <a:pt x="667" y="1"/>
                    <a:pt x="346" y="72"/>
                    <a:pt x="48" y="215"/>
                  </a:cubicBezTo>
                  <a:cubicBezTo>
                    <a:pt x="36" y="227"/>
                    <a:pt x="12" y="251"/>
                    <a:pt x="12" y="263"/>
                  </a:cubicBezTo>
                  <a:cubicBezTo>
                    <a:pt x="0" y="286"/>
                    <a:pt x="12" y="310"/>
                    <a:pt x="24" y="334"/>
                  </a:cubicBezTo>
                  <a:lnTo>
                    <a:pt x="1608" y="2287"/>
                  </a:lnTo>
                  <a:cubicBezTo>
                    <a:pt x="1620" y="2310"/>
                    <a:pt x="1643" y="2322"/>
                    <a:pt x="1667" y="2322"/>
                  </a:cubicBezTo>
                  <a:lnTo>
                    <a:pt x="14526" y="2322"/>
                  </a:lnTo>
                  <a:cubicBezTo>
                    <a:pt x="14574" y="2322"/>
                    <a:pt x="14609" y="2287"/>
                    <a:pt x="14597" y="2239"/>
                  </a:cubicBezTo>
                  <a:lnTo>
                    <a:pt x="14597" y="84"/>
                  </a:lnTo>
                  <a:cubicBezTo>
                    <a:pt x="14597" y="36"/>
                    <a:pt x="14574" y="1"/>
                    <a:pt x="14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4360900" y="1891075"/>
              <a:ext cx="508725" cy="632550"/>
            </a:xfrm>
            <a:custGeom>
              <a:rect b="b" l="l" r="r" t="t"/>
              <a:pathLst>
                <a:path extrusionOk="0" h="25302" w="20349">
                  <a:moveTo>
                    <a:pt x="0" y="1"/>
                  </a:moveTo>
                  <a:cubicBezTo>
                    <a:pt x="1084" y="1"/>
                    <a:pt x="2025" y="799"/>
                    <a:pt x="2191" y="1882"/>
                  </a:cubicBezTo>
                  <a:lnTo>
                    <a:pt x="2239" y="2156"/>
                  </a:lnTo>
                  <a:lnTo>
                    <a:pt x="5620" y="23790"/>
                  </a:lnTo>
                  <a:cubicBezTo>
                    <a:pt x="5751" y="24659"/>
                    <a:pt x="6489" y="25302"/>
                    <a:pt x="7370" y="25302"/>
                  </a:cubicBezTo>
                  <a:lnTo>
                    <a:pt x="20348" y="25302"/>
                  </a:lnTo>
                  <a:lnTo>
                    <a:pt x="16681" y="1823"/>
                  </a:lnTo>
                  <a:cubicBezTo>
                    <a:pt x="16514" y="775"/>
                    <a:pt x="15610" y="1"/>
                    <a:pt x="14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4358825" y="1889300"/>
              <a:ext cx="512575" cy="636125"/>
            </a:xfrm>
            <a:custGeom>
              <a:rect b="b" l="l" r="r" t="t"/>
              <a:pathLst>
                <a:path extrusionOk="0" h="25445" w="20503">
                  <a:moveTo>
                    <a:pt x="14621" y="143"/>
                  </a:moveTo>
                  <a:cubicBezTo>
                    <a:pt x="15657" y="143"/>
                    <a:pt x="16526" y="882"/>
                    <a:pt x="16681" y="1906"/>
                  </a:cubicBezTo>
                  <a:lnTo>
                    <a:pt x="20336" y="25301"/>
                  </a:lnTo>
                  <a:lnTo>
                    <a:pt x="7453" y="25301"/>
                  </a:lnTo>
                  <a:cubicBezTo>
                    <a:pt x="6608" y="25301"/>
                    <a:pt x="5906" y="24694"/>
                    <a:pt x="5775" y="23849"/>
                  </a:cubicBezTo>
                  <a:lnTo>
                    <a:pt x="2346" y="1941"/>
                  </a:lnTo>
                  <a:cubicBezTo>
                    <a:pt x="2215" y="1096"/>
                    <a:pt x="1655" y="429"/>
                    <a:pt x="893" y="143"/>
                  </a:cubicBezTo>
                  <a:close/>
                  <a:moveTo>
                    <a:pt x="83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83" y="143"/>
                  </a:cubicBezTo>
                  <a:cubicBezTo>
                    <a:pt x="1143" y="143"/>
                    <a:pt x="2036" y="905"/>
                    <a:pt x="2203" y="1965"/>
                  </a:cubicBezTo>
                  <a:lnTo>
                    <a:pt x="5620" y="23873"/>
                  </a:lnTo>
                  <a:cubicBezTo>
                    <a:pt x="5763" y="24789"/>
                    <a:pt x="6537" y="25444"/>
                    <a:pt x="7453" y="25444"/>
                  </a:cubicBezTo>
                  <a:lnTo>
                    <a:pt x="20431" y="25444"/>
                  </a:lnTo>
                  <a:cubicBezTo>
                    <a:pt x="20443" y="25444"/>
                    <a:pt x="20467" y="25432"/>
                    <a:pt x="20479" y="25420"/>
                  </a:cubicBezTo>
                  <a:cubicBezTo>
                    <a:pt x="20503" y="25408"/>
                    <a:pt x="20503" y="25385"/>
                    <a:pt x="20503" y="25361"/>
                  </a:cubicBezTo>
                  <a:lnTo>
                    <a:pt x="16836" y="1882"/>
                  </a:lnTo>
                  <a:cubicBezTo>
                    <a:pt x="16657" y="786"/>
                    <a:pt x="15728" y="1"/>
                    <a:pt x="1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4552000" y="2469425"/>
              <a:ext cx="426850" cy="54200"/>
            </a:xfrm>
            <a:custGeom>
              <a:rect b="b" l="l" r="r" t="t"/>
              <a:pathLst>
                <a:path extrusionOk="0" h="2168" w="17074">
                  <a:moveTo>
                    <a:pt x="2155" y="1"/>
                  </a:moveTo>
                  <a:cubicBezTo>
                    <a:pt x="2155" y="1203"/>
                    <a:pt x="1191" y="2168"/>
                    <a:pt x="0" y="2168"/>
                  </a:cubicBezTo>
                  <a:lnTo>
                    <a:pt x="14919" y="2168"/>
                  </a:lnTo>
                  <a:cubicBezTo>
                    <a:pt x="16109" y="2168"/>
                    <a:pt x="17074" y="1203"/>
                    <a:pt x="17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4549900" y="2467650"/>
              <a:ext cx="431050" cy="57775"/>
            </a:xfrm>
            <a:custGeom>
              <a:rect b="b" l="l" r="r" t="t"/>
              <a:pathLst>
                <a:path extrusionOk="0" h="2311" w="17242">
                  <a:moveTo>
                    <a:pt x="17086" y="155"/>
                  </a:moveTo>
                  <a:cubicBezTo>
                    <a:pt x="17051" y="1262"/>
                    <a:pt x="16122" y="2167"/>
                    <a:pt x="15003" y="2167"/>
                  </a:cubicBezTo>
                  <a:lnTo>
                    <a:pt x="882" y="2167"/>
                  </a:lnTo>
                  <a:cubicBezTo>
                    <a:pt x="1704" y="1846"/>
                    <a:pt x="2287" y="1072"/>
                    <a:pt x="2311" y="155"/>
                  </a:cubicBezTo>
                  <a:close/>
                  <a:moveTo>
                    <a:pt x="2239" y="0"/>
                  </a:moveTo>
                  <a:cubicBezTo>
                    <a:pt x="2204" y="0"/>
                    <a:pt x="2168" y="36"/>
                    <a:pt x="2168" y="72"/>
                  </a:cubicBezTo>
                  <a:cubicBezTo>
                    <a:pt x="2168" y="1227"/>
                    <a:pt x="1227" y="2167"/>
                    <a:pt x="84" y="2167"/>
                  </a:cubicBezTo>
                  <a:cubicBezTo>
                    <a:pt x="37" y="2167"/>
                    <a:pt x="1" y="2191"/>
                    <a:pt x="1" y="2239"/>
                  </a:cubicBezTo>
                  <a:cubicBezTo>
                    <a:pt x="1" y="2274"/>
                    <a:pt x="37" y="2310"/>
                    <a:pt x="84" y="2310"/>
                  </a:cubicBezTo>
                  <a:lnTo>
                    <a:pt x="15003" y="2310"/>
                  </a:lnTo>
                  <a:cubicBezTo>
                    <a:pt x="16229" y="2310"/>
                    <a:pt x="17241" y="1310"/>
                    <a:pt x="17241" y="72"/>
                  </a:cubicBezTo>
                  <a:cubicBezTo>
                    <a:pt x="17241" y="36"/>
                    <a:pt x="17205" y="0"/>
                    <a:pt x="17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4446025" y="1952700"/>
              <a:ext cx="309300" cy="3900"/>
            </a:xfrm>
            <a:custGeom>
              <a:rect b="b" l="l" r="r" t="t"/>
              <a:pathLst>
                <a:path extrusionOk="0" h="156" w="12372">
                  <a:moveTo>
                    <a:pt x="72" y="1"/>
                  </a:moveTo>
                  <a:cubicBezTo>
                    <a:pt x="24" y="1"/>
                    <a:pt x="1" y="36"/>
                    <a:pt x="1" y="72"/>
                  </a:cubicBezTo>
                  <a:cubicBezTo>
                    <a:pt x="1" y="120"/>
                    <a:pt x="24" y="155"/>
                    <a:pt x="72" y="155"/>
                  </a:cubicBezTo>
                  <a:lnTo>
                    <a:pt x="12300" y="155"/>
                  </a:lnTo>
                  <a:cubicBezTo>
                    <a:pt x="12336" y="155"/>
                    <a:pt x="12371" y="120"/>
                    <a:pt x="12371" y="72"/>
                  </a:cubicBezTo>
                  <a:cubicBezTo>
                    <a:pt x="12371" y="36"/>
                    <a:pt x="12336" y="1"/>
                    <a:pt x="12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4584725" y="1995575"/>
              <a:ext cx="177150" cy="3575"/>
            </a:xfrm>
            <a:custGeom>
              <a:rect b="b" l="l" r="r" t="t"/>
              <a:pathLst>
                <a:path extrusionOk="0" h="143" w="7086">
                  <a:moveTo>
                    <a:pt x="72" y="0"/>
                  </a:moveTo>
                  <a:cubicBezTo>
                    <a:pt x="37" y="0"/>
                    <a:pt x="1" y="36"/>
                    <a:pt x="1" y="71"/>
                  </a:cubicBezTo>
                  <a:cubicBezTo>
                    <a:pt x="1" y="119"/>
                    <a:pt x="37" y="143"/>
                    <a:pt x="72" y="143"/>
                  </a:cubicBezTo>
                  <a:lnTo>
                    <a:pt x="7014" y="143"/>
                  </a:lnTo>
                  <a:cubicBezTo>
                    <a:pt x="7061" y="143"/>
                    <a:pt x="7085" y="119"/>
                    <a:pt x="7085" y="71"/>
                  </a:cubicBezTo>
                  <a:cubicBezTo>
                    <a:pt x="7085" y="36"/>
                    <a:pt x="7061" y="0"/>
                    <a:pt x="7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4452575" y="1995575"/>
              <a:ext cx="94675" cy="3575"/>
            </a:xfrm>
            <a:custGeom>
              <a:rect b="b" l="l" r="r" t="t"/>
              <a:pathLst>
                <a:path extrusionOk="0" h="143" w="3787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43"/>
                    <a:pt x="72" y="143"/>
                  </a:cubicBezTo>
                  <a:lnTo>
                    <a:pt x="3715" y="143"/>
                  </a:lnTo>
                  <a:cubicBezTo>
                    <a:pt x="3763" y="143"/>
                    <a:pt x="3787" y="119"/>
                    <a:pt x="3787" y="71"/>
                  </a:cubicBezTo>
                  <a:cubicBezTo>
                    <a:pt x="3787" y="36"/>
                    <a:pt x="3763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4459425" y="2038425"/>
              <a:ext cx="309300" cy="3600"/>
            </a:xfrm>
            <a:custGeom>
              <a:rect b="b" l="l" r="r" t="t"/>
              <a:pathLst>
                <a:path extrusionOk="0" h="144" w="12372">
                  <a:moveTo>
                    <a:pt x="72" y="1"/>
                  </a:moveTo>
                  <a:cubicBezTo>
                    <a:pt x="24" y="1"/>
                    <a:pt x="0" y="24"/>
                    <a:pt x="0" y="72"/>
                  </a:cubicBezTo>
                  <a:cubicBezTo>
                    <a:pt x="0" y="108"/>
                    <a:pt x="24" y="143"/>
                    <a:pt x="72" y="143"/>
                  </a:cubicBezTo>
                  <a:lnTo>
                    <a:pt x="12300" y="143"/>
                  </a:lnTo>
                  <a:cubicBezTo>
                    <a:pt x="12335" y="143"/>
                    <a:pt x="12371" y="108"/>
                    <a:pt x="12371" y="72"/>
                  </a:cubicBezTo>
                  <a:cubicBezTo>
                    <a:pt x="12371" y="24"/>
                    <a:pt x="12335" y="1"/>
                    <a:pt x="12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4465975" y="2081000"/>
              <a:ext cx="309275" cy="3875"/>
            </a:xfrm>
            <a:custGeom>
              <a:rect b="b" l="l" r="r" t="t"/>
              <a:pathLst>
                <a:path extrusionOk="0" h="155" w="12371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12300" y="155"/>
                  </a:lnTo>
                  <a:cubicBezTo>
                    <a:pt x="12347" y="155"/>
                    <a:pt x="12371" y="119"/>
                    <a:pt x="12371" y="83"/>
                  </a:cubicBezTo>
                  <a:cubicBezTo>
                    <a:pt x="12371" y="36"/>
                    <a:pt x="12347" y="0"/>
                    <a:pt x="1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4578475" y="2123850"/>
              <a:ext cx="203625" cy="3900"/>
            </a:xfrm>
            <a:custGeom>
              <a:rect b="b" l="l" r="r" t="t"/>
              <a:pathLst>
                <a:path extrusionOk="0" h="156" w="8145">
                  <a:moveTo>
                    <a:pt x="72" y="1"/>
                  </a:moveTo>
                  <a:cubicBezTo>
                    <a:pt x="37" y="1"/>
                    <a:pt x="1" y="36"/>
                    <a:pt x="1" y="72"/>
                  </a:cubicBezTo>
                  <a:cubicBezTo>
                    <a:pt x="1" y="120"/>
                    <a:pt x="37" y="155"/>
                    <a:pt x="72" y="155"/>
                  </a:cubicBezTo>
                  <a:lnTo>
                    <a:pt x="8073" y="155"/>
                  </a:lnTo>
                  <a:cubicBezTo>
                    <a:pt x="8109" y="155"/>
                    <a:pt x="8145" y="120"/>
                    <a:pt x="8145" y="72"/>
                  </a:cubicBezTo>
                  <a:cubicBezTo>
                    <a:pt x="8145" y="36"/>
                    <a:pt x="8109" y="1"/>
                    <a:pt x="8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4472525" y="2123850"/>
              <a:ext cx="68175" cy="3900"/>
            </a:xfrm>
            <a:custGeom>
              <a:rect b="b" l="l" r="r" t="t"/>
              <a:pathLst>
                <a:path extrusionOk="0" h="156" w="2727">
                  <a:moveTo>
                    <a:pt x="84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55"/>
                    <a:pt x="84" y="155"/>
                  </a:cubicBezTo>
                  <a:lnTo>
                    <a:pt x="2644" y="155"/>
                  </a:lnTo>
                  <a:cubicBezTo>
                    <a:pt x="2691" y="155"/>
                    <a:pt x="2727" y="120"/>
                    <a:pt x="2727" y="72"/>
                  </a:cubicBezTo>
                  <a:cubicBezTo>
                    <a:pt x="2727" y="36"/>
                    <a:pt x="2691" y="1"/>
                    <a:pt x="2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4479375" y="2166725"/>
              <a:ext cx="309275" cy="3575"/>
            </a:xfrm>
            <a:custGeom>
              <a:rect b="b" l="l" r="r" t="t"/>
              <a:pathLst>
                <a:path extrusionOk="0" h="143" w="12371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lnTo>
                    <a:pt x="12299" y="143"/>
                  </a:lnTo>
                  <a:cubicBezTo>
                    <a:pt x="12335" y="143"/>
                    <a:pt x="12371" y="119"/>
                    <a:pt x="12371" y="72"/>
                  </a:cubicBezTo>
                  <a:cubicBezTo>
                    <a:pt x="12371" y="36"/>
                    <a:pt x="12347" y="0"/>
                    <a:pt x="12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4666300" y="2209575"/>
              <a:ext cx="129200" cy="3600"/>
            </a:xfrm>
            <a:custGeom>
              <a:rect b="b" l="l" r="r" t="t"/>
              <a:pathLst>
                <a:path extrusionOk="0" h="144" w="5168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4"/>
                    <a:pt x="72" y="144"/>
                  </a:cubicBezTo>
                  <a:lnTo>
                    <a:pt x="5084" y="144"/>
                  </a:lnTo>
                  <a:cubicBezTo>
                    <a:pt x="5132" y="144"/>
                    <a:pt x="5168" y="108"/>
                    <a:pt x="5168" y="72"/>
                  </a:cubicBezTo>
                  <a:cubicBezTo>
                    <a:pt x="5168" y="24"/>
                    <a:pt x="5132" y="1"/>
                    <a:pt x="5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4485925" y="2209575"/>
              <a:ext cx="143475" cy="3600"/>
            </a:xfrm>
            <a:custGeom>
              <a:rect b="b" l="l" r="r" t="t"/>
              <a:pathLst>
                <a:path extrusionOk="0" h="144" w="5739">
                  <a:moveTo>
                    <a:pt x="83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4"/>
                    <a:pt x="83" y="144"/>
                  </a:cubicBezTo>
                  <a:lnTo>
                    <a:pt x="5667" y="144"/>
                  </a:lnTo>
                  <a:cubicBezTo>
                    <a:pt x="5715" y="144"/>
                    <a:pt x="5739" y="108"/>
                    <a:pt x="5739" y="72"/>
                  </a:cubicBezTo>
                  <a:cubicBezTo>
                    <a:pt x="5739" y="24"/>
                    <a:pt x="5715" y="1"/>
                    <a:pt x="5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4587725" y="2252150"/>
              <a:ext cx="214325" cy="3875"/>
            </a:xfrm>
            <a:custGeom>
              <a:rect b="b" l="l" r="r" t="t"/>
              <a:pathLst>
                <a:path extrusionOk="0" h="155" w="8573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lnTo>
                    <a:pt x="8501" y="155"/>
                  </a:lnTo>
                  <a:cubicBezTo>
                    <a:pt x="8537" y="155"/>
                    <a:pt x="8573" y="119"/>
                    <a:pt x="8573" y="84"/>
                  </a:cubicBezTo>
                  <a:cubicBezTo>
                    <a:pt x="8573" y="36"/>
                    <a:pt x="8537" y="0"/>
                    <a:pt x="8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4492750" y="2252150"/>
              <a:ext cx="50350" cy="3875"/>
            </a:xfrm>
            <a:custGeom>
              <a:rect b="b" l="l" r="r" t="t"/>
              <a:pathLst>
                <a:path extrusionOk="0" h="155" w="201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lnTo>
                    <a:pt x="1942" y="155"/>
                  </a:lnTo>
                  <a:cubicBezTo>
                    <a:pt x="1977" y="155"/>
                    <a:pt x="2013" y="119"/>
                    <a:pt x="2013" y="84"/>
                  </a:cubicBezTo>
                  <a:cubicBezTo>
                    <a:pt x="2013" y="36"/>
                    <a:pt x="1977" y="0"/>
                    <a:pt x="1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4722850" y="2295000"/>
              <a:ext cx="86050" cy="3600"/>
            </a:xfrm>
            <a:custGeom>
              <a:rect b="b" l="l" r="r" t="t"/>
              <a:pathLst>
                <a:path extrusionOk="0" h="144" w="3442"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cubicBezTo>
                    <a:pt x="0" y="120"/>
                    <a:pt x="24" y="144"/>
                    <a:pt x="72" y="144"/>
                  </a:cubicBezTo>
                  <a:lnTo>
                    <a:pt x="3358" y="144"/>
                  </a:lnTo>
                  <a:cubicBezTo>
                    <a:pt x="3406" y="144"/>
                    <a:pt x="3441" y="120"/>
                    <a:pt x="3441" y="72"/>
                  </a:cubicBezTo>
                  <a:cubicBezTo>
                    <a:pt x="3441" y="36"/>
                    <a:pt x="3406" y="1"/>
                    <a:pt x="3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4499300" y="2295000"/>
              <a:ext cx="182800" cy="3600"/>
            </a:xfrm>
            <a:custGeom>
              <a:rect b="b" l="l" r="r" t="t"/>
              <a:pathLst>
                <a:path extrusionOk="0" h="144" w="7312">
                  <a:moveTo>
                    <a:pt x="72" y="1"/>
                  </a:moveTo>
                  <a:cubicBezTo>
                    <a:pt x="37" y="1"/>
                    <a:pt x="1" y="36"/>
                    <a:pt x="1" y="72"/>
                  </a:cubicBezTo>
                  <a:cubicBezTo>
                    <a:pt x="1" y="120"/>
                    <a:pt x="37" y="144"/>
                    <a:pt x="72" y="144"/>
                  </a:cubicBezTo>
                  <a:lnTo>
                    <a:pt x="7240" y="144"/>
                  </a:lnTo>
                  <a:cubicBezTo>
                    <a:pt x="7276" y="144"/>
                    <a:pt x="7311" y="120"/>
                    <a:pt x="7311" y="72"/>
                  </a:cubicBezTo>
                  <a:cubicBezTo>
                    <a:pt x="7311" y="36"/>
                    <a:pt x="7276" y="1"/>
                    <a:pt x="7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4506150" y="2337875"/>
              <a:ext cx="309300" cy="3600"/>
            </a:xfrm>
            <a:custGeom>
              <a:rect b="b" l="l" r="r" t="t"/>
              <a:pathLst>
                <a:path extrusionOk="0" h="144" w="12372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07"/>
                    <a:pt x="25" y="143"/>
                    <a:pt x="72" y="143"/>
                  </a:cubicBezTo>
                  <a:lnTo>
                    <a:pt x="12300" y="143"/>
                  </a:lnTo>
                  <a:cubicBezTo>
                    <a:pt x="12336" y="143"/>
                    <a:pt x="12371" y="107"/>
                    <a:pt x="12371" y="72"/>
                  </a:cubicBezTo>
                  <a:cubicBezTo>
                    <a:pt x="12371" y="24"/>
                    <a:pt x="12336" y="0"/>
                    <a:pt x="1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4675525" y="2380425"/>
              <a:ext cx="146775" cy="3900"/>
            </a:xfrm>
            <a:custGeom>
              <a:rect b="b" l="l" r="r" t="t"/>
              <a:pathLst>
                <a:path extrusionOk="0" h="156" w="5871">
                  <a:moveTo>
                    <a:pt x="72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72" y="156"/>
                  </a:cubicBezTo>
                  <a:lnTo>
                    <a:pt x="5787" y="156"/>
                  </a:lnTo>
                  <a:cubicBezTo>
                    <a:pt x="5834" y="156"/>
                    <a:pt x="5870" y="120"/>
                    <a:pt x="5870" y="84"/>
                  </a:cubicBezTo>
                  <a:cubicBezTo>
                    <a:pt x="5870" y="37"/>
                    <a:pt x="5834" y="1"/>
                    <a:pt x="5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4512700" y="2380425"/>
              <a:ext cx="116700" cy="3900"/>
            </a:xfrm>
            <a:custGeom>
              <a:rect b="b" l="l" r="r" t="t"/>
              <a:pathLst>
                <a:path extrusionOk="0" h="156" w="4668">
                  <a:moveTo>
                    <a:pt x="72" y="1"/>
                  </a:moveTo>
                  <a:cubicBezTo>
                    <a:pt x="36" y="1"/>
                    <a:pt x="1" y="37"/>
                    <a:pt x="1" y="84"/>
                  </a:cubicBezTo>
                  <a:cubicBezTo>
                    <a:pt x="1" y="120"/>
                    <a:pt x="36" y="156"/>
                    <a:pt x="72" y="156"/>
                  </a:cubicBezTo>
                  <a:lnTo>
                    <a:pt x="4596" y="156"/>
                  </a:lnTo>
                  <a:cubicBezTo>
                    <a:pt x="4644" y="156"/>
                    <a:pt x="4668" y="120"/>
                    <a:pt x="4668" y="84"/>
                  </a:cubicBezTo>
                  <a:cubicBezTo>
                    <a:pt x="4668" y="37"/>
                    <a:pt x="4644" y="1"/>
                    <a:pt x="4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4519550" y="2423300"/>
              <a:ext cx="309300" cy="3900"/>
            </a:xfrm>
            <a:custGeom>
              <a:rect b="b" l="l" r="r" t="t"/>
              <a:pathLst>
                <a:path extrusionOk="0" h="156" w="12372">
                  <a:moveTo>
                    <a:pt x="72" y="0"/>
                  </a:moveTo>
                  <a:cubicBezTo>
                    <a:pt x="24" y="0"/>
                    <a:pt x="1" y="36"/>
                    <a:pt x="1" y="72"/>
                  </a:cubicBezTo>
                  <a:cubicBezTo>
                    <a:pt x="1" y="119"/>
                    <a:pt x="24" y="155"/>
                    <a:pt x="72" y="155"/>
                  </a:cubicBezTo>
                  <a:lnTo>
                    <a:pt x="12300" y="155"/>
                  </a:lnTo>
                  <a:cubicBezTo>
                    <a:pt x="12335" y="155"/>
                    <a:pt x="12371" y="119"/>
                    <a:pt x="12371" y="72"/>
                  </a:cubicBezTo>
                  <a:cubicBezTo>
                    <a:pt x="12371" y="36"/>
                    <a:pt x="12335" y="0"/>
                    <a:pt x="1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4119500" y="2230475"/>
              <a:ext cx="309300" cy="288625"/>
            </a:xfrm>
            <a:custGeom>
              <a:rect b="b" l="l" r="r" t="t"/>
              <a:pathLst>
                <a:path extrusionOk="0" h="11545" w="12372">
                  <a:moveTo>
                    <a:pt x="6180" y="1"/>
                  </a:moveTo>
                  <a:cubicBezTo>
                    <a:pt x="3380" y="1"/>
                    <a:pt x="930" y="2037"/>
                    <a:pt x="489" y="4892"/>
                  </a:cubicBezTo>
                  <a:cubicBezTo>
                    <a:pt x="1" y="8035"/>
                    <a:pt x="2156" y="10988"/>
                    <a:pt x="5299" y="11476"/>
                  </a:cubicBezTo>
                  <a:cubicBezTo>
                    <a:pt x="5598" y="11522"/>
                    <a:pt x="5895" y="11545"/>
                    <a:pt x="6189" y="11545"/>
                  </a:cubicBezTo>
                  <a:cubicBezTo>
                    <a:pt x="8982" y="11545"/>
                    <a:pt x="11441" y="9509"/>
                    <a:pt x="11883" y="6654"/>
                  </a:cubicBezTo>
                  <a:cubicBezTo>
                    <a:pt x="12371" y="3510"/>
                    <a:pt x="10216" y="558"/>
                    <a:pt x="7073" y="70"/>
                  </a:cubicBezTo>
                  <a:cubicBezTo>
                    <a:pt x="6773" y="23"/>
                    <a:pt x="6474" y="1"/>
                    <a:pt x="6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4128125" y="2228625"/>
              <a:ext cx="292325" cy="292025"/>
            </a:xfrm>
            <a:custGeom>
              <a:rect b="b" l="l" r="r" t="t"/>
              <a:pathLst>
                <a:path extrusionOk="0" h="11681" w="11693">
                  <a:moveTo>
                    <a:pt x="5847" y="144"/>
                  </a:moveTo>
                  <a:cubicBezTo>
                    <a:pt x="8990" y="144"/>
                    <a:pt x="11538" y="2703"/>
                    <a:pt x="11538" y="5835"/>
                  </a:cubicBezTo>
                  <a:cubicBezTo>
                    <a:pt x="11538" y="8978"/>
                    <a:pt x="8990" y="11538"/>
                    <a:pt x="5847" y="11538"/>
                  </a:cubicBezTo>
                  <a:cubicBezTo>
                    <a:pt x="2704" y="11538"/>
                    <a:pt x="156" y="8978"/>
                    <a:pt x="156" y="5835"/>
                  </a:cubicBezTo>
                  <a:cubicBezTo>
                    <a:pt x="156" y="2703"/>
                    <a:pt x="2704" y="144"/>
                    <a:pt x="5847" y="144"/>
                  </a:cubicBezTo>
                  <a:close/>
                  <a:moveTo>
                    <a:pt x="5847" y="1"/>
                  </a:moveTo>
                  <a:cubicBezTo>
                    <a:pt x="2620" y="1"/>
                    <a:pt x="1" y="2620"/>
                    <a:pt x="1" y="5847"/>
                  </a:cubicBezTo>
                  <a:cubicBezTo>
                    <a:pt x="1" y="9061"/>
                    <a:pt x="2620" y="11681"/>
                    <a:pt x="5847" y="11681"/>
                  </a:cubicBezTo>
                  <a:cubicBezTo>
                    <a:pt x="9073" y="11681"/>
                    <a:pt x="11693" y="9061"/>
                    <a:pt x="11693" y="5847"/>
                  </a:cubicBezTo>
                  <a:cubicBezTo>
                    <a:pt x="11693" y="2620"/>
                    <a:pt x="9073" y="1"/>
                    <a:pt x="5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4173975" y="2268225"/>
              <a:ext cx="248275" cy="176825"/>
            </a:xfrm>
            <a:custGeom>
              <a:rect b="b" l="l" r="r" t="t"/>
              <a:pathLst>
                <a:path extrusionOk="0" h="7073" w="9931">
                  <a:moveTo>
                    <a:pt x="8882" y="0"/>
                  </a:moveTo>
                  <a:lnTo>
                    <a:pt x="3906" y="4977"/>
                  </a:lnTo>
                  <a:lnTo>
                    <a:pt x="1048" y="2119"/>
                  </a:lnTo>
                  <a:lnTo>
                    <a:pt x="0" y="3167"/>
                  </a:lnTo>
                  <a:lnTo>
                    <a:pt x="3906" y="7072"/>
                  </a:lnTo>
                  <a:lnTo>
                    <a:pt x="9930" y="1048"/>
                  </a:lnTo>
                  <a:lnTo>
                    <a:pt x="8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4172175" y="2266350"/>
              <a:ext cx="252150" cy="180475"/>
            </a:xfrm>
            <a:custGeom>
              <a:rect b="b" l="l" r="r" t="t"/>
              <a:pathLst>
                <a:path extrusionOk="0" h="7219" w="10086">
                  <a:moveTo>
                    <a:pt x="8954" y="182"/>
                  </a:moveTo>
                  <a:lnTo>
                    <a:pt x="9895" y="1123"/>
                  </a:lnTo>
                  <a:lnTo>
                    <a:pt x="3978" y="7040"/>
                  </a:lnTo>
                  <a:lnTo>
                    <a:pt x="180" y="3242"/>
                  </a:lnTo>
                  <a:lnTo>
                    <a:pt x="1120" y="2302"/>
                  </a:lnTo>
                  <a:lnTo>
                    <a:pt x="3930" y="5111"/>
                  </a:lnTo>
                  <a:cubicBezTo>
                    <a:pt x="3942" y="5123"/>
                    <a:pt x="3960" y="5129"/>
                    <a:pt x="3979" y="5129"/>
                  </a:cubicBezTo>
                  <a:cubicBezTo>
                    <a:pt x="3998" y="5129"/>
                    <a:pt x="4019" y="5123"/>
                    <a:pt x="4037" y="5111"/>
                  </a:cubicBezTo>
                  <a:lnTo>
                    <a:pt x="8954" y="182"/>
                  </a:lnTo>
                  <a:close/>
                  <a:moveTo>
                    <a:pt x="8960" y="1"/>
                  </a:moveTo>
                  <a:cubicBezTo>
                    <a:pt x="8943" y="1"/>
                    <a:pt x="8925" y="10"/>
                    <a:pt x="8907" y="28"/>
                  </a:cubicBezTo>
                  <a:lnTo>
                    <a:pt x="3978" y="4957"/>
                  </a:lnTo>
                  <a:lnTo>
                    <a:pt x="1168" y="2147"/>
                  </a:lnTo>
                  <a:cubicBezTo>
                    <a:pt x="1156" y="2129"/>
                    <a:pt x="1138" y="2120"/>
                    <a:pt x="1119" y="2120"/>
                  </a:cubicBezTo>
                  <a:cubicBezTo>
                    <a:pt x="1099" y="2120"/>
                    <a:pt x="1078" y="2129"/>
                    <a:pt x="1061" y="2147"/>
                  </a:cubicBezTo>
                  <a:lnTo>
                    <a:pt x="25" y="3183"/>
                  </a:lnTo>
                  <a:cubicBezTo>
                    <a:pt x="1" y="3206"/>
                    <a:pt x="1" y="3218"/>
                    <a:pt x="1" y="3242"/>
                  </a:cubicBezTo>
                  <a:cubicBezTo>
                    <a:pt x="1" y="3254"/>
                    <a:pt x="13" y="3278"/>
                    <a:pt x="25" y="3290"/>
                  </a:cubicBezTo>
                  <a:lnTo>
                    <a:pt x="3930" y="7195"/>
                  </a:lnTo>
                  <a:cubicBezTo>
                    <a:pt x="3942" y="7219"/>
                    <a:pt x="3966" y="7219"/>
                    <a:pt x="3978" y="7219"/>
                  </a:cubicBezTo>
                  <a:cubicBezTo>
                    <a:pt x="4001" y="7219"/>
                    <a:pt x="4013" y="7219"/>
                    <a:pt x="4037" y="7195"/>
                  </a:cubicBezTo>
                  <a:lnTo>
                    <a:pt x="10062" y="1171"/>
                  </a:lnTo>
                  <a:cubicBezTo>
                    <a:pt x="10074" y="1159"/>
                    <a:pt x="10086" y="1135"/>
                    <a:pt x="10086" y="1123"/>
                  </a:cubicBezTo>
                  <a:cubicBezTo>
                    <a:pt x="10086" y="1099"/>
                    <a:pt x="10074" y="1087"/>
                    <a:pt x="10062" y="1063"/>
                  </a:cubicBezTo>
                  <a:lnTo>
                    <a:pt x="9014" y="28"/>
                  </a:lnTo>
                  <a:cubicBezTo>
                    <a:pt x="8996" y="10"/>
                    <a:pt x="8978" y="1"/>
                    <a:pt x="8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4931800" y="2083075"/>
              <a:ext cx="203625" cy="330400"/>
            </a:xfrm>
            <a:custGeom>
              <a:rect b="b" l="l" r="r" t="t"/>
              <a:pathLst>
                <a:path extrusionOk="0" h="13216" w="8145">
                  <a:moveTo>
                    <a:pt x="1" y="0"/>
                  </a:moveTo>
                  <a:lnTo>
                    <a:pt x="1" y="12704"/>
                  </a:lnTo>
                  <a:cubicBezTo>
                    <a:pt x="1" y="13007"/>
                    <a:pt x="246" y="13216"/>
                    <a:pt x="512" y="13216"/>
                  </a:cubicBezTo>
                  <a:cubicBezTo>
                    <a:pt x="613" y="13216"/>
                    <a:pt x="716" y="13186"/>
                    <a:pt x="810" y="13121"/>
                  </a:cubicBezTo>
                  <a:lnTo>
                    <a:pt x="3489" y="11240"/>
                  </a:lnTo>
                  <a:cubicBezTo>
                    <a:pt x="3668" y="11115"/>
                    <a:pt x="3873" y="11052"/>
                    <a:pt x="4077" y="11052"/>
                  </a:cubicBezTo>
                  <a:cubicBezTo>
                    <a:pt x="4281" y="11052"/>
                    <a:pt x="4483" y="11115"/>
                    <a:pt x="4656" y="11240"/>
                  </a:cubicBezTo>
                  <a:lnTo>
                    <a:pt x="7347" y="13121"/>
                  </a:lnTo>
                  <a:cubicBezTo>
                    <a:pt x="7438" y="13186"/>
                    <a:pt x="7539" y="13216"/>
                    <a:pt x="7637" y="13216"/>
                  </a:cubicBezTo>
                  <a:cubicBezTo>
                    <a:pt x="7899" y="13216"/>
                    <a:pt x="8145" y="13007"/>
                    <a:pt x="8145" y="12704"/>
                  </a:cubicBezTo>
                  <a:lnTo>
                    <a:pt x="81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4930025" y="2081000"/>
              <a:ext cx="207475" cy="334350"/>
            </a:xfrm>
            <a:custGeom>
              <a:rect b="b" l="l" r="r" t="t"/>
              <a:pathLst>
                <a:path extrusionOk="0" h="13374" w="8299">
                  <a:moveTo>
                    <a:pt x="8144" y="155"/>
                  </a:moveTo>
                  <a:lnTo>
                    <a:pt x="8144" y="12787"/>
                  </a:lnTo>
                  <a:cubicBezTo>
                    <a:pt x="8144" y="12954"/>
                    <a:pt x="8061" y="13097"/>
                    <a:pt x="7906" y="13180"/>
                  </a:cubicBezTo>
                  <a:cubicBezTo>
                    <a:pt x="7845" y="13211"/>
                    <a:pt x="7779" y="13226"/>
                    <a:pt x="7714" y="13226"/>
                  </a:cubicBezTo>
                  <a:cubicBezTo>
                    <a:pt x="7627" y="13226"/>
                    <a:pt x="7540" y="13199"/>
                    <a:pt x="7465" y="13145"/>
                  </a:cubicBezTo>
                  <a:lnTo>
                    <a:pt x="4775" y="11263"/>
                  </a:lnTo>
                  <a:cubicBezTo>
                    <a:pt x="4584" y="11132"/>
                    <a:pt x="4370" y="11061"/>
                    <a:pt x="4144" y="11061"/>
                  </a:cubicBezTo>
                  <a:cubicBezTo>
                    <a:pt x="3929" y="11061"/>
                    <a:pt x="3703" y="11132"/>
                    <a:pt x="3513" y="11263"/>
                  </a:cubicBezTo>
                  <a:lnTo>
                    <a:pt x="834" y="13145"/>
                  </a:lnTo>
                  <a:cubicBezTo>
                    <a:pt x="759" y="13199"/>
                    <a:pt x="672" y="13226"/>
                    <a:pt x="583" y="13226"/>
                  </a:cubicBezTo>
                  <a:cubicBezTo>
                    <a:pt x="516" y="13226"/>
                    <a:pt x="448" y="13211"/>
                    <a:pt x="381" y="13180"/>
                  </a:cubicBezTo>
                  <a:cubicBezTo>
                    <a:pt x="238" y="13097"/>
                    <a:pt x="155" y="12954"/>
                    <a:pt x="155" y="12787"/>
                  </a:cubicBezTo>
                  <a:lnTo>
                    <a:pt x="155" y="155"/>
                  </a:lnTo>
                  <a:close/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lnTo>
                    <a:pt x="0" y="12787"/>
                  </a:lnTo>
                  <a:cubicBezTo>
                    <a:pt x="0" y="13014"/>
                    <a:pt x="119" y="13204"/>
                    <a:pt x="310" y="13311"/>
                  </a:cubicBezTo>
                  <a:cubicBezTo>
                    <a:pt x="398" y="13353"/>
                    <a:pt x="490" y="13374"/>
                    <a:pt x="581" y="13374"/>
                  </a:cubicBezTo>
                  <a:cubicBezTo>
                    <a:pt x="700" y="13374"/>
                    <a:pt x="816" y="13338"/>
                    <a:pt x="917" y="13264"/>
                  </a:cubicBezTo>
                  <a:lnTo>
                    <a:pt x="3608" y="11382"/>
                  </a:lnTo>
                  <a:cubicBezTo>
                    <a:pt x="3769" y="11269"/>
                    <a:pt x="3959" y="11213"/>
                    <a:pt x="4150" y="11213"/>
                  </a:cubicBezTo>
                  <a:cubicBezTo>
                    <a:pt x="4340" y="11213"/>
                    <a:pt x="4531" y="11269"/>
                    <a:pt x="4691" y="11382"/>
                  </a:cubicBezTo>
                  <a:lnTo>
                    <a:pt x="7370" y="13264"/>
                  </a:lnTo>
                  <a:cubicBezTo>
                    <a:pt x="7477" y="13335"/>
                    <a:pt x="7596" y="13371"/>
                    <a:pt x="7704" y="13371"/>
                  </a:cubicBezTo>
                  <a:cubicBezTo>
                    <a:pt x="7799" y="13371"/>
                    <a:pt x="7894" y="13347"/>
                    <a:pt x="7977" y="13311"/>
                  </a:cubicBezTo>
                  <a:cubicBezTo>
                    <a:pt x="8180" y="13204"/>
                    <a:pt x="8299" y="13014"/>
                    <a:pt x="8299" y="12787"/>
                  </a:cubicBezTo>
                  <a:lnTo>
                    <a:pt x="8299" y="83"/>
                  </a:lnTo>
                  <a:cubicBezTo>
                    <a:pt x="8299" y="36"/>
                    <a:pt x="8263" y="0"/>
                    <a:pt x="8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5007100" y="2021450"/>
              <a:ext cx="53325" cy="308100"/>
            </a:xfrm>
            <a:custGeom>
              <a:rect b="b" l="l" r="r" t="t"/>
              <a:pathLst>
                <a:path extrusionOk="0" h="12324" w="2133">
                  <a:moveTo>
                    <a:pt x="1" y="1"/>
                  </a:moveTo>
                  <a:lnTo>
                    <a:pt x="1" y="11264"/>
                  </a:lnTo>
                  <a:cubicBezTo>
                    <a:pt x="1" y="11848"/>
                    <a:pt x="477" y="12324"/>
                    <a:pt x="1061" y="12324"/>
                  </a:cubicBezTo>
                  <a:cubicBezTo>
                    <a:pt x="1656" y="12324"/>
                    <a:pt x="2132" y="11848"/>
                    <a:pt x="2132" y="11264"/>
                  </a:cubicBezTo>
                  <a:lnTo>
                    <a:pt x="2132" y="1"/>
                  </a:lnTo>
                  <a:close/>
                </a:path>
              </a:pathLst>
            </a:custGeom>
            <a:solidFill>
              <a:srgbClr val="183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5005325" y="2019675"/>
              <a:ext cx="56875" cy="311975"/>
            </a:xfrm>
            <a:custGeom>
              <a:rect b="b" l="l" r="r" t="t"/>
              <a:pathLst>
                <a:path extrusionOk="0" h="12479" w="2275">
                  <a:moveTo>
                    <a:pt x="2120" y="143"/>
                  </a:moveTo>
                  <a:lnTo>
                    <a:pt x="2120" y="11335"/>
                  </a:lnTo>
                  <a:cubicBezTo>
                    <a:pt x="2120" y="11883"/>
                    <a:pt x="1679" y="12323"/>
                    <a:pt x="1132" y="12323"/>
                  </a:cubicBezTo>
                  <a:cubicBezTo>
                    <a:pt x="584" y="12323"/>
                    <a:pt x="143" y="11883"/>
                    <a:pt x="143" y="11335"/>
                  </a:cubicBezTo>
                  <a:lnTo>
                    <a:pt x="143" y="143"/>
                  </a:lnTo>
                  <a:close/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lnTo>
                    <a:pt x="1" y="11335"/>
                  </a:lnTo>
                  <a:cubicBezTo>
                    <a:pt x="1" y="11966"/>
                    <a:pt x="512" y="12478"/>
                    <a:pt x="1132" y="12478"/>
                  </a:cubicBezTo>
                  <a:cubicBezTo>
                    <a:pt x="1763" y="12478"/>
                    <a:pt x="2275" y="11966"/>
                    <a:pt x="2275" y="11335"/>
                  </a:cubicBezTo>
                  <a:lnTo>
                    <a:pt x="2275" y="72"/>
                  </a:lnTo>
                  <a:cubicBezTo>
                    <a:pt x="2275" y="24"/>
                    <a:pt x="2239" y="0"/>
                    <a:pt x="2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4827625" y="1858825"/>
              <a:ext cx="411975" cy="406000"/>
            </a:xfrm>
            <a:custGeom>
              <a:rect b="b" l="l" r="r" t="t"/>
              <a:pathLst>
                <a:path extrusionOk="0" h="16240" w="16479">
                  <a:moveTo>
                    <a:pt x="6874" y="0"/>
                  </a:moveTo>
                  <a:cubicBezTo>
                    <a:pt x="6853" y="0"/>
                    <a:pt x="6832" y="2"/>
                    <a:pt x="6811" y="5"/>
                  </a:cubicBezTo>
                  <a:cubicBezTo>
                    <a:pt x="6358" y="88"/>
                    <a:pt x="6108" y="946"/>
                    <a:pt x="5680" y="1100"/>
                  </a:cubicBezTo>
                  <a:cubicBezTo>
                    <a:pt x="5620" y="1122"/>
                    <a:pt x="5555" y="1131"/>
                    <a:pt x="5486" y="1131"/>
                  </a:cubicBezTo>
                  <a:cubicBezTo>
                    <a:pt x="5149" y="1131"/>
                    <a:pt x="4713" y="922"/>
                    <a:pt x="4377" y="922"/>
                  </a:cubicBezTo>
                  <a:cubicBezTo>
                    <a:pt x="4282" y="922"/>
                    <a:pt x="4195" y="938"/>
                    <a:pt x="4120" y="981"/>
                  </a:cubicBezTo>
                  <a:cubicBezTo>
                    <a:pt x="3727" y="1220"/>
                    <a:pt x="3787" y="2101"/>
                    <a:pt x="3441" y="2398"/>
                  </a:cubicBezTo>
                  <a:cubicBezTo>
                    <a:pt x="3084" y="2696"/>
                    <a:pt x="2227" y="2482"/>
                    <a:pt x="1929" y="2827"/>
                  </a:cubicBezTo>
                  <a:cubicBezTo>
                    <a:pt x="1644" y="3172"/>
                    <a:pt x="2001" y="3994"/>
                    <a:pt x="1763" y="4387"/>
                  </a:cubicBezTo>
                  <a:cubicBezTo>
                    <a:pt x="1536" y="4779"/>
                    <a:pt x="655" y="4875"/>
                    <a:pt x="501" y="5303"/>
                  </a:cubicBezTo>
                  <a:cubicBezTo>
                    <a:pt x="346" y="5732"/>
                    <a:pt x="965" y="6375"/>
                    <a:pt x="882" y="6827"/>
                  </a:cubicBezTo>
                  <a:cubicBezTo>
                    <a:pt x="798" y="7268"/>
                    <a:pt x="0" y="7661"/>
                    <a:pt x="0" y="8125"/>
                  </a:cubicBezTo>
                  <a:cubicBezTo>
                    <a:pt x="0" y="8589"/>
                    <a:pt x="810" y="8982"/>
                    <a:pt x="882" y="9423"/>
                  </a:cubicBezTo>
                  <a:cubicBezTo>
                    <a:pt x="965" y="9875"/>
                    <a:pt x="346" y="10518"/>
                    <a:pt x="501" y="10947"/>
                  </a:cubicBezTo>
                  <a:cubicBezTo>
                    <a:pt x="655" y="11376"/>
                    <a:pt x="1536" y="11471"/>
                    <a:pt x="1763" y="11864"/>
                  </a:cubicBezTo>
                  <a:cubicBezTo>
                    <a:pt x="2001" y="12257"/>
                    <a:pt x="1644" y="13066"/>
                    <a:pt x="1929" y="13423"/>
                  </a:cubicBezTo>
                  <a:cubicBezTo>
                    <a:pt x="2227" y="13769"/>
                    <a:pt x="3084" y="13554"/>
                    <a:pt x="3441" y="13852"/>
                  </a:cubicBezTo>
                  <a:cubicBezTo>
                    <a:pt x="3787" y="14138"/>
                    <a:pt x="3727" y="15031"/>
                    <a:pt x="4120" y="15257"/>
                  </a:cubicBezTo>
                  <a:cubicBezTo>
                    <a:pt x="4196" y="15301"/>
                    <a:pt x="4286" y="15318"/>
                    <a:pt x="4383" y="15318"/>
                  </a:cubicBezTo>
                  <a:cubicBezTo>
                    <a:pt x="4717" y="15318"/>
                    <a:pt x="5147" y="15119"/>
                    <a:pt x="5481" y="15119"/>
                  </a:cubicBezTo>
                  <a:cubicBezTo>
                    <a:pt x="5552" y="15119"/>
                    <a:pt x="5619" y="15128"/>
                    <a:pt x="5680" y="15150"/>
                  </a:cubicBezTo>
                  <a:cubicBezTo>
                    <a:pt x="6108" y="15305"/>
                    <a:pt x="6358" y="16150"/>
                    <a:pt x="6811" y="16233"/>
                  </a:cubicBezTo>
                  <a:cubicBezTo>
                    <a:pt x="6835" y="16238"/>
                    <a:pt x="6859" y="16240"/>
                    <a:pt x="6883" y="16240"/>
                  </a:cubicBezTo>
                  <a:cubicBezTo>
                    <a:pt x="7308" y="16240"/>
                    <a:pt x="7800" y="15590"/>
                    <a:pt x="8240" y="15590"/>
                  </a:cubicBezTo>
                  <a:cubicBezTo>
                    <a:pt x="8679" y="15590"/>
                    <a:pt x="9171" y="16240"/>
                    <a:pt x="9596" y="16240"/>
                  </a:cubicBezTo>
                  <a:cubicBezTo>
                    <a:pt x="9620" y="16240"/>
                    <a:pt x="9644" y="16238"/>
                    <a:pt x="9668" y="16233"/>
                  </a:cubicBezTo>
                  <a:cubicBezTo>
                    <a:pt x="10121" y="16162"/>
                    <a:pt x="10371" y="15305"/>
                    <a:pt x="10799" y="15150"/>
                  </a:cubicBezTo>
                  <a:cubicBezTo>
                    <a:pt x="10860" y="15128"/>
                    <a:pt x="10927" y="15119"/>
                    <a:pt x="10998" y="15119"/>
                  </a:cubicBezTo>
                  <a:cubicBezTo>
                    <a:pt x="11332" y="15119"/>
                    <a:pt x="11762" y="15318"/>
                    <a:pt x="12096" y="15318"/>
                  </a:cubicBezTo>
                  <a:cubicBezTo>
                    <a:pt x="12194" y="15318"/>
                    <a:pt x="12283" y="15301"/>
                    <a:pt x="12359" y="15257"/>
                  </a:cubicBezTo>
                  <a:cubicBezTo>
                    <a:pt x="12752" y="15031"/>
                    <a:pt x="12693" y="14138"/>
                    <a:pt x="13050" y="13852"/>
                  </a:cubicBezTo>
                  <a:cubicBezTo>
                    <a:pt x="13395" y="13554"/>
                    <a:pt x="14252" y="13769"/>
                    <a:pt x="14550" y="13423"/>
                  </a:cubicBezTo>
                  <a:cubicBezTo>
                    <a:pt x="14848" y="13066"/>
                    <a:pt x="14490" y="12257"/>
                    <a:pt x="14717" y="11864"/>
                  </a:cubicBezTo>
                  <a:cubicBezTo>
                    <a:pt x="14943" y="11471"/>
                    <a:pt x="15824" y="11376"/>
                    <a:pt x="15979" y="10935"/>
                  </a:cubicBezTo>
                  <a:cubicBezTo>
                    <a:pt x="16133" y="10518"/>
                    <a:pt x="15526" y="9875"/>
                    <a:pt x="15598" y="9423"/>
                  </a:cubicBezTo>
                  <a:cubicBezTo>
                    <a:pt x="15681" y="8982"/>
                    <a:pt x="16479" y="8589"/>
                    <a:pt x="16479" y="8125"/>
                  </a:cubicBezTo>
                  <a:cubicBezTo>
                    <a:pt x="16479" y="7661"/>
                    <a:pt x="15681" y="7268"/>
                    <a:pt x="15598" y="6827"/>
                  </a:cubicBezTo>
                  <a:cubicBezTo>
                    <a:pt x="15526" y="6363"/>
                    <a:pt x="16133" y="5732"/>
                    <a:pt x="15979" y="5303"/>
                  </a:cubicBezTo>
                  <a:cubicBezTo>
                    <a:pt x="15824" y="4875"/>
                    <a:pt x="14943" y="4779"/>
                    <a:pt x="14717" y="4387"/>
                  </a:cubicBezTo>
                  <a:cubicBezTo>
                    <a:pt x="14490" y="3982"/>
                    <a:pt x="14848" y="3172"/>
                    <a:pt x="14550" y="2827"/>
                  </a:cubicBezTo>
                  <a:cubicBezTo>
                    <a:pt x="14252" y="2482"/>
                    <a:pt x="13395" y="2696"/>
                    <a:pt x="13050" y="2398"/>
                  </a:cubicBezTo>
                  <a:cubicBezTo>
                    <a:pt x="12693" y="2101"/>
                    <a:pt x="12752" y="1220"/>
                    <a:pt x="12359" y="981"/>
                  </a:cubicBezTo>
                  <a:cubicBezTo>
                    <a:pt x="12286" y="942"/>
                    <a:pt x="12202" y="926"/>
                    <a:pt x="12109" y="926"/>
                  </a:cubicBezTo>
                  <a:cubicBezTo>
                    <a:pt x="11773" y="926"/>
                    <a:pt x="11336" y="1131"/>
                    <a:pt x="10998" y="1131"/>
                  </a:cubicBezTo>
                  <a:cubicBezTo>
                    <a:pt x="10927" y="1131"/>
                    <a:pt x="10860" y="1122"/>
                    <a:pt x="10799" y="1100"/>
                  </a:cubicBezTo>
                  <a:cubicBezTo>
                    <a:pt x="10371" y="946"/>
                    <a:pt x="10121" y="88"/>
                    <a:pt x="9668" y="5"/>
                  </a:cubicBezTo>
                  <a:cubicBezTo>
                    <a:pt x="9647" y="2"/>
                    <a:pt x="9626" y="0"/>
                    <a:pt x="9605" y="0"/>
                  </a:cubicBezTo>
                  <a:cubicBezTo>
                    <a:pt x="9178" y="0"/>
                    <a:pt x="8682" y="648"/>
                    <a:pt x="8240" y="648"/>
                  </a:cubicBezTo>
                  <a:cubicBezTo>
                    <a:pt x="7797" y="648"/>
                    <a:pt x="7301" y="0"/>
                    <a:pt x="6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4827625" y="1858825"/>
              <a:ext cx="411975" cy="406000"/>
            </a:xfrm>
            <a:custGeom>
              <a:rect b="b" l="l" r="r" t="t"/>
              <a:pathLst>
                <a:path extrusionOk="0" h="16240" w="16479">
                  <a:moveTo>
                    <a:pt x="6874" y="0"/>
                  </a:moveTo>
                  <a:cubicBezTo>
                    <a:pt x="6853" y="0"/>
                    <a:pt x="6832" y="2"/>
                    <a:pt x="6811" y="5"/>
                  </a:cubicBezTo>
                  <a:cubicBezTo>
                    <a:pt x="6358" y="88"/>
                    <a:pt x="6108" y="946"/>
                    <a:pt x="5680" y="1100"/>
                  </a:cubicBezTo>
                  <a:cubicBezTo>
                    <a:pt x="5620" y="1122"/>
                    <a:pt x="5555" y="1131"/>
                    <a:pt x="5486" y="1131"/>
                  </a:cubicBezTo>
                  <a:cubicBezTo>
                    <a:pt x="5149" y="1131"/>
                    <a:pt x="4713" y="922"/>
                    <a:pt x="4377" y="922"/>
                  </a:cubicBezTo>
                  <a:cubicBezTo>
                    <a:pt x="4282" y="922"/>
                    <a:pt x="4195" y="938"/>
                    <a:pt x="4120" y="981"/>
                  </a:cubicBezTo>
                  <a:cubicBezTo>
                    <a:pt x="3727" y="1220"/>
                    <a:pt x="3787" y="2101"/>
                    <a:pt x="3441" y="2398"/>
                  </a:cubicBezTo>
                  <a:cubicBezTo>
                    <a:pt x="3084" y="2696"/>
                    <a:pt x="2227" y="2482"/>
                    <a:pt x="1929" y="2827"/>
                  </a:cubicBezTo>
                  <a:cubicBezTo>
                    <a:pt x="1644" y="3172"/>
                    <a:pt x="2001" y="3994"/>
                    <a:pt x="1763" y="4387"/>
                  </a:cubicBezTo>
                  <a:cubicBezTo>
                    <a:pt x="1536" y="4779"/>
                    <a:pt x="655" y="4875"/>
                    <a:pt x="501" y="5303"/>
                  </a:cubicBezTo>
                  <a:cubicBezTo>
                    <a:pt x="346" y="5732"/>
                    <a:pt x="965" y="6375"/>
                    <a:pt x="882" y="6827"/>
                  </a:cubicBezTo>
                  <a:cubicBezTo>
                    <a:pt x="798" y="7268"/>
                    <a:pt x="0" y="7661"/>
                    <a:pt x="0" y="8125"/>
                  </a:cubicBezTo>
                  <a:cubicBezTo>
                    <a:pt x="0" y="8589"/>
                    <a:pt x="810" y="8982"/>
                    <a:pt x="882" y="9423"/>
                  </a:cubicBezTo>
                  <a:cubicBezTo>
                    <a:pt x="965" y="9875"/>
                    <a:pt x="346" y="10518"/>
                    <a:pt x="501" y="10947"/>
                  </a:cubicBezTo>
                  <a:cubicBezTo>
                    <a:pt x="655" y="11376"/>
                    <a:pt x="1536" y="11471"/>
                    <a:pt x="1763" y="11864"/>
                  </a:cubicBezTo>
                  <a:cubicBezTo>
                    <a:pt x="2001" y="12257"/>
                    <a:pt x="1644" y="13066"/>
                    <a:pt x="1929" y="13423"/>
                  </a:cubicBezTo>
                  <a:cubicBezTo>
                    <a:pt x="2227" y="13769"/>
                    <a:pt x="3084" y="13554"/>
                    <a:pt x="3441" y="13852"/>
                  </a:cubicBezTo>
                  <a:cubicBezTo>
                    <a:pt x="3787" y="14138"/>
                    <a:pt x="3727" y="15031"/>
                    <a:pt x="4120" y="15257"/>
                  </a:cubicBezTo>
                  <a:cubicBezTo>
                    <a:pt x="4196" y="15301"/>
                    <a:pt x="4286" y="15318"/>
                    <a:pt x="4383" y="15318"/>
                  </a:cubicBezTo>
                  <a:cubicBezTo>
                    <a:pt x="4717" y="15318"/>
                    <a:pt x="5147" y="15119"/>
                    <a:pt x="5481" y="15119"/>
                  </a:cubicBezTo>
                  <a:cubicBezTo>
                    <a:pt x="5552" y="15119"/>
                    <a:pt x="5619" y="15128"/>
                    <a:pt x="5680" y="15150"/>
                  </a:cubicBezTo>
                  <a:cubicBezTo>
                    <a:pt x="6108" y="15305"/>
                    <a:pt x="6358" y="16150"/>
                    <a:pt x="6811" y="16233"/>
                  </a:cubicBezTo>
                  <a:cubicBezTo>
                    <a:pt x="6835" y="16238"/>
                    <a:pt x="6859" y="16240"/>
                    <a:pt x="6883" y="16240"/>
                  </a:cubicBezTo>
                  <a:cubicBezTo>
                    <a:pt x="7308" y="16240"/>
                    <a:pt x="7800" y="15590"/>
                    <a:pt x="8240" y="15590"/>
                  </a:cubicBezTo>
                  <a:cubicBezTo>
                    <a:pt x="8679" y="15590"/>
                    <a:pt x="9171" y="16240"/>
                    <a:pt x="9596" y="16240"/>
                  </a:cubicBezTo>
                  <a:cubicBezTo>
                    <a:pt x="9620" y="16240"/>
                    <a:pt x="9644" y="16238"/>
                    <a:pt x="9668" y="16233"/>
                  </a:cubicBezTo>
                  <a:cubicBezTo>
                    <a:pt x="10121" y="16162"/>
                    <a:pt x="10371" y="15305"/>
                    <a:pt x="10799" y="15150"/>
                  </a:cubicBezTo>
                  <a:cubicBezTo>
                    <a:pt x="10860" y="15128"/>
                    <a:pt x="10927" y="15119"/>
                    <a:pt x="10998" y="15119"/>
                  </a:cubicBezTo>
                  <a:cubicBezTo>
                    <a:pt x="11332" y="15119"/>
                    <a:pt x="11762" y="15318"/>
                    <a:pt x="12096" y="15318"/>
                  </a:cubicBezTo>
                  <a:cubicBezTo>
                    <a:pt x="12194" y="15318"/>
                    <a:pt x="12283" y="15301"/>
                    <a:pt x="12359" y="15257"/>
                  </a:cubicBezTo>
                  <a:cubicBezTo>
                    <a:pt x="12752" y="15031"/>
                    <a:pt x="12693" y="14138"/>
                    <a:pt x="13050" y="13852"/>
                  </a:cubicBezTo>
                  <a:cubicBezTo>
                    <a:pt x="13395" y="13554"/>
                    <a:pt x="14252" y="13769"/>
                    <a:pt x="14550" y="13423"/>
                  </a:cubicBezTo>
                  <a:cubicBezTo>
                    <a:pt x="14848" y="13066"/>
                    <a:pt x="14490" y="12257"/>
                    <a:pt x="14717" y="11864"/>
                  </a:cubicBezTo>
                  <a:cubicBezTo>
                    <a:pt x="14943" y="11471"/>
                    <a:pt x="15824" y="11376"/>
                    <a:pt x="15979" y="10935"/>
                  </a:cubicBezTo>
                  <a:cubicBezTo>
                    <a:pt x="16133" y="10518"/>
                    <a:pt x="15526" y="9875"/>
                    <a:pt x="15598" y="9423"/>
                  </a:cubicBezTo>
                  <a:cubicBezTo>
                    <a:pt x="15681" y="8982"/>
                    <a:pt x="16479" y="8589"/>
                    <a:pt x="16479" y="8125"/>
                  </a:cubicBezTo>
                  <a:cubicBezTo>
                    <a:pt x="16479" y="7661"/>
                    <a:pt x="15681" y="7268"/>
                    <a:pt x="15598" y="6827"/>
                  </a:cubicBezTo>
                  <a:cubicBezTo>
                    <a:pt x="15526" y="6363"/>
                    <a:pt x="16133" y="5732"/>
                    <a:pt x="15979" y="5303"/>
                  </a:cubicBezTo>
                  <a:cubicBezTo>
                    <a:pt x="15824" y="4875"/>
                    <a:pt x="14943" y="4779"/>
                    <a:pt x="14717" y="4387"/>
                  </a:cubicBezTo>
                  <a:cubicBezTo>
                    <a:pt x="14490" y="3982"/>
                    <a:pt x="14848" y="3172"/>
                    <a:pt x="14550" y="2827"/>
                  </a:cubicBezTo>
                  <a:cubicBezTo>
                    <a:pt x="14252" y="2482"/>
                    <a:pt x="13395" y="2696"/>
                    <a:pt x="13050" y="2398"/>
                  </a:cubicBezTo>
                  <a:cubicBezTo>
                    <a:pt x="12693" y="2101"/>
                    <a:pt x="12752" y="1220"/>
                    <a:pt x="12359" y="981"/>
                  </a:cubicBezTo>
                  <a:cubicBezTo>
                    <a:pt x="12286" y="942"/>
                    <a:pt x="12202" y="926"/>
                    <a:pt x="12109" y="926"/>
                  </a:cubicBezTo>
                  <a:cubicBezTo>
                    <a:pt x="11773" y="926"/>
                    <a:pt x="11336" y="1131"/>
                    <a:pt x="10998" y="1131"/>
                  </a:cubicBezTo>
                  <a:cubicBezTo>
                    <a:pt x="10927" y="1131"/>
                    <a:pt x="10860" y="1122"/>
                    <a:pt x="10799" y="1100"/>
                  </a:cubicBezTo>
                  <a:cubicBezTo>
                    <a:pt x="10371" y="946"/>
                    <a:pt x="10121" y="88"/>
                    <a:pt x="9668" y="5"/>
                  </a:cubicBezTo>
                  <a:cubicBezTo>
                    <a:pt x="9647" y="2"/>
                    <a:pt x="9626" y="0"/>
                    <a:pt x="9605" y="0"/>
                  </a:cubicBezTo>
                  <a:cubicBezTo>
                    <a:pt x="9178" y="0"/>
                    <a:pt x="8682" y="648"/>
                    <a:pt x="8240" y="648"/>
                  </a:cubicBezTo>
                  <a:cubicBezTo>
                    <a:pt x="7797" y="648"/>
                    <a:pt x="7301" y="0"/>
                    <a:pt x="6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825850" y="1856975"/>
              <a:ext cx="415550" cy="409775"/>
            </a:xfrm>
            <a:custGeom>
              <a:rect b="b" l="l" r="r" t="t"/>
              <a:pathLst>
                <a:path extrusionOk="0" h="16391" w="16622">
                  <a:moveTo>
                    <a:pt x="9670" y="158"/>
                  </a:moveTo>
                  <a:cubicBezTo>
                    <a:pt x="9690" y="158"/>
                    <a:pt x="9709" y="159"/>
                    <a:pt x="9727" y="162"/>
                  </a:cubicBezTo>
                  <a:cubicBezTo>
                    <a:pt x="9942" y="198"/>
                    <a:pt x="10120" y="448"/>
                    <a:pt x="10287" y="686"/>
                  </a:cubicBezTo>
                  <a:cubicBezTo>
                    <a:pt x="10454" y="924"/>
                    <a:pt x="10620" y="1163"/>
                    <a:pt x="10847" y="1246"/>
                  </a:cubicBezTo>
                  <a:cubicBezTo>
                    <a:pt x="10919" y="1273"/>
                    <a:pt x="10998" y="1283"/>
                    <a:pt x="11081" y="1283"/>
                  </a:cubicBezTo>
                  <a:cubicBezTo>
                    <a:pt x="11256" y="1283"/>
                    <a:pt x="11450" y="1235"/>
                    <a:pt x="11644" y="1186"/>
                  </a:cubicBezTo>
                  <a:cubicBezTo>
                    <a:pt x="11819" y="1133"/>
                    <a:pt x="12004" y="1085"/>
                    <a:pt x="12161" y="1085"/>
                  </a:cubicBezTo>
                  <a:cubicBezTo>
                    <a:pt x="12250" y="1085"/>
                    <a:pt x="12330" y="1100"/>
                    <a:pt x="12394" y="1139"/>
                  </a:cubicBezTo>
                  <a:cubicBezTo>
                    <a:pt x="12573" y="1234"/>
                    <a:pt x="12656" y="1532"/>
                    <a:pt x="12728" y="1817"/>
                  </a:cubicBezTo>
                  <a:cubicBezTo>
                    <a:pt x="12811" y="2091"/>
                    <a:pt x="12883" y="2377"/>
                    <a:pt x="13061" y="2532"/>
                  </a:cubicBezTo>
                  <a:cubicBezTo>
                    <a:pt x="13252" y="2687"/>
                    <a:pt x="13549" y="2710"/>
                    <a:pt x="13835" y="2746"/>
                  </a:cubicBezTo>
                  <a:cubicBezTo>
                    <a:pt x="14133" y="2770"/>
                    <a:pt x="14430" y="2794"/>
                    <a:pt x="14561" y="2960"/>
                  </a:cubicBezTo>
                  <a:cubicBezTo>
                    <a:pt x="14692" y="3115"/>
                    <a:pt x="14669" y="3413"/>
                    <a:pt x="14645" y="3710"/>
                  </a:cubicBezTo>
                  <a:cubicBezTo>
                    <a:pt x="14621" y="3996"/>
                    <a:pt x="14597" y="4294"/>
                    <a:pt x="14716" y="4496"/>
                  </a:cubicBezTo>
                  <a:cubicBezTo>
                    <a:pt x="14835" y="4711"/>
                    <a:pt x="15109" y="4830"/>
                    <a:pt x="15371" y="4961"/>
                  </a:cubicBezTo>
                  <a:cubicBezTo>
                    <a:pt x="15633" y="5080"/>
                    <a:pt x="15907" y="5211"/>
                    <a:pt x="15978" y="5413"/>
                  </a:cubicBezTo>
                  <a:cubicBezTo>
                    <a:pt x="16050" y="5604"/>
                    <a:pt x="15931" y="5877"/>
                    <a:pt x="15800" y="6139"/>
                  </a:cubicBezTo>
                  <a:cubicBezTo>
                    <a:pt x="15681" y="6401"/>
                    <a:pt x="15562" y="6675"/>
                    <a:pt x="15597" y="6913"/>
                  </a:cubicBezTo>
                  <a:cubicBezTo>
                    <a:pt x="15633" y="7151"/>
                    <a:pt x="15847" y="7354"/>
                    <a:pt x="16050" y="7556"/>
                  </a:cubicBezTo>
                  <a:cubicBezTo>
                    <a:pt x="16252" y="7771"/>
                    <a:pt x="16466" y="7985"/>
                    <a:pt x="16466" y="8199"/>
                  </a:cubicBezTo>
                  <a:cubicBezTo>
                    <a:pt x="16466" y="8413"/>
                    <a:pt x="16252" y="8640"/>
                    <a:pt x="16050" y="8842"/>
                  </a:cubicBezTo>
                  <a:cubicBezTo>
                    <a:pt x="15847" y="9044"/>
                    <a:pt x="15633" y="9259"/>
                    <a:pt x="15597" y="9485"/>
                  </a:cubicBezTo>
                  <a:cubicBezTo>
                    <a:pt x="15562" y="9723"/>
                    <a:pt x="15681" y="9997"/>
                    <a:pt x="15800" y="10259"/>
                  </a:cubicBezTo>
                  <a:cubicBezTo>
                    <a:pt x="15931" y="10521"/>
                    <a:pt x="16050" y="10795"/>
                    <a:pt x="15978" y="10997"/>
                  </a:cubicBezTo>
                  <a:cubicBezTo>
                    <a:pt x="15907" y="11188"/>
                    <a:pt x="15633" y="11319"/>
                    <a:pt x="15371" y="11450"/>
                  </a:cubicBezTo>
                  <a:cubicBezTo>
                    <a:pt x="15109" y="11569"/>
                    <a:pt x="14835" y="11700"/>
                    <a:pt x="14716" y="11902"/>
                  </a:cubicBezTo>
                  <a:cubicBezTo>
                    <a:pt x="14597" y="12104"/>
                    <a:pt x="14621" y="12402"/>
                    <a:pt x="14645" y="12700"/>
                  </a:cubicBezTo>
                  <a:cubicBezTo>
                    <a:pt x="14669" y="12985"/>
                    <a:pt x="14692" y="13283"/>
                    <a:pt x="14561" y="13450"/>
                  </a:cubicBezTo>
                  <a:cubicBezTo>
                    <a:pt x="14430" y="13605"/>
                    <a:pt x="14133" y="13628"/>
                    <a:pt x="13835" y="13664"/>
                  </a:cubicBezTo>
                  <a:cubicBezTo>
                    <a:pt x="13549" y="13688"/>
                    <a:pt x="13252" y="13712"/>
                    <a:pt x="13073" y="13867"/>
                  </a:cubicBezTo>
                  <a:cubicBezTo>
                    <a:pt x="12883" y="14021"/>
                    <a:pt x="12811" y="14307"/>
                    <a:pt x="12728" y="14581"/>
                  </a:cubicBezTo>
                  <a:cubicBezTo>
                    <a:pt x="12656" y="14867"/>
                    <a:pt x="12573" y="15164"/>
                    <a:pt x="12394" y="15271"/>
                  </a:cubicBezTo>
                  <a:cubicBezTo>
                    <a:pt x="12333" y="15304"/>
                    <a:pt x="12257" y="15317"/>
                    <a:pt x="12173" y="15317"/>
                  </a:cubicBezTo>
                  <a:cubicBezTo>
                    <a:pt x="12013" y="15317"/>
                    <a:pt x="11824" y="15271"/>
                    <a:pt x="11644" y="15224"/>
                  </a:cubicBezTo>
                  <a:cubicBezTo>
                    <a:pt x="11449" y="15167"/>
                    <a:pt x="11253" y="15115"/>
                    <a:pt x="11076" y="15115"/>
                  </a:cubicBezTo>
                  <a:cubicBezTo>
                    <a:pt x="10995" y="15115"/>
                    <a:pt x="10918" y="15126"/>
                    <a:pt x="10847" y="15152"/>
                  </a:cubicBezTo>
                  <a:cubicBezTo>
                    <a:pt x="10620" y="15236"/>
                    <a:pt x="10454" y="15474"/>
                    <a:pt x="10287" y="15712"/>
                  </a:cubicBezTo>
                  <a:cubicBezTo>
                    <a:pt x="10120" y="15950"/>
                    <a:pt x="9942" y="16200"/>
                    <a:pt x="9727" y="16236"/>
                  </a:cubicBezTo>
                  <a:cubicBezTo>
                    <a:pt x="9709" y="16239"/>
                    <a:pt x="9690" y="16241"/>
                    <a:pt x="9670" y="16241"/>
                  </a:cubicBezTo>
                  <a:cubicBezTo>
                    <a:pt x="9481" y="16241"/>
                    <a:pt x="9265" y="16089"/>
                    <a:pt x="9049" y="15938"/>
                  </a:cubicBezTo>
                  <a:cubicBezTo>
                    <a:pt x="8811" y="15771"/>
                    <a:pt x="8561" y="15593"/>
                    <a:pt x="8311" y="15593"/>
                  </a:cubicBezTo>
                  <a:cubicBezTo>
                    <a:pt x="8072" y="15593"/>
                    <a:pt x="7822" y="15771"/>
                    <a:pt x="7584" y="15938"/>
                  </a:cubicBezTo>
                  <a:cubicBezTo>
                    <a:pt x="7368" y="16089"/>
                    <a:pt x="7142" y="16241"/>
                    <a:pt x="6951" y="16241"/>
                  </a:cubicBezTo>
                  <a:cubicBezTo>
                    <a:pt x="6932" y="16241"/>
                    <a:pt x="6912" y="16239"/>
                    <a:pt x="6894" y="16236"/>
                  </a:cubicBezTo>
                  <a:cubicBezTo>
                    <a:pt x="6691" y="16200"/>
                    <a:pt x="6513" y="15950"/>
                    <a:pt x="6334" y="15712"/>
                  </a:cubicBezTo>
                  <a:cubicBezTo>
                    <a:pt x="6179" y="15474"/>
                    <a:pt x="6001" y="15236"/>
                    <a:pt x="5786" y="15152"/>
                  </a:cubicBezTo>
                  <a:cubicBezTo>
                    <a:pt x="5715" y="15129"/>
                    <a:pt x="5632" y="15117"/>
                    <a:pt x="5560" y="15117"/>
                  </a:cubicBezTo>
                  <a:cubicBezTo>
                    <a:pt x="5382" y="15117"/>
                    <a:pt x="5179" y="15164"/>
                    <a:pt x="4989" y="15224"/>
                  </a:cubicBezTo>
                  <a:cubicBezTo>
                    <a:pt x="4802" y="15271"/>
                    <a:pt x="4610" y="15317"/>
                    <a:pt x="4449" y="15317"/>
                  </a:cubicBezTo>
                  <a:cubicBezTo>
                    <a:pt x="4364" y="15317"/>
                    <a:pt x="4288" y="15304"/>
                    <a:pt x="4227" y="15271"/>
                  </a:cubicBezTo>
                  <a:cubicBezTo>
                    <a:pt x="4048" y="15164"/>
                    <a:pt x="3965" y="14867"/>
                    <a:pt x="3893" y="14581"/>
                  </a:cubicBezTo>
                  <a:cubicBezTo>
                    <a:pt x="3822" y="14307"/>
                    <a:pt x="3739" y="14021"/>
                    <a:pt x="3560" y="13867"/>
                  </a:cubicBezTo>
                  <a:cubicBezTo>
                    <a:pt x="3370" y="13712"/>
                    <a:pt x="3072" y="13688"/>
                    <a:pt x="2786" y="13664"/>
                  </a:cubicBezTo>
                  <a:cubicBezTo>
                    <a:pt x="2500" y="13628"/>
                    <a:pt x="2191" y="13605"/>
                    <a:pt x="2060" y="13450"/>
                  </a:cubicBezTo>
                  <a:cubicBezTo>
                    <a:pt x="1929" y="13283"/>
                    <a:pt x="1953" y="12985"/>
                    <a:pt x="1976" y="12700"/>
                  </a:cubicBezTo>
                  <a:cubicBezTo>
                    <a:pt x="2000" y="12402"/>
                    <a:pt x="2024" y="12104"/>
                    <a:pt x="1905" y="11902"/>
                  </a:cubicBezTo>
                  <a:cubicBezTo>
                    <a:pt x="1786" y="11700"/>
                    <a:pt x="1512" y="11569"/>
                    <a:pt x="1262" y="11450"/>
                  </a:cubicBezTo>
                  <a:cubicBezTo>
                    <a:pt x="988" y="11319"/>
                    <a:pt x="714" y="11188"/>
                    <a:pt x="643" y="10997"/>
                  </a:cubicBezTo>
                  <a:cubicBezTo>
                    <a:pt x="572" y="10795"/>
                    <a:pt x="703" y="10521"/>
                    <a:pt x="822" y="10259"/>
                  </a:cubicBezTo>
                  <a:cubicBezTo>
                    <a:pt x="941" y="9997"/>
                    <a:pt x="1072" y="9723"/>
                    <a:pt x="1024" y="9485"/>
                  </a:cubicBezTo>
                  <a:cubicBezTo>
                    <a:pt x="988" y="9259"/>
                    <a:pt x="774" y="9044"/>
                    <a:pt x="572" y="8842"/>
                  </a:cubicBezTo>
                  <a:cubicBezTo>
                    <a:pt x="369" y="8628"/>
                    <a:pt x="155" y="8413"/>
                    <a:pt x="155" y="8199"/>
                  </a:cubicBezTo>
                  <a:cubicBezTo>
                    <a:pt x="155" y="7985"/>
                    <a:pt x="369" y="7771"/>
                    <a:pt x="572" y="7556"/>
                  </a:cubicBezTo>
                  <a:cubicBezTo>
                    <a:pt x="774" y="7354"/>
                    <a:pt x="988" y="7139"/>
                    <a:pt x="1024" y="6913"/>
                  </a:cubicBezTo>
                  <a:cubicBezTo>
                    <a:pt x="1072" y="6675"/>
                    <a:pt x="941" y="6401"/>
                    <a:pt x="822" y="6139"/>
                  </a:cubicBezTo>
                  <a:cubicBezTo>
                    <a:pt x="703" y="5877"/>
                    <a:pt x="572" y="5604"/>
                    <a:pt x="643" y="5413"/>
                  </a:cubicBezTo>
                  <a:cubicBezTo>
                    <a:pt x="714" y="5211"/>
                    <a:pt x="988" y="5080"/>
                    <a:pt x="1262" y="4949"/>
                  </a:cubicBezTo>
                  <a:cubicBezTo>
                    <a:pt x="1512" y="4830"/>
                    <a:pt x="1786" y="4711"/>
                    <a:pt x="1905" y="4496"/>
                  </a:cubicBezTo>
                  <a:cubicBezTo>
                    <a:pt x="2024" y="4294"/>
                    <a:pt x="2000" y="3996"/>
                    <a:pt x="1976" y="3710"/>
                  </a:cubicBezTo>
                  <a:cubicBezTo>
                    <a:pt x="1953" y="3413"/>
                    <a:pt x="1929" y="3115"/>
                    <a:pt x="2060" y="2948"/>
                  </a:cubicBezTo>
                  <a:cubicBezTo>
                    <a:pt x="2191" y="2794"/>
                    <a:pt x="2500" y="2770"/>
                    <a:pt x="2786" y="2734"/>
                  </a:cubicBezTo>
                  <a:cubicBezTo>
                    <a:pt x="3072" y="2710"/>
                    <a:pt x="3370" y="2687"/>
                    <a:pt x="3560" y="2532"/>
                  </a:cubicBezTo>
                  <a:cubicBezTo>
                    <a:pt x="3739" y="2377"/>
                    <a:pt x="3822" y="2091"/>
                    <a:pt x="3893" y="1817"/>
                  </a:cubicBezTo>
                  <a:cubicBezTo>
                    <a:pt x="3965" y="1532"/>
                    <a:pt x="4048" y="1234"/>
                    <a:pt x="4227" y="1127"/>
                  </a:cubicBezTo>
                  <a:cubicBezTo>
                    <a:pt x="4288" y="1094"/>
                    <a:pt x="4364" y="1081"/>
                    <a:pt x="4449" y="1081"/>
                  </a:cubicBezTo>
                  <a:cubicBezTo>
                    <a:pt x="4610" y="1081"/>
                    <a:pt x="4802" y="1128"/>
                    <a:pt x="4989" y="1174"/>
                  </a:cubicBezTo>
                  <a:cubicBezTo>
                    <a:pt x="5176" y="1232"/>
                    <a:pt x="5369" y="1283"/>
                    <a:pt x="5549" y="1283"/>
                  </a:cubicBezTo>
                  <a:cubicBezTo>
                    <a:pt x="5632" y="1283"/>
                    <a:pt x="5711" y="1272"/>
                    <a:pt x="5786" y="1246"/>
                  </a:cubicBezTo>
                  <a:cubicBezTo>
                    <a:pt x="6001" y="1163"/>
                    <a:pt x="6167" y="924"/>
                    <a:pt x="6334" y="686"/>
                  </a:cubicBezTo>
                  <a:cubicBezTo>
                    <a:pt x="6513" y="448"/>
                    <a:pt x="6679" y="198"/>
                    <a:pt x="6894" y="162"/>
                  </a:cubicBezTo>
                  <a:cubicBezTo>
                    <a:pt x="6912" y="159"/>
                    <a:pt x="6932" y="158"/>
                    <a:pt x="6951" y="158"/>
                  </a:cubicBezTo>
                  <a:cubicBezTo>
                    <a:pt x="7142" y="158"/>
                    <a:pt x="7367" y="309"/>
                    <a:pt x="7572" y="460"/>
                  </a:cubicBezTo>
                  <a:cubicBezTo>
                    <a:pt x="7822" y="627"/>
                    <a:pt x="8061" y="805"/>
                    <a:pt x="8311" y="805"/>
                  </a:cubicBezTo>
                  <a:cubicBezTo>
                    <a:pt x="8561" y="805"/>
                    <a:pt x="8811" y="627"/>
                    <a:pt x="9049" y="460"/>
                  </a:cubicBezTo>
                  <a:cubicBezTo>
                    <a:pt x="9265" y="309"/>
                    <a:pt x="9481" y="158"/>
                    <a:pt x="9670" y="158"/>
                  </a:cubicBezTo>
                  <a:close/>
                  <a:moveTo>
                    <a:pt x="6954" y="0"/>
                  </a:moveTo>
                  <a:cubicBezTo>
                    <a:pt x="6926" y="0"/>
                    <a:pt x="6898" y="3"/>
                    <a:pt x="6870" y="8"/>
                  </a:cubicBezTo>
                  <a:cubicBezTo>
                    <a:pt x="6596" y="55"/>
                    <a:pt x="6406" y="329"/>
                    <a:pt x="6215" y="603"/>
                  </a:cubicBezTo>
                  <a:cubicBezTo>
                    <a:pt x="6060" y="817"/>
                    <a:pt x="5906" y="1032"/>
                    <a:pt x="5727" y="1103"/>
                  </a:cubicBezTo>
                  <a:cubicBezTo>
                    <a:pt x="5676" y="1120"/>
                    <a:pt x="5618" y="1127"/>
                    <a:pt x="5554" y="1127"/>
                  </a:cubicBezTo>
                  <a:cubicBezTo>
                    <a:pt x="5398" y="1127"/>
                    <a:pt x="5211" y="1083"/>
                    <a:pt x="5024" y="1032"/>
                  </a:cubicBezTo>
                  <a:cubicBezTo>
                    <a:pt x="4831" y="980"/>
                    <a:pt x="4634" y="928"/>
                    <a:pt x="4455" y="928"/>
                  </a:cubicBezTo>
                  <a:cubicBezTo>
                    <a:pt x="4346" y="928"/>
                    <a:pt x="4245" y="947"/>
                    <a:pt x="4155" y="996"/>
                  </a:cubicBezTo>
                  <a:cubicBezTo>
                    <a:pt x="3917" y="1139"/>
                    <a:pt x="3834" y="1460"/>
                    <a:pt x="3751" y="1770"/>
                  </a:cubicBezTo>
                  <a:cubicBezTo>
                    <a:pt x="3679" y="2020"/>
                    <a:pt x="3608" y="2294"/>
                    <a:pt x="3465" y="2413"/>
                  </a:cubicBezTo>
                  <a:cubicBezTo>
                    <a:pt x="3310" y="2532"/>
                    <a:pt x="3036" y="2567"/>
                    <a:pt x="2774" y="2591"/>
                  </a:cubicBezTo>
                  <a:cubicBezTo>
                    <a:pt x="2453" y="2615"/>
                    <a:pt x="2119" y="2639"/>
                    <a:pt x="1953" y="2853"/>
                  </a:cubicBezTo>
                  <a:cubicBezTo>
                    <a:pt x="1774" y="3056"/>
                    <a:pt x="1798" y="3389"/>
                    <a:pt x="1834" y="3710"/>
                  </a:cubicBezTo>
                  <a:cubicBezTo>
                    <a:pt x="1846" y="3984"/>
                    <a:pt x="1869" y="4258"/>
                    <a:pt x="1774" y="4425"/>
                  </a:cubicBezTo>
                  <a:cubicBezTo>
                    <a:pt x="1679" y="4592"/>
                    <a:pt x="1429" y="4699"/>
                    <a:pt x="1191" y="4818"/>
                  </a:cubicBezTo>
                  <a:cubicBezTo>
                    <a:pt x="905" y="4949"/>
                    <a:pt x="595" y="5092"/>
                    <a:pt x="500" y="5354"/>
                  </a:cubicBezTo>
                  <a:cubicBezTo>
                    <a:pt x="417" y="5604"/>
                    <a:pt x="548" y="5901"/>
                    <a:pt x="691" y="6199"/>
                  </a:cubicBezTo>
                  <a:cubicBezTo>
                    <a:pt x="798" y="6437"/>
                    <a:pt x="917" y="6687"/>
                    <a:pt x="881" y="6889"/>
                  </a:cubicBezTo>
                  <a:cubicBezTo>
                    <a:pt x="845" y="7068"/>
                    <a:pt x="655" y="7259"/>
                    <a:pt x="476" y="7449"/>
                  </a:cubicBezTo>
                  <a:cubicBezTo>
                    <a:pt x="238" y="7675"/>
                    <a:pt x="0" y="7913"/>
                    <a:pt x="0" y="8199"/>
                  </a:cubicBezTo>
                  <a:cubicBezTo>
                    <a:pt x="0" y="8473"/>
                    <a:pt x="238" y="8711"/>
                    <a:pt x="476" y="8949"/>
                  </a:cubicBezTo>
                  <a:cubicBezTo>
                    <a:pt x="655" y="9128"/>
                    <a:pt x="845" y="9318"/>
                    <a:pt x="881" y="9509"/>
                  </a:cubicBezTo>
                  <a:cubicBezTo>
                    <a:pt x="917" y="9699"/>
                    <a:pt x="798" y="9949"/>
                    <a:pt x="691" y="10199"/>
                  </a:cubicBezTo>
                  <a:cubicBezTo>
                    <a:pt x="548" y="10485"/>
                    <a:pt x="405" y="10783"/>
                    <a:pt x="500" y="11045"/>
                  </a:cubicBezTo>
                  <a:cubicBezTo>
                    <a:pt x="595" y="11295"/>
                    <a:pt x="905" y="11438"/>
                    <a:pt x="1191" y="11581"/>
                  </a:cubicBezTo>
                  <a:cubicBezTo>
                    <a:pt x="1429" y="11688"/>
                    <a:pt x="1679" y="11807"/>
                    <a:pt x="1774" y="11973"/>
                  </a:cubicBezTo>
                  <a:cubicBezTo>
                    <a:pt x="1869" y="12140"/>
                    <a:pt x="1846" y="12414"/>
                    <a:pt x="1834" y="12676"/>
                  </a:cubicBezTo>
                  <a:cubicBezTo>
                    <a:pt x="1798" y="12997"/>
                    <a:pt x="1774" y="13331"/>
                    <a:pt x="1953" y="13533"/>
                  </a:cubicBezTo>
                  <a:cubicBezTo>
                    <a:pt x="2119" y="13747"/>
                    <a:pt x="2453" y="13771"/>
                    <a:pt x="2774" y="13807"/>
                  </a:cubicBezTo>
                  <a:cubicBezTo>
                    <a:pt x="3036" y="13831"/>
                    <a:pt x="3310" y="13855"/>
                    <a:pt x="3465" y="13974"/>
                  </a:cubicBezTo>
                  <a:cubicBezTo>
                    <a:pt x="3608" y="14105"/>
                    <a:pt x="3679" y="14367"/>
                    <a:pt x="3751" y="14617"/>
                  </a:cubicBezTo>
                  <a:cubicBezTo>
                    <a:pt x="3834" y="14938"/>
                    <a:pt x="3917" y="15260"/>
                    <a:pt x="4155" y="15390"/>
                  </a:cubicBezTo>
                  <a:cubicBezTo>
                    <a:pt x="4246" y="15445"/>
                    <a:pt x="4348" y="15465"/>
                    <a:pt x="4457" y="15465"/>
                  </a:cubicBezTo>
                  <a:cubicBezTo>
                    <a:pt x="4635" y="15465"/>
                    <a:pt x="4832" y="15411"/>
                    <a:pt x="5024" y="15367"/>
                  </a:cubicBezTo>
                  <a:cubicBezTo>
                    <a:pt x="5201" y="15316"/>
                    <a:pt x="5390" y="15266"/>
                    <a:pt x="5548" y="15266"/>
                  </a:cubicBezTo>
                  <a:cubicBezTo>
                    <a:pt x="5614" y="15266"/>
                    <a:pt x="5675" y="15274"/>
                    <a:pt x="5727" y="15295"/>
                  </a:cubicBezTo>
                  <a:cubicBezTo>
                    <a:pt x="5906" y="15355"/>
                    <a:pt x="6060" y="15581"/>
                    <a:pt x="6215" y="15795"/>
                  </a:cubicBezTo>
                  <a:cubicBezTo>
                    <a:pt x="6406" y="16057"/>
                    <a:pt x="6596" y="16331"/>
                    <a:pt x="6870" y="16379"/>
                  </a:cubicBezTo>
                  <a:cubicBezTo>
                    <a:pt x="6894" y="16391"/>
                    <a:pt x="6929" y="16391"/>
                    <a:pt x="6953" y="16391"/>
                  </a:cubicBezTo>
                  <a:cubicBezTo>
                    <a:pt x="7191" y="16391"/>
                    <a:pt x="7430" y="16224"/>
                    <a:pt x="7668" y="16057"/>
                  </a:cubicBezTo>
                  <a:cubicBezTo>
                    <a:pt x="7882" y="15902"/>
                    <a:pt x="8120" y="15748"/>
                    <a:pt x="8311" y="15748"/>
                  </a:cubicBezTo>
                  <a:cubicBezTo>
                    <a:pt x="8513" y="15748"/>
                    <a:pt x="8739" y="15902"/>
                    <a:pt x="8965" y="16057"/>
                  </a:cubicBezTo>
                  <a:cubicBezTo>
                    <a:pt x="9200" y="16217"/>
                    <a:pt x="9434" y="16386"/>
                    <a:pt x="9668" y="16386"/>
                  </a:cubicBezTo>
                  <a:cubicBezTo>
                    <a:pt x="9696" y="16386"/>
                    <a:pt x="9724" y="16384"/>
                    <a:pt x="9751" y="16379"/>
                  </a:cubicBezTo>
                  <a:cubicBezTo>
                    <a:pt x="10025" y="16331"/>
                    <a:pt x="10228" y="16057"/>
                    <a:pt x="10406" y="15795"/>
                  </a:cubicBezTo>
                  <a:cubicBezTo>
                    <a:pt x="10561" y="15581"/>
                    <a:pt x="10716" y="15355"/>
                    <a:pt x="10894" y="15295"/>
                  </a:cubicBezTo>
                  <a:cubicBezTo>
                    <a:pt x="10950" y="15274"/>
                    <a:pt x="11012" y="15266"/>
                    <a:pt x="11078" y="15266"/>
                  </a:cubicBezTo>
                  <a:cubicBezTo>
                    <a:pt x="11238" y="15266"/>
                    <a:pt x="11423" y="15316"/>
                    <a:pt x="11609" y="15367"/>
                  </a:cubicBezTo>
                  <a:cubicBezTo>
                    <a:pt x="11801" y="15411"/>
                    <a:pt x="11998" y="15465"/>
                    <a:pt x="12173" y="15465"/>
                  </a:cubicBezTo>
                  <a:cubicBezTo>
                    <a:pt x="12281" y="15465"/>
                    <a:pt x="12380" y="15445"/>
                    <a:pt x="12466" y="15390"/>
                  </a:cubicBezTo>
                  <a:cubicBezTo>
                    <a:pt x="12704" y="15260"/>
                    <a:pt x="12787" y="14938"/>
                    <a:pt x="12883" y="14617"/>
                  </a:cubicBezTo>
                  <a:cubicBezTo>
                    <a:pt x="12942" y="14367"/>
                    <a:pt x="13014" y="14105"/>
                    <a:pt x="13168" y="13974"/>
                  </a:cubicBezTo>
                  <a:cubicBezTo>
                    <a:pt x="13311" y="13855"/>
                    <a:pt x="13585" y="13831"/>
                    <a:pt x="13847" y="13807"/>
                  </a:cubicBezTo>
                  <a:cubicBezTo>
                    <a:pt x="14168" y="13771"/>
                    <a:pt x="14502" y="13747"/>
                    <a:pt x="14680" y="13533"/>
                  </a:cubicBezTo>
                  <a:cubicBezTo>
                    <a:pt x="14859" y="13331"/>
                    <a:pt x="14823" y="12997"/>
                    <a:pt x="14800" y="12676"/>
                  </a:cubicBezTo>
                  <a:cubicBezTo>
                    <a:pt x="14776" y="12414"/>
                    <a:pt x="14752" y="12140"/>
                    <a:pt x="14847" y="11973"/>
                  </a:cubicBezTo>
                  <a:cubicBezTo>
                    <a:pt x="14942" y="11807"/>
                    <a:pt x="15192" y="11688"/>
                    <a:pt x="15431" y="11581"/>
                  </a:cubicBezTo>
                  <a:cubicBezTo>
                    <a:pt x="15728" y="11438"/>
                    <a:pt x="16026" y="11295"/>
                    <a:pt x="16121" y="11045"/>
                  </a:cubicBezTo>
                  <a:cubicBezTo>
                    <a:pt x="16216" y="10783"/>
                    <a:pt x="16073" y="10485"/>
                    <a:pt x="15943" y="10199"/>
                  </a:cubicBezTo>
                  <a:cubicBezTo>
                    <a:pt x="15823" y="9949"/>
                    <a:pt x="15716" y="9699"/>
                    <a:pt x="15752" y="9509"/>
                  </a:cubicBezTo>
                  <a:cubicBezTo>
                    <a:pt x="15776" y="9318"/>
                    <a:pt x="15966" y="9128"/>
                    <a:pt x="16157" y="8949"/>
                  </a:cubicBezTo>
                  <a:cubicBezTo>
                    <a:pt x="16383" y="8711"/>
                    <a:pt x="16621" y="8473"/>
                    <a:pt x="16621" y="8199"/>
                  </a:cubicBezTo>
                  <a:cubicBezTo>
                    <a:pt x="16621" y="7913"/>
                    <a:pt x="16383" y="7675"/>
                    <a:pt x="16157" y="7449"/>
                  </a:cubicBezTo>
                  <a:cubicBezTo>
                    <a:pt x="15966" y="7259"/>
                    <a:pt x="15776" y="7068"/>
                    <a:pt x="15752" y="6889"/>
                  </a:cubicBezTo>
                  <a:cubicBezTo>
                    <a:pt x="15716" y="6687"/>
                    <a:pt x="15823" y="6437"/>
                    <a:pt x="15943" y="6199"/>
                  </a:cubicBezTo>
                  <a:cubicBezTo>
                    <a:pt x="16073" y="5901"/>
                    <a:pt x="16216" y="5604"/>
                    <a:pt x="16121" y="5354"/>
                  </a:cubicBezTo>
                  <a:cubicBezTo>
                    <a:pt x="16026" y="5092"/>
                    <a:pt x="15728" y="4949"/>
                    <a:pt x="15431" y="4818"/>
                  </a:cubicBezTo>
                  <a:cubicBezTo>
                    <a:pt x="15192" y="4699"/>
                    <a:pt x="14942" y="4592"/>
                    <a:pt x="14847" y="4425"/>
                  </a:cubicBezTo>
                  <a:cubicBezTo>
                    <a:pt x="14752" y="4258"/>
                    <a:pt x="14776" y="3972"/>
                    <a:pt x="14800" y="3710"/>
                  </a:cubicBezTo>
                  <a:cubicBezTo>
                    <a:pt x="14823" y="3389"/>
                    <a:pt x="14859" y="3056"/>
                    <a:pt x="14680" y="2853"/>
                  </a:cubicBezTo>
                  <a:cubicBezTo>
                    <a:pt x="14502" y="2651"/>
                    <a:pt x="14168" y="2615"/>
                    <a:pt x="13847" y="2591"/>
                  </a:cubicBezTo>
                  <a:cubicBezTo>
                    <a:pt x="13585" y="2567"/>
                    <a:pt x="13311" y="2544"/>
                    <a:pt x="13168" y="2413"/>
                  </a:cubicBezTo>
                  <a:cubicBezTo>
                    <a:pt x="13014" y="2294"/>
                    <a:pt x="12942" y="2020"/>
                    <a:pt x="12883" y="1770"/>
                  </a:cubicBezTo>
                  <a:cubicBezTo>
                    <a:pt x="12787" y="1460"/>
                    <a:pt x="12704" y="1139"/>
                    <a:pt x="12466" y="996"/>
                  </a:cubicBezTo>
                  <a:cubicBezTo>
                    <a:pt x="12381" y="947"/>
                    <a:pt x="12282" y="928"/>
                    <a:pt x="12176" y="928"/>
                  </a:cubicBezTo>
                  <a:cubicBezTo>
                    <a:pt x="11999" y="928"/>
                    <a:pt x="11802" y="980"/>
                    <a:pt x="11609" y="1032"/>
                  </a:cubicBezTo>
                  <a:cubicBezTo>
                    <a:pt x="11422" y="1083"/>
                    <a:pt x="11235" y="1127"/>
                    <a:pt x="11074" y="1127"/>
                  </a:cubicBezTo>
                  <a:cubicBezTo>
                    <a:pt x="11010" y="1127"/>
                    <a:pt x="10949" y="1120"/>
                    <a:pt x="10894" y="1103"/>
                  </a:cubicBezTo>
                  <a:cubicBezTo>
                    <a:pt x="10716" y="1032"/>
                    <a:pt x="10561" y="817"/>
                    <a:pt x="10406" y="603"/>
                  </a:cubicBezTo>
                  <a:cubicBezTo>
                    <a:pt x="10228" y="329"/>
                    <a:pt x="10025" y="55"/>
                    <a:pt x="9751" y="8"/>
                  </a:cubicBezTo>
                  <a:cubicBezTo>
                    <a:pt x="9725" y="3"/>
                    <a:pt x="9698" y="0"/>
                    <a:pt x="9671" y="0"/>
                  </a:cubicBezTo>
                  <a:cubicBezTo>
                    <a:pt x="9443" y="0"/>
                    <a:pt x="9200" y="169"/>
                    <a:pt x="8965" y="329"/>
                  </a:cubicBezTo>
                  <a:cubicBezTo>
                    <a:pt x="8739" y="484"/>
                    <a:pt x="8513" y="651"/>
                    <a:pt x="8311" y="651"/>
                  </a:cubicBezTo>
                  <a:cubicBezTo>
                    <a:pt x="8120" y="651"/>
                    <a:pt x="7882" y="484"/>
                    <a:pt x="7668" y="329"/>
                  </a:cubicBezTo>
                  <a:cubicBezTo>
                    <a:pt x="7433" y="169"/>
                    <a:pt x="7190" y="0"/>
                    <a:pt x="6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5054150" y="1876800"/>
              <a:ext cx="12225" cy="68475"/>
            </a:xfrm>
            <a:custGeom>
              <a:rect b="b" l="l" r="r" t="t"/>
              <a:pathLst>
                <a:path extrusionOk="0" h="2739" w="489">
                  <a:moveTo>
                    <a:pt x="488" y="0"/>
                  </a:moveTo>
                  <a:lnTo>
                    <a:pt x="0" y="27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5052350" y="1874725"/>
              <a:ext cx="16100" cy="72350"/>
            </a:xfrm>
            <a:custGeom>
              <a:rect b="b" l="l" r="r" t="t"/>
              <a:pathLst>
                <a:path extrusionOk="0" h="2894" w="644">
                  <a:moveTo>
                    <a:pt x="572" y="0"/>
                  </a:moveTo>
                  <a:cubicBezTo>
                    <a:pt x="536" y="0"/>
                    <a:pt x="489" y="24"/>
                    <a:pt x="489" y="72"/>
                  </a:cubicBezTo>
                  <a:lnTo>
                    <a:pt x="1" y="2810"/>
                  </a:lnTo>
                  <a:cubicBezTo>
                    <a:pt x="1" y="2846"/>
                    <a:pt x="25" y="2881"/>
                    <a:pt x="60" y="2893"/>
                  </a:cubicBezTo>
                  <a:lnTo>
                    <a:pt x="72" y="2893"/>
                  </a:lnTo>
                  <a:cubicBezTo>
                    <a:pt x="108" y="2893"/>
                    <a:pt x="144" y="2870"/>
                    <a:pt x="155" y="2834"/>
                  </a:cubicBezTo>
                  <a:lnTo>
                    <a:pt x="632" y="95"/>
                  </a:lnTo>
                  <a:cubicBezTo>
                    <a:pt x="644" y="48"/>
                    <a:pt x="608" y="12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5001150" y="1876800"/>
              <a:ext cx="11950" cy="68475"/>
            </a:xfrm>
            <a:custGeom>
              <a:rect b="b" l="l" r="r" t="t"/>
              <a:pathLst>
                <a:path extrusionOk="0" h="2739" w="478">
                  <a:moveTo>
                    <a:pt x="1" y="0"/>
                  </a:moveTo>
                  <a:lnTo>
                    <a:pt x="477" y="27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4999075" y="1874925"/>
              <a:ext cx="16100" cy="72150"/>
            </a:xfrm>
            <a:custGeom>
              <a:rect b="b" l="l" r="r" t="t"/>
              <a:pathLst>
                <a:path extrusionOk="0" h="2886" w="644">
                  <a:moveTo>
                    <a:pt x="83" y="1"/>
                  </a:moveTo>
                  <a:cubicBezTo>
                    <a:pt x="76" y="1"/>
                    <a:pt x="68" y="2"/>
                    <a:pt x="60" y="4"/>
                  </a:cubicBezTo>
                  <a:cubicBezTo>
                    <a:pt x="24" y="4"/>
                    <a:pt x="0" y="40"/>
                    <a:pt x="0" y="87"/>
                  </a:cubicBezTo>
                  <a:lnTo>
                    <a:pt x="489" y="2826"/>
                  </a:lnTo>
                  <a:cubicBezTo>
                    <a:pt x="489" y="2862"/>
                    <a:pt x="524" y="2885"/>
                    <a:pt x="560" y="2885"/>
                  </a:cubicBezTo>
                  <a:lnTo>
                    <a:pt x="572" y="2885"/>
                  </a:lnTo>
                  <a:cubicBezTo>
                    <a:pt x="620" y="2873"/>
                    <a:pt x="643" y="2838"/>
                    <a:pt x="632" y="2802"/>
                  </a:cubicBezTo>
                  <a:lnTo>
                    <a:pt x="155" y="64"/>
                  </a:lnTo>
                  <a:cubicBezTo>
                    <a:pt x="145" y="24"/>
                    <a:pt x="119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4939550" y="1899125"/>
              <a:ext cx="34850" cy="60150"/>
            </a:xfrm>
            <a:custGeom>
              <a:rect b="b" l="l" r="r" t="t"/>
              <a:pathLst>
                <a:path extrusionOk="0" h="2406" w="1394">
                  <a:moveTo>
                    <a:pt x="0" y="0"/>
                  </a:moveTo>
                  <a:lnTo>
                    <a:pt x="1393" y="240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937450" y="1897225"/>
              <a:ext cx="39025" cy="63825"/>
            </a:xfrm>
            <a:custGeom>
              <a:rect b="b" l="l" r="r" t="t"/>
              <a:pathLst>
                <a:path extrusionOk="0" h="2553" w="1561">
                  <a:moveTo>
                    <a:pt x="77" y="1"/>
                  </a:moveTo>
                  <a:cubicBezTo>
                    <a:pt x="67" y="1"/>
                    <a:pt x="57" y="2"/>
                    <a:pt x="49" y="5"/>
                  </a:cubicBezTo>
                  <a:cubicBezTo>
                    <a:pt x="13" y="29"/>
                    <a:pt x="1" y="76"/>
                    <a:pt x="25" y="112"/>
                  </a:cubicBezTo>
                  <a:lnTo>
                    <a:pt x="1418" y="2517"/>
                  </a:lnTo>
                  <a:cubicBezTo>
                    <a:pt x="1430" y="2541"/>
                    <a:pt x="1453" y="2553"/>
                    <a:pt x="1477" y="2553"/>
                  </a:cubicBezTo>
                  <a:cubicBezTo>
                    <a:pt x="1489" y="2553"/>
                    <a:pt x="1501" y="2553"/>
                    <a:pt x="1513" y="2541"/>
                  </a:cubicBezTo>
                  <a:cubicBezTo>
                    <a:pt x="1549" y="2529"/>
                    <a:pt x="1561" y="2481"/>
                    <a:pt x="1549" y="2446"/>
                  </a:cubicBezTo>
                  <a:lnTo>
                    <a:pt x="156" y="41"/>
                  </a:lnTo>
                  <a:cubicBezTo>
                    <a:pt x="138" y="14"/>
                    <a:pt x="107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89525" y="1941100"/>
              <a:ext cx="53325" cy="44675"/>
            </a:xfrm>
            <a:custGeom>
              <a:rect b="b" l="l" r="r" t="t"/>
              <a:pathLst>
                <a:path extrusionOk="0" h="1787" w="2133">
                  <a:moveTo>
                    <a:pt x="1" y="0"/>
                  </a:moveTo>
                  <a:lnTo>
                    <a:pt x="2132" y="178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4887450" y="1939200"/>
              <a:ext cx="57475" cy="48350"/>
            </a:xfrm>
            <a:custGeom>
              <a:rect b="b" l="l" r="r" t="t"/>
              <a:pathLst>
                <a:path extrusionOk="0" h="1934" w="2299">
                  <a:moveTo>
                    <a:pt x="89" y="0"/>
                  </a:moveTo>
                  <a:cubicBezTo>
                    <a:pt x="70" y="0"/>
                    <a:pt x="49" y="9"/>
                    <a:pt x="36" y="29"/>
                  </a:cubicBezTo>
                  <a:cubicBezTo>
                    <a:pt x="1" y="52"/>
                    <a:pt x="13" y="100"/>
                    <a:pt x="36" y="124"/>
                  </a:cubicBezTo>
                  <a:lnTo>
                    <a:pt x="2168" y="1922"/>
                  </a:lnTo>
                  <a:cubicBezTo>
                    <a:pt x="2179" y="1934"/>
                    <a:pt x="2203" y="1934"/>
                    <a:pt x="2215" y="1934"/>
                  </a:cubicBezTo>
                  <a:cubicBezTo>
                    <a:pt x="2239" y="1934"/>
                    <a:pt x="2263" y="1922"/>
                    <a:pt x="2275" y="1910"/>
                  </a:cubicBezTo>
                  <a:cubicBezTo>
                    <a:pt x="2299" y="1874"/>
                    <a:pt x="2299" y="1826"/>
                    <a:pt x="2263" y="1803"/>
                  </a:cubicBezTo>
                  <a:lnTo>
                    <a:pt x="132" y="17"/>
                  </a:lnTo>
                  <a:cubicBezTo>
                    <a:pt x="121" y="6"/>
                    <a:pt x="10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4856800" y="1997650"/>
              <a:ext cx="65500" cy="23825"/>
            </a:xfrm>
            <a:custGeom>
              <a:rect b="b" l="l" r="r" t="t"/>
              <a:pathLst>
                <a:path extrusionOk="0" h="953" w="2620">
                  <a:moveTo>
                    <a:pt x="0" y="0"/>
                  </a:moveTo>
                  <a:lnTo>
                    <a:pt x="2620" y="95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4855000" y="1995750"/>
              <a:ext cx="69375" cy="27525"/>
            </a:xfrm>
            <a:custGeom>
              <a:rect b="b" l="l" r="r" t="t"/>
              <a:pathLst>
                <a:path extrusionOk="0" h="1101" w="2775">
                  <a:moveTo>
                    <a:pt x="76" y="1"/>
                  </a:moveTo>
                  <a:cubicBezTo>
                    <a:pt x="45" y="1"/>
                    <a:pt x="22" y="16"/>
                    <a:pt x="13" y="53"/>
                  </a:cubicBezTo>
                  <a:cubicBezTo>
                    <a:pt x="1" y="88"/>
                    <a:pt x="13" y="136"/>
                    <a:pt x="48" y="148"/>
                  </a:cubicBezTo>
                  <a:lnTo>
                    <a:pt x="2668" y="1100"/>
                  </a:lnTo>
                  <a:lnTo>
                    <a:pt x="2692" y="1100"/>
                  </a:lnTo>
                  <a:cubicBezTo>
                    <a:pt x="2727" y="1100"/>
                    <a:pt x="2751" y="1077"/>
                    <a:pt x="2763" y="1053"/>
                  </a:cubicBezTo>
                  <a:cubicBezTo>
                    <a:pt x="2775" y="1017"/>
                    <a:pt x="2763" y="969"/>
                    <a:pt x="2715" y="957"/>
                  </a:cubicBezTo>
                  <a:lnTo>
                    <a:pt x="108" y="5"/>
                  </a:lnTo>
                  <a:cubicBezTo>
                    <a:pt x="97" y="2"/>
                    <a:pt x="86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4845775" y="2061950"/>
              <a:ext cx="69375" cy="25"/>
            </a:xfrm>
            <a:custGeom>
              <a:rect b="b" l="l" r="r" t="t"/>
              <a:pathLst>
                <a:path extrusionOk="0" h="1" w="2775">
                  <a:moveTo>
                    <a:pt x="1" y="0"/>
                  </a:moveTo>
                  <a:lnTo>
                    <a:pt x="277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4843700" y="2060150"/>
              <a:ext cx="73550" cy="3600"/>
            </a:xfrm>
            <a:custGeom>
              <a:rect b="b" l="l" r="r" t="t"/>
              <a:pathLst>
                <a:path extrusionOk="0" h="144" w="2942">
                  <a:moveTo>
                    <a:pt x="84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08"/>
                    <a:pt x="36" y="144"/>
                    <a:pt x="84" y="144"/>
                  </a:cubicBezTo>
                  <a:lnTo>
                    <a:pt x="2858" y="144"/>
                  </a:lnTo>
                  <a:cubicBezTo>
                    <a:pt x="2906" y="144"/>
                    <a:pt x="2941" y="108"/>
                    <a:pt x="2941" y="72"/>
                  </a:cubicBezTo>
                  <a:cubicBezTo>
                    <a:pt x="2941" y="25"/>
                    <a:pt x="2906" y="1"/>
                    <a:pt x="2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4856800" y="2102425"/>
              <a:ext cx="65500" cy="23825"/>
            </a:xfrm>
            <a:custGeom>
              <a:rect b="b" l="l" r="r" t="t"/>
              <a:pathLst>
                <a:path extrusionOk="0" h="953" w="2620">
                  <a:moveTo>
                    <a:pt x="0" y="953"/>
                  </a:moveTo>
                  <a:lnTo>
                    <a:pt x="26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4855000" y="2100550"/>
              <a:ext cx="69375" cy="27500"/>
            </a:xfrm>
            <a:custGeom>
              <a:rect b="b" l="l" r="r" t="t"/>
              <a:pathLst>
                <a:path extrusionOk="0" h="1100" w="2775">
                  <a:moveTo>
                    <a:pt x="2688" y="1"/>
                  </a:moveTo>
                  <a:cubicBezTo>
                    <a:pt x="2681" y="1"/>
                    <a:pt x="2674" y="2"/>
                    <a:pt x="2668" y="4"/>
                  </a:cubicBezTo>
                  <a:lnTo>
                    <a:pt x="48" y="956"/>
                  </a:lnTo>
                  <a:cubicBezTo>
                    <a:pt x="13" y="968"/>
                    <a:pt x="1" y="1016"/>
                    <a:pt x="13" y="1052"/>
                  </a:cubicBezTo>
                  <a:cubicBezTo>
                    <a:pt x="25" y="1087"/>
                    <a:pt x="48" y="1099"/>
                    <a:pt x="84" y="1099"/>
                  </a:cubicBezTo>
                  <a:lnTo>
                    <a:pt x="108" y="1099"/>
                  </a:lnTo>
                  <a:lnTo>
                    <a:pt x="2715" y="147"/>
                  </a:lnTo>
                  <a:cubicBezTo>
                    <a:pt x="2763" y="135"/>
                    <a:pt x="2775" y="87"/>
                    <a:pt x="2763" y="52"/>
                  </a:cubicBezTo>
                  <a:cubicBezTo>
                    <a:pt x="2753" y="22"/>
                    <a:pt x="2719" y="1"/>
                    <a:pt x="2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4889525" y="2138150"/>
              <a:ext cx="53325" cy="44675"/>
            </a:xfrm>
            <a:custGeom>
              <a:rect b="b" l="l" r="r" t="t"/>
              <a:pathLst>
                <a:path extrusionOk="0" h="1787" w="2133">
                  <a:moveTo>
                    <a:pt x="1" y="1786"/>
                  </a:moveTo>
                  <a:lnTo>
                    <a:pt x="213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4887450" y="2136250"/>
              <a:ext cx="57475" cy="48350"/>
            </a:xfrm>
            <a:custGeom>
              <a:rect b="b" l="l" r="r" t="t"/>
              <a:pathLst>
                <a:path extrusionOk="0" h="1934" w="2299">
                  <a:moveTo>
                    <a:pt x="2220" y="0"/>
                  </a:moveTo>
                  <a:cubicBezTo>
                    <a:pt x="2202" y="0"/>
                    <a:pt x="2184" y="6"/>
                    <a:pt x="2168" y="17"/>
                  </a:cubicBezTo>
                  <a:lnTo>
                    <a:pt x="36" y="1803"/>
                  </a:lnTo>
                  <a:cubicBezTo>
                    <a:pt x="13" y="1826"/>
                    <a:pt x="1" y="1874"/>
                    <a:pt x="36" y="1910"/>
                  </a:cubicBezTo>
                  <a:cubicBezTo>
                    <a:pt x="48" y="1922"/>
                    <a:pt x="72" y="1934"/>
                    <a:pt x="84" y="1934"/>
                  </a:cubicBezTo>
                  <a:cubicBezTo>
                    <a:pt x="108" y="1934"/>
                    <a:pt x="120" y="1934"/>
                    <a:pt x="132" y="1922"/>
                  </a:cubicBezTo>
                  <a:lnTo>
                    <a:pt x="2263" y="124"/>
                  </a:lnTo>
                  <a:cubicBezTo>
                    <a:pt x="2299" y="100"/>
                    <a:pt x="2299" y="52"/>
                    <a:pt x="2275" y="29"/>
                  </a:cubicBezTo>
                  <a:cubicBezTo>
                    <a:pt x="2262" y="9"/>
                    <a:pt x="2241" y="0"/>
                    <a:pt x="2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4939550" y="2164325"/>
              <a:ext cx="34850" cy="60450"/>
            </a:xfrm>
            <a:custGeom>
              <a:rect b="b" l="l" r="r" t="t"/>
              <a:pathLst>
                <a:path extrusionOk="0" h="2418" w="1394">
                  <a:moveTo>
                    <a:pt x="0" y="2418"/>
                  </a:moveTo>
                  <a:lnTo>
                    <a:pt x="1393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4937450" y="2162525"/>
              <a:ext cx="39025" cy="64050"/>
            </a:xfrm>
            <a:custGeom>
              <a:rect b="b" l="l" r="r" t="t"/>
              <a:pathLst>
                <a:path extrusionOk="0" h="2562" w="1561">
                  <a:moveTo>
                    <a:pt x="1476" y="1"/>
                  </a:moveTo>
                  <a:cubicBezTo>
                    <a:pt x="1453" y="1"/>
                    <a:pt x="1433" y="14"/>
                    <a:pt x="1418" y="37"/>
                  </a:cubicBezTo>
                  <a:lnTo>
                    <a:pt x="25" y="2454"/>
                  </a:lnTo>
                  <a:cubicBezTo>
                    <a:pt x="1" y="2490"/>
                    <a:pt x="13" y="2526"/>
                    <a:pt x="49" y="2549"/>
                  </a:cubicBezTo>
                  <a:cubicBezTo>
                    <a:pt x="60" y="2561"/>
                    <a:pt x="72" y="2561"/>
                    <a:pt x="84" y="2561"/>
                  </a:cubicBezTo>
                  <a:cubicBezTo>
                    <a:pt x="120" y="2561"/>
                    <a:pt x="144" y="2549"/>
                    <a:pt x="156" y="2526"/>
                  </a:cubicBezTo>
                  <a:lnTo>
                    <a:pt x="1549" y="121"/>
                  </a:lnTo>
                  <a:cubicBezTo>
                    <a:pt x="1561" y="85"/>
                    <a:pt x="1549" y="37"/>
                    <a:pt x="1513" y="13"/>
                  </a:cubicBezTo>
                  <a:cubicBezTo>
                    <a:pt x="1500" y="5"/>
                    <a:pt x="1488" y="1"/>
                    <a:pt x="1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5001150" y="2178625"/>
              <a:ext cx="11950" cy="68475"/>
            </a:xfrm>
            <a:custGeom>
              <a:rect b="b" l="l" r="r" t="t"/>
              <a:pathLst>
                <a:path extrusionOk="0" h="2739" w="478">
                  <a:moveTo>
                    <a:pt x="1" y="2739"/>
                  </a:moveTo>
                  <a:lnTo>
                    <a:pt x="477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4999075" y="2176750"/>
              <a:ext cx="16100" cy="72150"/>
            </a:xfrm>
            <a:custGeom>
              <a:rect b="b" l="l" r="r" t="t"/>
              <a:pathLst>
                <a:path extrusionOk="0" h="2886" w="644">
                  <a:moveTo>
                    <a:pt x="554" y="1"/>
                  </a:moveTo>
                  <a:cubicBezTo>
                    <a:pt x="525" y="1"/>
                    <a:pt x="498" y="24"/>
                    <a:pt x="489" y="63"/>
                  </a:cubicBezTo>
                  <a:lnTo>
                    <a:pt x="0" y="2802"/>
                  </a:lnTo>
                  <a:cubicBezTo>
                    <a:pt x="0" y="2838"/>
                    <a:pt x="24" y="2885"/>
                    <a:pt x="60" y="2885"/>
                  </a:cubicBezTo>
                  <a:lnTo>
                    <a:pt x="84" y="2885"/>
                  </a:lnTo>
                  <a:cubicBezTo>
                    <a:pt x="120" y="2885"/>
                    <a:pt x="143" y="2861"/>
                    <a:pt x="155" y="2826"/>
                  </a:cubicBezTo>
                  <a:lnTo>
                    <a:pt x="632" y="87"/>
                  </a:lnTo>
                  <a:cubicBezTo>
                    <a:pt x="643" y="52"/>
                    <a:pt x="620" y="4"/>
                    <a:pt x="572" y="4"/>
                  </a:cubicBezTo>
                  <a:cubicBezTo>
                    <a:pt x="566" y="2"/>
                    <a:pt x="560" y="1"/>
                    <a:pt x="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5054150" y="2178625"/>
              <a:ext cx="12225" cy="68475"/>
            </a:xfrm>
            <a:custGeom>
              <a:rect b="b" l="l" r="r" t="t"/>
              <a:pathLst>
                <a:path extrusionOk="0" h="2739" w="489">
                  <a:moveTo>
                    <a:pt x="488" y="2739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5052350" y="2176750"/>
              <a:ext cx="16100" cy="72150"/>
            </a:xfrm>
            <a:custGeom>
              <a:rect b="b" l="l" r="r" t="t"/>
              <a:pathLst>
                <a:path extrusionOk="0" h="2886" w="644">
                  <a:moveTo>
                    <a:pt x="84" y="1"/>
                  </a:moveTo>
                  <a:cubicBezTo>
                    <a:pt x="76" y="1"/>
                    <a:pt x="68" y="2"/>
                    <a:pt x="60" y="4"/>
                  </a:cubicBezTo>
                  <a:cubicBezTo>
                    <a:pt x="25" y="4"/>
                    <a:pt x="1" y="52"/>
                    <a:pt x="1" y="87"/>
                  </a:cubicBezTo>
                  <a:lnTo>
                    <a:pt x="489" y="2826"/>
                  </a:lnTo>
                  <a:cubicBezTo>
                    <a:pt x="489" y="2861"/>
                    <a:pt x="525" y="2885"/>
                    <a:pt x="560" y="2885"/>
                  </a:cubicBezTo>
                  <a:lnTo>
                    <a:pt x="572" y="2885"/>
                  </a:lnTo>
                  <a:cubicBezTo>
                    <a:pt x="620" y="2885"/>
                    <a:pt x="644" y="2838"/>
                    <a:pt x="632" y="2802"/>
                  </a:cubicBezTo>
                  <a:lnTo>
                    <a:pt x="155" y="63"/>
                  </a:lnTo>
                  <a:cubicBezTo>
                    <a:pt x="146" y="24"/>
                    <a:pt x="119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92825" y="2164325"/>
              <a:ext cx="34850" cy="60450"/>
            </a:xfrm>
            <a:custGeom>
              <a:rect b="b" l="l" r="r" t="t"/>
              <a:pathLst>
                <a:path extrusionOk="0" h="2418" w="1394">
                  <a:moveTo>
                    <a:pt x="1394" y="2418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5090750" y="2162525"/>
              <a:ext cx="39025" cy="64050"/>
            </a:xfrm>
            <a:custGeom>
              <a:rect b="b" l="l" r="r" t="t"/>
              <a:pathLst>
                <a:path extrusionOk="0" h="2562" w="1561">
                  <a:moveTo>
                    <a:pt x="89" y="1"/>
                  </a:moveTo>
                  <a:cubicBezTo>
                    <a:pt x="75" y="1"/>
                    <a:pt x="61" y="5"/>
                    <a:pt x="48" y="13"/>
                  </a:cubicBezTo>
                  <a:cubicBezTo>
                    <a:pt x="13" y="37"/>
                    <a:pt x="1" y="85"/>
                    <a:pt x="24" y="121"/>
                  </a:cubicBezTo>
                  <a:lnTo>
                    <a:pt x="1417" y="2526"/>
                  </a:lnTo>
                  <a:cubicBezTo>
                    <a:pt x="1429" y="2549"/>
                    <a:pt x="1453" y="2561"/>
                    <a:pt x="1477" y="2561"/>
                  </a:cubicBezTo>
                  <a:cubicBezTo>
                    <a:pt x="1489" y="2561"/>
                    <a:pt x="1501" y="2561"/>
                    <a:pt x="1513" y="2549"/>
                  </a:cubicBezTo>
                  <a:cubicBezTo>
                    <a:pt x="1548" y="2526"/>
                    <a:pt x="1560" y="2490"/>
                    <a:pt x="1548" y="2454"/>
                  </a:cubicBezTo>
                  <a:lnTo>
                    <a:pt x="155" y="37"/>
                  </a:lnTo>
                  <a:cubicBezTo>
                    <a:pt x="140" y="14"/>
                    <a:pt x="115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5124400" y="2138150"/>
              <a:ext cx="53300" cy="44675"/>
            </a:xfrm>
            <a:custGeom>
              <a:rect b="b" l="l" r="r" t="t"/>
              <a:pathLst>
                <a:path extrusionOk="0" h="1787" w="2132">
                  <a:moveTo>
                    <a:pt x="2131" y="1786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5122300" y="2136250"/>
              <a:ext cx="57475" cy="48350"/>
            </a:xfrm>
            <a:custGeom>
              <a:rect b="b" l="l" r="r" t="t"/>
              <a:pathLst>
                <a:path extrusionOk="0" h="1934" w="2299">
                  <a:moveTo>
                    <a:pt x="88" y="0"/>
                  </a:moveTo>
                  <a:cubicBezTo>
                    <a:pt x="67" y="0"/>
                    <a:pt x="44" y="9"/>
                    <a:pt x="24" y="29"/>
                  </a:cubicBezTo>
                  <a:cubicBezTo>
                    <a:pt x="1" y="52"/>
                    <a:pt x="13" y="100"/>
                    <a:pt x="36" y="124"/>
                  </a:cubicBezTo>
                  <a:lnTo>
                    <a:pt x="2168" y="1922"/>
                  </a:lnTo>
                  <a:cubicBezTo>
                    <a:pt x="2180" y="1934"/>
                    <a:pt x="2203" y="1934"/>
                    <a:pt x="2215" y="1934"/>
                  </a:cubicBezTo>
                  <a:cubicBezTo>
                    <a:pt x="2239" y="1934"/>
                    <a:pt x="2263" y="1922"/>
                    <a:pt x="2275" y="1910"/>
                  </a:cubicBezTo>
                  <a:cubicBezTo>
                    <a:pt x="2299" y="1874"/>
                    <a:pt x="2299" y="1826"/>
                    <a:pt x="2263" y="1803"/>
                  </a:cubicBezTo>
                  <a:lnTo>
                    <a:pt x="132" y="17"/>
                  </a:lnTo>
                  <a:cubicBezTo>
                    <a:pt x="121" y="6"/>
                    <a:pt x="105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5144925" y="2102425"/>
              <a:ext cx="65500" cy="23825"/>
            </a:xfrm>
            <a:custGeom>
              <a:rect b="b" l="l" r="r" t="t"/>
              <a:pathLst>
                <a:path extrusionOk="0" h="953" w="2620">
                  <a:moveTo>
                    <a:pt x="2620" y="953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5142850" y="2100550"/>
              <a:ext cx="69675" cy="27500"/>
            </a:xfrm>
            <a:custGeom>
              <a:rect b="b" l="l" r="r" t="t"/>
              <a:pathLst>
                <a:path extrusionOk="0" h="1100" w="2787">
                  <a:moveTo>
                    <a:pt x="88" y="1"/>
                  </a:moveTo>
                  <a:cubicBezTo>
                    <a:pt x="59" y="1"/>
                    <a:pt x="32" y="22"/>
                    <a:pt x="12" y="52"/>
                  </a:cubicBezTo>
                  <a:cubicBezTo>
                    <a:pt x="0" y="87"/>
                    <a:pt x="24" y="135"/>
                    <a:pt x="60" y="147"/>
                  </a:cubicBezTo>
                  <a:lnTo>
                    <a:pt x="2679" y="1099"/>
                  </a:lnTo>
                  <a:lnTo>
                    <a:pt x="2703" y="1099"/>
                  </a:lnTo>
                  <a:cubicBezTo>
                    <a:pt x="2739" y="1099"/>
                    <a:pt x="2762" y="1087"/>
                    <a:pt x="2774" y="1052"/>
                  </a:cubicBezTo>
                  <a:cubicBezTo>
                    <a:pt x="2786" y="1016"/>
                    <a:pt x="2762" y="968"/>
                    <a:pt x="2727" y="956"/>
                  </a:cubicBezTo>
                  <a:lnTo>
                    <a:pt x="107" y="4"/>
                  </a:lnTo>
                  <a:cubicBezTo>
                    <a:pt x="101" y="2"/>
                    <a:pt x="95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5152075" y="2061950"/>
              <a:ext cx="69675" cy="25"/>
            </a:xfrm>
            <a:custGeom>
              <a:rect b="b" l="l" r="r" t="t"/>
              <a:pathLst>
                <a:path extrusionOk="0" h="1" w="2787">
                  <a:moveTo>
                    <a:pt x="2786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50275" y="2060150"/>
              <a:ext cx="73250" cy="3600"/>
            </a:xfrm>
            <a:custGeom>
              <a:rect b="b" l="l" r="r" t="t"/>
              <a:pathLst>
                <a:path extrusionOk="0" h="144" w="2930">
                  <a:moveTo>
                    <a:pt x="72" y="1"/>
                  </a:moveTo>
                  <a:cubicBezTo>
                    <a:pt x="37" y="1"/>
                    <a:pt x="1" y="25"/>
                    <a:pt x="1" y="72"/>
                  </a:cubicBezTo>
                  <a:cubicBezTo>
                    <a:pt x="1" y="108"/>
                    <a:pt x="37" y="144"/>
                    <a:pt x="72" y="144"/>
                  </a:cubicBezTo>
                  <a:lnTo>
                    <a:pt x="2858" y="144"/>
                  </a:lnTo>
                  <a:cubicBezTo>
                    <a:pt x="2906" y="144"/>
                    <a:pt x="2930" y="108"/>
                    <a:pt x="2930" y="72"/>
                  </a:cubicBezTo>
                  <a:cubicBezTo>
                    <a:pt x="2930" y="25"/>
                    <a:pt x="2906" y="1"/>
                    <a:pt x="2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5144925" y="1997650"/>
              <a:ext cx="65500" cy="23825"/>
            </a:xfrm>
            <a:custGeom>
              <a:rect b="b" l="l" r="r" t="t"/>
              <a:pathLst>
                <a:path extrusionOk="0" h="953" w="2620">
                  <a:moveTo>
                    <a:pt x="2620" y="0"/>
                  </a:moveTo>
                  <a:lnTo>
                    <a:pt x="1" y="95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5142850" y="1995750"/>
              <a:ext cx="69675" cy="27525"/>
            </a:xfrm>
            <a:custGeom>
              <a:rect b="b" l="l" r="r" t="t"/>
              <a:pathLst>
                <a:path extrusionOk="0" h="1101" w="2787">
                  <a:moveTo>
                    <a:pt x="2706" y="1"/>
                  </a:moveTo>
                  <a:cubicBezTo>
                    <a:pt x="2697" y="1"/>
                    <a:pt x="2688" y="2"/>
                    <a:pt x="2679" y="5"/>
                  </a:cubicBezTo>
                  <a:lnTo>
                    <a:pt x="60" y="957"/>
                  </a:lnTo>
                  <a:cubicBezTo>
                    <a:pt x="24" y="969"/>
                    <a:pt x="0" y="1017"/>
                    <a:pt x="12" y="1053"/>
                  </a:cubicBezTo>
                  <a:cubicBezTo>
                    <a:pt x="24" y="1077"/>
                    <a:pt x="60" y="1100"/>
                    <a:pt x="84" y="1100"/>
                  </a:cubicBezTo>
                  <a:cubicBezTo>
                    <a:pt x="95" y="1100"/>
                    <a:pt x="107" y="1100"/>
                    <a:pt x="107" y="1088"/>
                  </a:cubicBezTo>
                  <a:lnTo>
                    <a:pt x="2727" y="136"/>
                  </a:lnTo>
                  <a:cubicBezTo>
                    <a:pt x="2762" y="124"/>
                    <a:pt x="2786" y="88"/>
                    <a:pt x="2774" y="53"/>
                  </a:cubicBezTo>
                  <a:cubicBezTo>
                    <a:pt x="2765" y="16"/>
                    <a:pt x="2735" y="1"/>
                    <a:pt x="2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124400" y="1941100"/>
              <a:ext cx="53300" cy="44675"/>
            </a:xfrm>
            <a:custGeom>
              <a:rect b="b" l="l" r="r" t="t"/>
              <a:pathLst>
                <a:path extrusionOk="0" h="1787" w="2132">
                  <a:moveTo>
                    <a:pt x="2131" y="0"/>
                  </a:moveTo>
                  <a:lnTo>
                    <a:pt x="0" y="178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5122300" y="1939200"/>
              <a:ext cx="57475" cy="48350"/>
            </a:xfrm>
            <a:custGeom>
              <a:rect b="b" l="l" r="r" t="t"/>
              <a:pathLst>
                <a:path extrusionOk="0" h="1934" w="2299">
                  <a:moveTo>
                    <a:pt x="2220" y="0"/>
                  </a:moveTo>
                  <a:cubicBezTo>
                    <a:pt x="2202" y="0"/>
                    <a:pt x="2184" y="6"/>
                    <a:pt x="2168" y="17"/>
                  </a:cubicBezTo>
                  <a:lnTo>
                    <a:pt x="36" y="1803"/>
                  </a:lnTo>
                  <a:cubicBezTo>
                    <a:pt x="1" y="1826"/>
                    <a:pt x="1" y="1874"/>
                    <a:pt x="24" y="1910"/>
                  </a:cubicBezTo>
                  <a:cubicBezTo>
                    <a:pt x="48" y="1922"/>
                    <a:pt x="60" y="1934"/>
                    <a:pt x="84" y="1934"/>
                  </a:cubicBezTo>
                  <a:cubicBezTo>
                    <a:pt x="108" y="1934"/>
                    <a:pt x="120" y="1934"/>
                    <a:pt x="132" y="1922"/>
                  </a:cubicBezTo>
                  <a:lnTo>
                    <a:pt x="2263" y="124"/>
                  </a:lnTo>
                  <a:cubicBezTo>
                    <a:pt x="2299" y="100"/>
                    <a:pt x="2299" y="52"/>
                    <a:pt x="2275" y="29"/>
                  </a:cubicBezTo>
                  <a:cubicBezTo>
                    <a:pt x="2262" y="9"/>
                    <a:pt x="2241" y="0"/>
                    <a:pt x="2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5092825" y="1899125"/>
              <a:ext cx="34850" cy="60150"/>
            </a:xfrm>
            <a:custGeom>
              <a:rect b="b" l="l" r="r" t="t"/>
              <a:pathLst>
                <a:path extrusionOk="0" h="2406" w="1394">
                  <a:moveTo>
                    <a:pt x="1394" y="0"/>
                  </a:moveTo>
                  <a:lnTo>
                    <a:pt x="1" y="240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5090750" y="1897225"/>
              <a:ext cx="39025" cy="63825"/>
            </a:xfrm>
            <a:custGeom>
              <a:rect b="b" l="l" r="r" t="t"/>
              <a:pathLst>
                <a:path extrusionOk="0" h="2553" w="1561">
                  <a:moveTo>
                    <a:pt x="1486" y="1"/>
                  </a:moveTo>
                  <a:cubicBezTo>
                    <a:pt x="1460" y="1"/>
                    <a:pt x="1435" y="14"/>
                    <a:pt x="1417" y="41"/>
                  </a:cubicBezTo>
                  <a:lnTo>
                    <a:pt x="24" y="2446"/>
                  </a:lnTo>
                  <a:cubicBezTo>
                    <a:pt x="1" y="2481"/>
                    <a:pt x="13" y="2529"/>
                    <a:pt x="48" y="2541"/>
                  </a:cubicBezTo>
                  <a:cubicBezTo>
                    <a:pt x="60" y="2553"/>
                    <a:pt x="72" y="2553"/>
                    <a:pt x="84" y="2553"/>
                  </a:cubicBezTo>
                  <a:cubicBezTo>
                    <a:pt x="108" y="2553"/>
                    <a:pt x="143" y="2541"/>
                    <a:pt x="155" y="2517"/>
                  </a:cubicBezTo>
                  <a:lnTo>
                    <a:pt x="1548" y="112"/>
                  </a:lnTo>
                  <a:cubicBezTo>
                    <a:pt x="1560" y="76"/>
                    <a:pt x="1548" y="29"/>
                    <a:pt x="1513" y="5"/>
                  </a:cubicBezTo>
                  <a:cubicBezTo>
                    <a:pt x="1504" y="2"/>
                    <a:pt x="1495" y="1"/>
                    <a:pt x="1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4883575" y="1925250"/>
              <a:ext cx="300075" cy="273350"/>
            </a:xfrm>
            <a:custGeom>
              <a:rect b="b" l="l" r="r" t="t"/>
              <a:pathLst>
                <a:path extrusionOk="0" h="10934" w="12003">
                  <a:moveTo>
                    <a:pt x="6002" y="0"/>
                  </a:moveTo>
                  <a:cubicBezTo>
                    <a:pt x="4603" y="0"/>
                    <a:pt x="3204" y="533"/>
                    <a:pt x="2132" y="1599"/>
                  </a:cubicBezTo>
                  <a:cubicBezTo>
                    <a:pt x="1" y="3730"/>
                    <a:pt x="1" y="7195"/>
                    <a:pt x="2132" y="9326"/>
                  </a:cubicBezTo>
                  <a:cubicBezTo>
                    <a:pt x="3204" y="10397"/>
                    <a:pt x="4603" y="10933"/>
                    <a:pt x="6002" y="10933"/>
                  </a:cubicBezTo>
                  <a:cubicBezTo>
                    <a:pt x="7401" y="10933"/>
                    <a:pt x="8800" y="10397"/>
                    <a:pt x="9871" y="9326"/>
                  </a:cubicBezTo>
                  <a:cubicBezTo>
                    <a:pt x="12002" y="7195"/>
                    <a:pt x="12002" y="3730"/>
                    <a:pt x="9871" y="1599"/>
                  </a:cubicBezTo>
                  <a:cubicBezTo>
                    <a:pt x="8800" y="533"/>
                    <a:pt x="7401" y="0"/>
                    <a:pt x="6002" y="0"/>
                  </a:cubicBezTo>
                  <a:close/>
                </a:path>
              </a:pathLst>
            </a:custGeom>
            <a:solidFill>
              <a:srgbClr val="183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4895200" y="1923525"/>
              <a:ext cx="277125" cy="276850"/>
            </a:xfrm>
            <a:custGeom>
              <a:rect b="b" l="l" r="r" t="t"/>
              <a:pathLst>
                <a:path extrusionOk="0" h="11074" w="11085">
                  <a:moveTo>
                    <a:pt x="5537" y="144"/>
                  </a:moveTo>
                  <a:cubicBezTo>
                    <a:pt x="8513" y="144"/>
                    <a:pt x="10930" y="2561"/>
                    <a:pt x="10930" y="5537"/>
                  </a:cubicBezTo>
                  <a:cubicBezTo>
                    <a:pt x="10930" y="8514"/>
                    <a:pt x="8513" y="10931"/>
                    <a:pt x="5537" y="10931"/>
                  </a:cubicBezTo>
                  <a:cubicBezTo>
                    <a:pt x="2572" y="10931"/>
                    <a:pt x="143" y="8514"/>
                    <a:pt x="143" y="5537"/>
                  </a:cubicBezTo>
                  <a:cubicBezTo>
                    <a:pt x="143" y="2561"/>
                    <a:pt x="2572" y="144"/>
                    <a:pt x="5537" y="144"/>
                  </a:cubicBezTo>
                  <a:close/>
                  <a:moveTo>
                    <a:pt x="5537" y="1"/>
                  </a:moveTo>
                  <a:cubicBezTo>
                    <a:pt x="2489" y="1"/>
                    <a:pt x="0" y="2477"/>
                    <a:pt x="0" y="5537"/>
                  </a:cubicBezTo>
                  <a:cubicBezTo>
                    <a:pt x="0" y="8597"/>
                    <a:pt x="2489" y="11074"/>
                    <a:pt x="5537" y="11074"/>
                  </a:cubicBezTo>
                  <a:cubicBezTo>
                    <a:pt x="8597" y="11074"/>
                    <a:pt x="11085" y="8597"/>
                    <a:pt x="11085" y="5537"/>
                  </a:cubicBezTo>
                  <a:cubicBezTo>
                    <a:pt x="11085" y="2477"/>
                    <a:pt x="8597" y="1"/>
                    <a:pt x="5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4924375" y="1959950"/>
              <a:ext cx="219075" cy="203650"/>
            </a:xfrm>
            <a:custGeom>
              <a:rect b="b" l="l" r="r" t="t"/>
              <a:pathLst>
                <a:path extrusionOk="0" h="8146" w="8763">
                  <a:moveTo>
                    <a:pt x="4377" y="0"/>
                  </a:moveTo>
                  <a:cubicBezTo>
                    <a:pt x="2415" y="0"/>
                    <a:pt x="690" y="1423"/>
                    <a:pt x="369" y="3413"/>
                  </a:cubicBezTo>
                  <a:cubicBezTo>
                    <a:pt x="0" y="5640"/>
                    <a:pt x="1512" y="7723"/>
                    <a:pt x="3727" y="8093"/>
                  </a:cubicBezTo>
                  <a:cubicBezTo>
                    <a:pt x="3947" y="8128"/>
                    <a:pt x="4167" y="8145"/>
                    <a:pt x="4383" y="8145"/>
                  </a:cubicBezTo>
                  <a:cubicBezTo>
                    <a:pt x="6350" y="8145"/>
                    <a:pt x="8073" y="6730"/>
                    <a:pt x="8406" y="4735"/>
                  </a:cubicBezTo>
                  <a:cubicBezTo>
                    <a:pt x="8763" y="2509"/>
                    <a:pt x="7263" y="413"/>
                    <a:pt x="5048" y="56"/>
                  </a:cubicBezTo>
                  <a:cubicBezTo>
                    <a:pt x="4823" y="18"/>
                    <a:pt x="4598" y="0"/>
                    <a:pt x="43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4930025" y="1958350"/>
              <a:ext cx="207475" cy="207200"/>
            </a:xfrm>
            <a:custGeom>
              <a:rect b="b" l="l" r="r" t="t"/>
              <a:pathLst>
                <a:path extrusionOk="0" h="8288" w="8299">
                  <a:moveTo>
                    <a:pt x="4144" y="144"/>
                  </a:moveTo>
                  <a:cubicBezTo>
                    <a:pt x="6346" y="144"/>
                    <a:pt x="8144" y="1941"/>
                    <a:pt x="8144" y="4144"/>
                  </a:cubicBezTo>
                  <a:cubicBezTo>
                    <a:pt x="8144" y="6347"/>
                    <a:pt x="6346" y="8145"/>
                    <a:pt x="4144" y="8145"/>
                  </a:cubicBezTo>
                  <a:cubicBezTo>
                    <a:pt x="1941" y="8145"/>
                    <a:pt x="155" y="6347"/>
                    <a:pt x="155" y="4144"/>
                  </a:cubicBezTo>
                  <a:cubicBezTo>
                    <a:pt x="155" y="1941"/>
                    <a:pt x="1941" y="144"/>
                    <a:pt x="4144" y="144"/>
                  </a:cubicBezTo>
                  <a:close/>
                  <a:moveTo>
                    <a:pt x="4144" y="1"/>
                  </a:moveTo>
                  <a:cubicBezTo>
                    <a:pt x="1858" y="1"/>
                    <a:pt x="0" y="1858"/>
                    <a:pt x="0" y="4144"/>
                  </a:cubicBezTo>
                  <a:cubicBezTo>
                    <a:pt x="0" y="6430"/>
                    <a:pt x="1858" y="8288"/>
                    <a:pt x="4144" y="8288"/>
                  </a:cubicBezTo>
                  <a:cubicBezTo>
                    <a:pt x="6430" y="8288"/>
                    <a:pt x="8299" y="6430"/>
                    <a:pt x="8299" y="4144"/>
                  </a:cubicBezTo>
                  <a:cubicBezTo>
                    <a:pt x="8299" y="1858"/>
                    <a:pt x="6430" y="1"/>
                    <a:pt x="4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4947275" y="1985350"/>
              <a:ext cx="172675" cy="152325"/>
            </a:xfrm>
            <a:custGeom>
              <a:rect b="b" l="l" r="r" t="t"/>
              <a:pathLst>
                <a:path extrusionOk="0" h="6093" w="6907">
                  <a:moveTo>
                    <a:pt x="3457" y="0"/>
                  </a:moveTo>
                  <a:cubicBezTo>
                    <a:pt x="3071" y="0"/>
                    <a:pt x="2678" y="74"/>
                    <a:pt x="2299" y="230"/>
                  </a:cubicBezTo>
                  <a:cubicBezTo>
                    <a:pt x="751" y="861"/>
                    <a:pt x="1" y="2636"/>
                    <a:pt x="632" y="4195"/>
                  </a:cubicBezTo>
                  <a:cubicBezTo>
                    <a:pt x="1118" y="5376"/>
                    <a:pt x="2253" y="6092"/>
                    <a:pt x="3452" y="6092"/>
                  </a:cubicBezTo>
                  <a:cubicBezTo>
                    <a:pt x="3837" y="6092"/>
                    <a:pt x="4229" y="6018"/>
                    <a:pt x="4609" y="5862"/>
                  </a:cubicBezTo>
                  <a:cubicBezTo>
                    <a:pt x="6168" y="5231"/>
                    <a:pt x="6906" y="3457"/>
                    <a:pt x="6275" y="1897"/>
                  </a:cubicBezTo>
                  <a:cubicBezTo>
                    <a:pt x="5798" y="717"/>
                    <a:pt x="4659" y="0"/>
                    <a:pt x="34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4955625" y="1983950"/>
              <a:ext cx="156000" cy="156000"/>
            </a:xfrm>
            <a:custGeom>
              <a:rect b="b" l="l" r="r" t="t"/>
              <a:pathLst>
                <a:path extrusionOk="0" h="6240" w="6240">
                  <a:moveTo>
                    <a:pt x="3120" y="144"/>
                  </a:moveTo>
                  <a:cubicBezTo>
                    <a:pt x="4763" y="144"/>
                    <a:pt x="6096" y="1477"/>
                    <a:pt x="6096" y="3120"/>
                  </a:cubicBezTo>
                  <a:cubicBezTo>
                    <a:pt x="6096" y="4751"/>
                    <a:pt x="4763" y="6085"/>
                    <a:pt x="3120" y="6085"/>
                  </a:cubicBezTo>
                  <a:cubicBezTo>
                    <a:pt x="1488" y="6085"/>
                    <a:pt x="155" y="4751"/>
                    <a:pt x="155" y="3120"/>
                  </a:cubicBezTo>
                  <a:cubicBezTo>
                    <a:pt x="155" y="1477"/>
                    <a:pt x="1488" y="144"/>
                    <a:pt x="3120" y="144"/>
                  </a:cubicBezTo>
                  <a:close/>
                  <a:moveTo>
                    <a:pt x="3120" y="1"/>
                  </a:moveTo>
                  <a:cubicBezTo>
                    <a:pt x="1405" y="1"/>
                    <a:pt x="0" y="1394"/>
                    <a:pt x="0" y="3120"/>
                  </a:cubicBezTo>
                  <a:cubicBezTo>
                    <a:pt x="0" y="4835"/>
                    <a:pt x="1405" y="6240"/>
                    <a:pt x="3120" y="6240"/>
                  </a:cubicBezTo>
                  <a:cubicBezTo>
                    <a:pt x="4846" y="6240"/>
                    <a:pt x="6239" y="4835"/>
                    <a:pt x="6239" y="3120"/>
                  </a:cubicBezTo>
                  <a:cubicBezTo>
                    <a:pt x="6239" y="1394"/>
                    <a:pt x="4846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56" name="Google Shape;956;p30"/>
          <p:cNvCxnSpPr/>
          <p:nvPr/>
        </p:nvCxnSpPr>
        <p:spPr>
          <a:xfrm rot="10800000">
            <a:off x="6480975" y="2784761"/>
            <a:ext cx="1900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30"/>
          <p:cNvCxnSpPr/>
          <p:nvPr/>
        </p:nvCxnSpPr>
        <p:spPr>
          <a:xfrm rot="10800000">
            <a:off x="843000" y="2784761"/>
            <a:ext cx="1900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1"/>
          <p:cNvSpPr txBox="1"/>
          <p:nvPr>
            <p:ph type="title"/>
          </p:nvPr>
        </p:nvSpPr>
        <p:spPr>
          <a:xfrm>
            <a:off x="697475" y="596167"/>
            <a:ext cx="77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the Data</a:t>
            </a:r>
            <a:endParaRPr/>
          </a:p>
        </p:txBody>
      </p:sp>
      <p:sp>
        <p:nvSpPr>
          <p:cNvPr id="963" name="Google Shape;963;p31"/>
          <p:cNvSpPr txBox="1"/>
          <p:nvPr>
            <p:ph idx="8" type="subTitle"/>
          </p:nvPr>
        </p:nvSpPr>
        <p:spPr>
          <a:xfrm>
            <a:off x="4951075" y="1798350"/>
            <a:ext cx="33525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Take out anything you don’t want your AI to learn → could increase learning time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Give all the chars int values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1"/>
          <p:cNvSpPr txBox="1"/>
          <p:nvPr>
            <p:ph idx="8" type="subTitle"/>
          </p:nvPr>
        </p:nvSpPr>
        <p:spPr>
          <a:xfrm>
            <a:off x="976900" y="1798350"/>
            <a:ext cx="33525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rawText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"storyData.txt"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encoding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'utf-8'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rawText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rawText.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sorts the characters then adds them into an dictionary where they are numbered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sortedChars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(rawText)))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charDictionary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((char, i)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i, char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enumerate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(sortedChars))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n_chars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(rawText)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n_vocab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(sortedChars)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2"/>
          <p:cNvSpPr txBox="1"/>
          <p:nvPr>
            <p:ph type="title"/>
          </p:nvPr>
        </p:nvSpPr>
        <p:spPr>
          <a:xfrm>
            <a:off x="697475" y="596167"/>
            <a:ext cx="77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the dataset</a:t>
            </a:r>
            <a:endParaRPr/>
          </a:p>
        </p:txBody>
      </p:sp>
      <p:sp>
        <p:nvSpPr>
          <p:cNvPr id="970" name="Google Shape;970;p32"/>
          <p:cNvSpPr txBox="1"/>
          <p:nvPr>
            <p:ph idx="8" type="subTitle"/>
          </p:nvPr>
        </p:nvSpPr>
        <p:spPr>
          <a:xfrm>
            <a:off x="5017700" y="1722150"/>
            <a:ext cx="30195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split up the data here and look at the patterns that are made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Our next step is to set it up to work with Keras but we will skip this for today</a:t>
            </a:r>
            <a:endParaRPr/>
          </a:p>
        </p:txBody>
      </p:sp>
      <p:sp>
        <p:nvSpPr>
          <p:cNvPr id="971" name="Google Shape;971;p32"/>
          <p:cNvSpPr txBox="1"/>
          <p:nvPr>
            <p:ph idx="8" type="subTitle"/>
          </p:nvPr>
        </p:nvSpPr>
        <p:spPr>
          <a:xfrm>
            <a:off x="1018825" y="1722150"/>
            <a:ext cx="32217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prepare the dataset of input to output pairs encoded as integers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seqLength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900">
              <a:solidFill>
                <a:srgbClr val="005CC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dataX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[]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dataY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[]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n_chars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seqLength,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seq_in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rawText[i:i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seqLength]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seq_out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rawText[i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seqLength]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dataX.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([charDictionary[char]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char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seq_in])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dataY.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(charDictionary[seq_out])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n_patterns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(dataX)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6" name="Google Shape;976;p33"/>
          <p:cNvGrpSpPr/>
          <p:nvPr/>
        </p:nvGrpSpPr>
        <p:grpSpPr>
          <a:xfrm>
            <a:off x="-54824" y="3006849"/>
            <a:ext cx="1124601" cy="2022675"/>
            <a:chOff x="-54824" y="3006849"/>
            <a:chExt cx="1124601" cy="2022675"/>
          </a:xfrm>
        </p:grpSpPr>
        <p:sp>
          <p:nvSpPr>
            <p:cNvPr id="977" name="Google Shape;977;p33"/>
            <p:cNvSpPr/>
            <p:nvPr/>
          </p:nvSpPr>
          <p:spPr>
            <a:xfrm rot="10800000">
              <a:off x="59459" y="3006849"/>
              <a:ext cx="240475" cy="257803"/>
            </a:xfrm>
            <a:custGeom>
              <a:rect b="b" l="l" r="r" t="t"/>
              <a:pathLst>
                <a:path extrusionOk="0" h="3498" w="3263">
                  <a:moveTo>
                    <a:pt x="1632" y="307"/>
                  </a:moveTo>
                  <a:lnTo>
                    <a:pt x="1799" y="795"/>
                  </a:lnTo>
                  <a:cubicBezTo>
                    <a:pt x="1918" y="1152"/>
                    <a:pt x="2180" y="1438"/>
                    <a:pt x="2537" y="1569"/>
                  </a:cubicBezTo>
                  <a:lnTo>
                    <a:pt x="2977" y="1747"/>
                  </a:lnTo>
                  <a:lnTo>
                    <a:pt x="2537" y="1914"/>
                  </a:lnTo>
                  <a:cubicBezTo>
                    <a:pt x="2191" y="2057"/>
                    <a:pt x="1918" y="2343"/>
                    <a:pt x="1799" y="2700"/>
                  </a:cubicBezTo>
                  <a:lnTo>
                    <a:pt x="1632" y="3188"/>
                  </a:lnTo>
                  <a:lnTo>
                    <a:pt x="1465" y="2700"/>
                  </a:lnTo>
                  <a:cubicBezTo>
                    <a:pt x="1346" y="2343"/>
                    <a:pt x="1072" y="2057"/>
                    <a:pt x="727" y="1914"/>
                  </a:cubicBezTo>
                  <a:lnTo>
                    <a:pt x="286" y="1747"/>
                  </a:lnTo>
                  <a:lnTo>
                    <a:pt x="727" y="1569"/>
                  </a:lnTo>
                  <a:cubicBezTo>
                    <a:pt x="1072" y="1438"/>
                    <a:pt x="1346" y="1152"/>
                    <a:pt x="1465" y="795"/>
                  </a:cubicBezTo>
                  <a:lnTo>
                    <a:pt x="1632" y="307"/>
                  </a:lnTo>
                  <a:close/>
                  <a:moveTo>
                    <a:pt x="1632" y="0"/>
                  </a:moveTo>
                  <a:cubicBezTo>
                    <a:pt x="1602" y="0"/>
                    <a:pt x="1572" y="15"/>
                    <a:pt x="1560" y="45"/>
                  </a:cubicBezTo>
                  <a:lnTo>
                    <a:pt x="1322" y="747"/>
                  </a:lnTo>
                  <a:cubicBezTo>
                    <a:pt x="1215" y="1057"/>
                    <a:pt x="977" y="1319"/>
                    <a:pt x="667" y="1438"/>
                  </a:cubicBezTo>
                  <a:lnTo>
                    <a:pt x="48" y="1676"/>
                  </a:lnTo>
                  <a:cubicBezTo>
                    <a:pt x="25" y="1688"/>
                    <a:pt x="1" y="1712"/>
                    <a:pt x="1" y="1747"/>
                  </a:cubicBezTo>
                  <a:cubicBezTo>
                    <a:pt x="1" y="1771"/>
                    <a:pt x="25" y="1807"/>
                    <a:pt x="48" y="1819"/>
                  </a:cubicBezTo>
                  <a:lnTo>
                    <a:pt x="667" y="2057"/>
                  </a:lnTo>
                  <a:cubicBezTo>
                    <a:pt x="977" y="2176"/>
                    <a:pt x="1227" y="2426"/>
                    <a:pt x="1322" y="2747"/>
                  </a:cubicBezTo>
                  <a:lnTo>
                    <a:pt x="1560" y="3450"/>
                  </a:lnTo>
                  <a:cubicBezTo>
                    <a:pt x="1572" y="3474"/>
                    <a:pt x="1596" y="3498"/>
                    <a:pt x="1632" y="3498"/>
                  </a:cubicBezTo>
                  <a:cubicBezTo>
                    <a:pt x="1668" y="3498"/>
                    <a:pt x="1691" y="3474"/>
                    <a:pt x="1703" y="3450"/>
                  </a:cubicBezTo>
                  <a:lnTo>
                    <a:pt x="1941" y="2747"/>
                  </a:lnTo>
                  <a:cubicBezTo>
                    <a:pt x="2049" y="2426"/>
                    <a:pt x="2287" y="2176"/>
                    <a:pt x="2596" y="2057"/>
                  </a:cubicBezTo>
                  <a:lnTo>
                    <a:pt x="3215" y="1819"/>
                  </a:lnTo>
                  <a:cubicBezTo>
                    <a:pt x="3251" y="1807"/>
                    <a:pt x="3263" y="1771"/>
                    <a:pt x="3263" y="1747"/>
                  </a:cubicBezTo>
                  <a:cubicBezTo>
                    <a:pt x="3263" y="1712"/>
                    <a:pt x="3251" y="1688"/>
                    <a:pt x="3215" y="1676"/>
                  </a:cubicBezTo>
                  <a:lnTo>
                    <a:pt x="2596" y="1438"/>
                  </a:lnTo>
                  <a:cubicBezTo>
                    <a:pt x="2287" y="1307"/>
                    <a:pt x="2049" y="1057"/>
                    <a:pt x="1941" y="747"/>
                  </a:cubicBezTo>
                  <a:lnTo>
                    <a:pt x="1703" y="45"/>
                  </a:lnTo>
                  <a:cubicBezTo>
                    <a:pt x="1691" y="15"/>
                    <a:pt x="1662" y="0"/>
                    <a:pt x="163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 rot="10800000">
              <a:off x="645759" y="4573474"/>
              <a:ext cx="424019" cy="456049"/>
            </a:xfrm>
            <a:custGeom>
              <a:rect b="b" l="l" r="r" t="t"/>
              <a:pathLst>
                <a:path extrusionOk="0" h="4727" w="4395">
                  <a:moveTo>
                    <a:pt x="2191" y="0"/>
                  </a:moveTo>
                  <a:lnTo>
                    <a:pt x="1858" y="988"/>
                  </a:lnTo>
                  <a:cubicBezTo>
                    <a:pt x="1703" y="1465"/>
                    <a:pt x="1334" y="1846"/>
                    <a:pt x="870" y="2024"/>
                  </a:cubicBezTo>
                  <a:lnTo>
                    <a:pt x="1" y="2369"/>
                  </a:lnTo>
                  <a:lnTo>
                    <a:pt x="870" y="2703"/>
                  </a:lnTo>
                  <a:cubicBezTo>
                    <a:pt x="1334" y="2893"/>
                    <a:pt x="1703" y="3262"/>
                    <a:pt x="1858" y="3739"/>
                  </a:cubicBezTo>
                  <a:lnTo>
                    <a:pt x="2191" y="4727"/>
                  </a:lnTo>
                  <a:lnTo>
                    <a:pt x="2525" y="3739"/>
                  </a:lnTo>
                  <a:cubicBezTo>
                    <a:pt x="2680" y="3262"/>
                    <a:pt x="3049" y="2893"/>
                    <a:pt x="3513" y="2703"/>
                  </a:cubicBezTo>
                  <a:lnTo>
                    <a:pt x="4394" y="2369"/>
                  </a:lnTo>
                  <a:lnTo>
                    <a:pt x="3513" y="2024"/>
                  </a:lnTo>
                  <a:cubicBezTo>
                    <a:pt x="3049" y="1846"/>
                    <a:pt x="2680" y="1465"/>
                    <a:pt x="2525" y="988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 rot="10800000">
              <a:off x="-54824" y="3940962"/>
              <a:ext cx="560631" cy="603177"/>
            </a:xfrm>
            <a:custGeom>
              <a:rect b="b" l="l" r="r" t="t"/>
              <a:pathLst>
                <a:path extrusionOk="0" h="6252" w="5811">
                  <a:moveTo>
                    <a:pt x="2906" y="0"/>
                  </a:moveTo>
                  <a:lnTo>
                    <a:pt x="2465" y="1310"/>
                  </a:lnTo>
                  <a:cubicBezTo>
                    <a:pt x="2251" y="1929"/>
                    <a:pt x="1775" y="2429"/>
                    <a:pt x="1156" y="2679"/>
                  </a:cubicBezTo>
                  <a:lnTo>
                    <a:pt x="1" y="3120"/>
                  </a:lnTo>
                  <a:lnTo>
                    <a:pt x="1156" y="3572"/>
                  </a:lnTo>
                  <a:cubicBezTo>
                    <a:pt x="1775" y="3810"/>
                    <a:pt x="2251" y="4322"/>
                    <a:pt x="2465" y="4942"/>
                  </a:cubicBezTo>
                  <a:lnTo>
                    <a:pt x="2906" y="6251"/>
                  </a:lnTo>
                  <a:lnTo>
                    <a:pt x="3346" y="4942"/>
                  </a:lnTo>
                  <a:cubicBezTo>
                    <a:pt x="3549" y="4322"/>
                    <a:pt x="4025" y="3810"/>
                    <a:pt x="4644" y="3572"/>
                  </a:cubicBezTo>
                  <a:lnTo>
                    <a:pt x="5811" y="3120"/>
                  </a:lnTo>
                  <a:lnTo>
                    <a:pt x="4644" y="2679"/>
                  </a:lnTo>
                  <a:cubicBezTo>
                    <a:pt x="4037" y="2429"/>
                    <a:pt x="3549" y="1929"/>
                    <a:pt x="3346" y="1310"/>
                  </a:cubicBezTo>
                  <a:lnTo>
                    <a:pt x="2906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0" name="Google Shape;980;p33"/>
          <p:cNvSpPr txBox="1"/>
          <p:nvPr>
            <p:ph type="title"/>
          </p:nvPr>
        </p:nvSpPr>
        <p:spPr>
          <a:xfrm>
            <a:off x="713225" y="588084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LSTM</a:t>
            </a:r>
            <a:endParaRPr/>
          </a:p>
        </p:txBody>
      </p:sp>
      <p:sp>
        <p:nvSpPr>
          <p:cNvPr id="981" name="Google Shape;981;p33"/>
          <p:cNvSpPr txBox="1"/>
          <p:nvPr>
            <p:ph idx="2" type="body"/>
          </p:nvPr>
        </p:nvSpPr>
        <p:spPr>
          <a:xfrm>
            <a:off x="820850" y="1678425"/>
            <a:ext cx="3366300" cy="27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Sequential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model.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Bidirectional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LSTM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"relu"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input_shape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.shape[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" sz="9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.shape[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])))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model.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Dropout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model.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Bidirectional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LSTM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model.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Dropout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model.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Dense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(y.shape[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activation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'softmax'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callbacks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9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EarlyStopping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(patience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=2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monitor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'val)loss'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model.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(loss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'categorical_crossentropy'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optimizer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'adam'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metrics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[categorical_accuracy])</a:t>
            </a:r>
            <a:endParaRPr/>
          </a:p>
        </p:txBody>
      </p:sp>
      <p:sp>
        <p:nvSpPr>
          <p:cNvPr id="982" name="Google Shape;982;p33"/>
          <p:cNvSpPr txBox="1"/>
          <p:nvPr>
            <p:ph idx="4294967295" type="subTitle"/>
          </p:nvPr>
        </p:nvSpPr>
        <p:spPr>
          <a:xfrm>
            <a:off x="4884475" y="1722150"/>
            <a:ext cx="3441300" cy="27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 up a </a:t>
            </a:r>
            <a:r>
              <a:rPr lang="en"/>
              <a:t>multi</a:t>
            </a:r>
            <a:r>
              <a:rPr lang="en"/>
              <a:t>-layered bidirectional LSTM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Bidirectional → trains two instead of one LSTM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layers → should mean that that our data should be more </a:t>
            </a:r>
            <a:r>
              <a:rPr lang="en"/>
              <a:t>accurate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34"/>
          <p:cNvSpPr txBox="1"/>
          <p:nvPr>
            <p:ph type="title"/>
          </p:nvPr>
        </p:nvSpPr>
        <p:spPr>
          <a:xfrm>
            <a:off x="697475" y="596167"/>
            <a:ext cx="77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 the Model!</a:t>
            </a:r>
            <a:endParaRPr/>
          </a:p>
        </p:txBody>
      </p:sp>
      <p:sp>
        <p:nvSpPr>
          <p:cNvPr id="988" name="Google Shape;988;p34"/>
          <p:cNvSpPr txBox="1"/>
          <p:nvPr>
            <p:ph idx="8" type="subTitle"/>
          </p:nvPr>
        </p:nvSpPr>
        <p:spPr>
          <a:xfrm>
            <a:off x="5017700" y="2407950"/>
            <a:ext cx="30195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makes it so we can start to run more test!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4"/>
          <p:cNvSpPr txBox="1"/>
          <p:nvPr>
            <p:ph idx="8" type="subTitle"/>
          </p:nvPr>
        </p:nvSpPr>
        <p:spPr>
          <a:xfrm>
            <a:off x="762275" y="1645950"/>
            <a:ext cx="35598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filepath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"{epoch:02d}-loss-{loss:.4f}.hdf5"</a:t>
            </a:r>
            <a:endParaRPr sz="900">
              <a:solidFill>
                <a:srgbClr val="032F6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checkpoint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ModelCheckpoint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(filepath, monitor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'loss'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verbose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=1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save_best_only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=True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mode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'min'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callbacks_list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[checkpoint]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ModelCheckpoint(filepath, monitor='loss', verbose=1, save_best_only=True, mode='min')]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model.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y, batch_size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=64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shuffle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=True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epochs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=20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callbacks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callbacks_list, validation_split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=0.1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F24452"/>
      </a:accent2>
      <a:accent3>
        <a:srgbClr val="00004D"/>
      </a:accent3>
      <a:accent4>
        <a:srgbClr val="F3CA50"/>
      </a:accent4>
      <a:accent5>
        <a:srgbClr val="97D5BC"/>
      </a:accent5>
      <a:accent6>
        <a:srgbClr val="F294D9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