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8" r:id="rId2"/>
    <p:sldId id="288" r:id="rId3"/>
    <p:sldId id="299" r:id="rId4"/>
    <p:sldId id="290" r:id="rId5"/>
    <p:sldId id="294" r:id="rId6"/>
    <p:sldId id="292" r:id="rId7"/>
    <p:sldId id="293" r:id="rId8"/>
    <p:sldId id="295" r:id="rId9"/>
    <p:sldId id="296" r:id="rId10"/>
    <p:sldId id="297" r:id="rId11"/>
    <p:sldId id="298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/>
    <p:restoredTop sz="94547"/>
  </p:normalViewPr>
  <p:slideViewPr>
    <p:cSldViewPr snapToGrid="0" snapToObjects="1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2355573"/>
            <a:ext cx="5926137" cy="2294963"/>
          </a:xfrm>
        </p:spPr>
        <p:txBody>
          <a:bodyPr>
            <a:noAutofit/>
          </a:bodyPr>
          <a:lstStyle/>
          <a:p>
            <a:r>
              <a:rPr lang="en-US" sz="3600" dirty="0"/>
              <a:t>S</a:t>
            </a:r>
            <a:r>
              <a:rPr lang="en-NZ" sz="3600" dirty="0"/>
              <a:t>ource Control using GitHub</a:t>
            </a:r>
          </a:p>
          <a:p>
            <a:endParaRPr lang="en-NZ" sz="2400" dirty="0"/>
          </a:p>
          <a:p>
            <a:r>
              <a:rPr lang="en-NZ" sz="2400" dirty="0"/>
              <a:t>Hayden Do</a:t>
            </a:r>
          </a:p>
        </p:txBody>
      </p:sp>
      <p:pic>
        <p:nvPicPr>
          <p:cNvPr id="3" name="Picture 2" descr="http://www.esrille.com/img/Octocat.png">
            <a:extLst>
              <a:ext uri="{FF2B5EF4-FFF2-40B4-BE49-F238E27FC236}">
                <a16:creationId xmlns:a16="http://schemas.microsoft.com/office/drawing/2014/main" id="{33DD28BC-36C5-4A17-972F-029BAA39B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311" y="3429000"/>
            <a:ext cx="2515089" cy="20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AE45-7402-4315-9651-B34B9E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Main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E695-AE69-4562-B224-0CD862F7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6914322" cy="4071421"/>
          </a:xfrm>
        </p:spPr>
        <p:txBody>
          <a:bodyPr>
            <a:normAutofit/>
          </a:bodyPr>
          <a:lstStyle/>
          <a:p>
            <a:r>
              <a:rPr lang="en-NZ" sz="3200" dirty="0"/>
              <a:t>Two branches </a:t>
            </a:r>
            <a:r>
              <a:rPr lang="en-NZ" sz="2400" dirty="0">
                <a:latin typeface="Lucida Console" panose="020B0609040504020204" pitchFamily="49" charset="0"/>
              </a:rPr>
              <a:t>develop, master</a:t>
            </a:r>
            <a:endParaRPr lang="en-NZ" sz="3200" dirty="0">
              <a:latin typeface="Lucida Console" panose="020B0609040504020204" pitchFamily="49" charset="0"/>
            </a:endParaRPr>
          </a:p>
          <a:p>
            <a:r>
              <a:rPr lang="en-NZ" sz="3200" dirty="0"/>
              <a:t>When code in </a:t>
            </a:r>
            <a:r>
              <a:rPr lang="en-NZ" sz="2400" dirty="0">
                <a:latin typeface="Lucida Console" panose="020B0609040504020204" pitchFamily="49" charset="0"/>
              </a:rPr>
              <a:t>develop</a:t>
            </a:r>
            <a:r>
              <a:rPr lang="en-NZ" sz="3200" dirty="0"/>
              <a:t> become stable, all changes are merged back to </a:t>
            </a:r>
            <a:r>
              <a:rPr lang="en-NZ" sz="2400" dirty="0">
                <a:latin typeface="Lucida Console" panose="020B0609040504020204" pitchFamily="49" charset="0"/>
              </a:rPr>
              <a:t>master</a:t>
            </a:r>
          </a:p>
          <a:p>
            <a:r>
              <a:rPr lang="en-NZ" sz="3200" dirty="0"/>
              <a:t>A merge back into </a:t>
            </a:r>
            <a:r>
              <a:rPr lang="en-NZ" sz="2400" dirty="0">
                <a:latin typeface="Lucida Console" panose="020B0609040504020204" pitchFamily="49" charset="0"/>
              </a:rPr>
              <a:t>master</a:t>
            </a:r>
            <a:r>
              <a:rPr lang="en-NZ" sz="3200" dirty="0"/>
              <a:t> is considered a new production release</a:t>
            </a:r>
          </a:p>
          <a:p>
            <a:endParaRPr lang="en-NZ" sz="3200" dirty="0"/>
          </a:p>
          <a:p>
            <a:endParaRPr lang="en-NZ" sz="3200" dirty="0"/>
          </a:p>
        </p:txBody>
      </p:sp>
      <p:pic>
        <p:nvPicPr>
          <p:cNvPr id="4" name="Picture 2" descr="http://nvie.com/img/main-branches@2x.png">
            <a:extLst>
              <a:ext uri="{FF2B5EF4-FFF2-40B4-BE49-F238E27FC236}">
                <a16:creationId xmlns:a16="http://schemas.microsoft.com/office/drawing/2014/main" id="{2EE1F813-2FDC-4EF5-8D49-F1085636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365125"/>
            <a:ext cx="3496857" cy="52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0778B6-0D59-4BA8-97EC-E37E47C805CA}"/>
              </a:ext>
            </a:extLst>
          </p:cNvPr>
          <p:cNvSpPr txBox="1">
            <a:spLocks/>
          </p:cNvSpPr>
          <p:nvPr/>
        </p:nvSpPr>
        <p:spPr>
          <a:xfrm>
            <a:off x="5594603" y="5630057"/>
            <a:ext cx="6597397" cy="47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dirty="0">
                <a:solidFill>
                  <a:schemeClr val="tx1"/>
                </a:solidFill>
              </a:rPr>
              <a:t>Source: 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104564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135D-B675-46D0-9C38-DAE6701B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Supporting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A984-C080-4CE4-A94C-1BF404DA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8275983" cy="4260273"/>
          </a:xfrm>
        </p:spPr>
        <p:txBody>
          <a:bodyPr>
            <a:normAutofit/>
          </a:bodyPr>
          <a:lstStyle/>
          <a:p>
            <a:r>
              <a:rPr lang="en-NZ" sz="3200" dirty="0"/>
              <a:t>New branch for each </a:t>
            </a:r>
            <a:r>
              <a:rPr lang="en-NZ" sz="2400" b="1" dirty="0">
                <a:latin typeface="Lucida Console" panose="020B0609040504020204" pitchFamily="49" charset="0"/>
              </a:rPr>
              <a:t>feature</a:t>
            </a:r>
            <a:endParaRPr lang="en-NZ" sz="3200" b="1" dirty="0">
              <a:latin typeface="Lucida Console" panose="020B0609040504020204" pitchFamily="49" charset="0"/>
            </a:endParaRPr>
          </a:p>
          <a:p>
            <a:r>
              <a:rPr lang="en-NZ" sz="3200" dirty="0"/>
              <a:t>Makes it easier to revert a whole feature</a:t>
            </a:r>
          </a:p>
          <a:p>
            <a:r>
              <a:rPr lang="en-NZ" sz="3200" dirty="0"/>
              <a:t>Ensure completeness before merging</a:t>
            </a:r>
          </a:p>
          <a:p>
            <a:r>
              <a:rPr lang="en-NZ" sz="3200" dirty="0"/>
              <a:t>Finished features may be merged back into </a:t>
            </a:r>
            <a:r>
              <a:rPr lang="en-NZ" sz="2400" b="1" dirty="0">
                <a:latin typeface="Lucida Console" panose="020B0609040504020204" pitchFamily="49" charset="0"/>
              </a:rPr>
              <a:t>develop</a:t>
            </a:r>
            <a:r>
              <a:rPr lang="en-NZ" sz="3200" dirty="0"/>
              <a:t> branch for upcoming release</a:t>
            </a:r>
          </a:p>
          <a:p>
            <a:endParaRPr lang="en-NZ" sz="3200" dirty="0"/>
          </a:p>
          <a:p>
            <a:endParaRPr lang="en-NZ" sz="3200" dirty="0"/>
          </a:p>
        </p:txBody>
      </p:sp>
      <p:pic>
        <p:nvPicPr>
          <p:cNvPr id="4" name="Picture 2" descr="http://nvie.com/img/fb@2x.png">
            <a:extLst>
              <a:ext uri="{FF2B5EF4-FFF2-40B4-BE49-F238E27FC236}">
                <a16:creationId xmlns:a16="http://schemas.microsoft.com/office/drawing/2014/main" id="{053F1C28-D954-4F24-BFB0-21CCDA76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120" y="365125"/>
            <a:ext cx="1897966" cy="509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F1E795-D6BA-4248-8E29-FC557D8C5567}"/>
              </a:ext>
            </a:extLst>
          </p:cNvPr>
          <p:cNvSpPr txBox="1">
            <a:spLocks/>
          </p:cNvSpPr>
          <p:nvPr/>
        </p:nvSpPr>
        <p:spPr>
          <a:xfrm>
            <a:off x="5684055" y="5674874"/>
            <a:ext cx="6597397" cy="47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dirty="0">
                <a:solidFill>
                  <a:schemeClr val="tx1"/>
                </a:solidFill>
              </a:rPr>
              <a:t>Source: 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25418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174E-77D2-48A3-8954-9A5768F3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Understand the benefit of using git</a:t>
            </a:r>
          </a:p>
          <a:p>
            <a:pPr>
              <a:lnSpc>
                <a:spcPct val="150000"/>
              </a:lnSpc>
            </a:pPr>
            <a:r>
              <a:rPr lang="en-NZ" dirty="0"/>
              <a:t>Be able to make </a:t>
            </a:r>
            <a:r>
              <a:rPr lang="en-NZ" b="1" dirty="0"/>
              <a:t>clones</a:t>
            </a:r>
            <a:r>
              <a:rPr lang="en-NZ" dirty="0"/>
              <a:t>, </a:t>
            </a:r>
            <a:r>
              <a:rPr lang="en-NZ" b="1" dirty="0"/>
              <a:t>commit</a:t>
            </a:r>
            <a:r>
              <a:rPr lang="en-NZ" dirty="0"/>
              <a:t> changes and </a:t>
            </a:r>
            <a:r>
              <a:rPr lang="en-NZ" b="1" dirty="0"/>
              <a:t>resolve</a:t>
            </a:r>
            <a:r>
              <a:rPr lang="en-NZ" dirty="0"/>
              <a:t> </a:t>
            </a:r>
            <a:r>
              <a:rPr lang="en-NZ" b="1" dirty="0"/>
              <a:t>conflicts</a:t>
            </a:r>
            <a:r>
              <a:rPr lang="en-NZ" dirty="0"/>
              <a:t> using git</a:t>
            </a:r>
          </a:p>
          <a:p>
            <a:pPr>
              <a:lnSpc>
                <a:spcPct val="150000"/>
              </a:lnSpc>
            </a:pPr>
            <a:r>
              <a:rPr lang="en-NZ" dirty="0"/>
              <a:t>Be able to create </a:t>
            </a:r>
            <a:r>
              <a:rPr lang="en-NZ" b="1" dirty="0"/>
              <a:t>branches</a:t>
            </a:r>
            <a:r>
              <a:rPr lang="en-NZ" dirty="0"/>
              <a:t> and understand why they are important</a:t>
            </a:r>
          </a:p>
        </p:txBody>
      </p:sp>
    </p:spTree>
    <p:extLst>
      <p:ext uri="{BB962C8B-B14F-4D97-AF65-F5344CB8AC3E}">
        <p14:creationId xmlns:p14="http://schemas.microsoft.com/office/powerpoint/2010/main" val="42399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3200" dirty="0"/>
              <a:t>Understand the benefit of using git</a:t>
            </a:r>
          </a:p>
          <a:p>
            <a:pPr>
              <a:lnSpc>
                <a:spcPct val="150000"/>
              </a:lnSpc>
            </a:pPr>
            <a:r>
              <a:rPr lang="en-NZ" sz="3200" dirty="0"/>
              <a:t>Be able to make </a:t>
            </a:r>
            <a:r>
              <a:rPr lang="en-NZ" sz="3200" b="1" dirty="0"/>
              <a:t>clones</a:t>
            </a:r>
            <a:r>
              <a:rPr lang="en-NZ" sz="3200" dirty="0"/>
              <a:t>, </a:t>
            </a:r>
            <a:r>
              <a:rPr lang="en-NZ" sz="3200" b="1" dirty="0"/>
              <a:t>commit</a:t>
            </a:r>
            <a:r>
              <a:rPr lang="en-NZ" sz="3200" dirty="0"/>
              <a:t> changes and </a:t>
            </a:r>
            <a:r>
              <a:rPr lang="en-NZ" sz="3200" b="1" dirty="0"/>
              <a:t>resolve</a:t>
            </a:r>
            <a:r>
              <a:rPr lang="en-NZ" sz="3200" dirty="0"/>
              <a:t> </a:t>
            </a:r>
            <a:r>
              <a:rPr lang="en-NZ" sz="3200" b="1" dirty="0"/>
              <a:t>conflicts</a:t>
            </a:r>
            <a:r>
              <a:rPr lang="en-NZ" sz="3200" dirty="0"/>
              <a:t> using git</a:t>
            </a:r>
          </a:p>
          <a:p>
            <a:pPr>
              <a:lnSpc>
                <a:spcPct val="150000"/>
              </a:lnSpc>
            </a:pPr>
            <a:r>
              <a:rPr lang="en-NZ" sz="3200" dirty="0"/>
              <a:t>Aware of what </a:t>
            </a:r>
            <a:r>
              <a:rPr lang="en-NZ" sz="3200" b="1" dirty="0"/>
              <a:t>branches</a:t>
            </a:r>
            <a:r>
              <a:rPr lang="en-NZ" sz="3200" dirty="0"/>
              <a:t> are and why they are important</a:t>
            </a:r>
          </a:p>
        </p:txBody>
      </p:sp>
    </p:spTree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78A-C8F4-4A85-A406-5345DA89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20E6-D079-4905-8D0F-222C6C07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2C52F-DEB4-49E4-829F-694B3529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822"/>
            <a:ext cx="12192000" cy="5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8CDC-DF9E-4815-B62B-C19526EF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	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A118-D6AE-4959-8263-045165B4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Management of codebase by recording changes to code over time (like a snapshot)</a:t>
            </a:r>
          </a:p>
          <a:p>
            <a:r>
              <a:rPr lang="en-NZ" sz="3200" dirty="0"/>
              <a:t>Collaborate with team or members of the community</a:t>
            </a:r>
          </a:p>
          <a:p>
            <a:endParaRPr lang="en-NZ" sz="3200" dirty="0"/>
          </a:p>
          <a:p>
            <a:r>
              <a:rPr lang="en-NZ" sz="3200" dirty="0"/>
              <a:t>Git</a:t>
            </a:r>
          </a:p>
          <a:p>
            <a:r>
              <a:rPr lang="en-NZ" sz="3200" dirty="0"/>
              <a:t>Team Foundation Server (TFS)</a:t>
            </a:r>
          </a:p>
          <a:p>
            <a:r>
              <a:rPr lang="en-NZ" sz="3200" dirty="0"/>
              <a:t>Subversion</a:t>
            </a:r>
          </a:p>
        </p:txBody>
      </p:sp>
      <p:pic>
        <p:nvPicPr>
          <p:cNvPr id="1026" name="Picture 2" descr="Image result for github octocat">
            <a:extLst>
              <a:ext uri="{FF2B5EF4-FFF2-40B4-BE49-F238E27FC236}">
                <a16:creationId xmlns:a16="http://schemas.microsoft.com/office/drawing/2014/main" id="{B829A93A-4882-4B31-B085-0F2BC66E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9" b="96875" l="9710" r="89844">
                        <a14:foregroundMark x1="34710" y1="82701" x2="74554" y2="83371"/>
                        <a14:foregroundMark x1="39732" y1="71205" x2="40737" y2="82254"/>
                        <a14:foregroundMark x1="47210" y1="69531" x2="47433" y2="79353"/>
                        <a14:foregroundMark x1="53237" y1="67299" x2="54353" y2="79129"/>
                        <a14:foregroundMark x1="59710" y1="69978" x2="59710" y2="82478"/>
                        <a14:foregroundMark x1="38281" y1="86830" x2="65402" y2="89397"/>
                        <a14:foregroundMark x1="30357" y1="81920" x2="40402" y2="91406"/>
                        <a14:foregroundMark x1="31585" y1="37946" x2="47210" y2="39621"/>
                        <a14:foregroundMark x1="33259" y1="37723" x2="44531" y2="41071"/>
                        <a14:foregroundMark x1="34933" y1="30469" x2="40737" y2="42076"/>
                        <a14:foregroundMark x1="32478" y1="43304" x2="46987" y2="46205"/>
                        <a14:foregroundMark x1="56585" y1="37946" x2="66964" y2="39621"/>
                        <a14:foregroundMark x1="62388" y1="31250" x2="61830" y2="47545"/>
                        <a14:foregroundMark x1="57031" y1="42746" x2="61161" y2="42522"/>
                        <a14:foregroundMark x1="42857" y1="55246" x2="40402" y2="69420"/>
                        <a14:foregroundMark x1="47879" y1="55246" x2="49888" y2="59375"/>
                        <a14:foregroundMark x1="51228" y1="55022" x2="54129" y2="56920"/>
                        <a14:foregroundMark x1="23661" y1="56027" x2="19531" y2="52679"/>
                        <a14:foregroundMark x1="18862" y1="55022" x2="18527" y2="64621"/>
                        <a14:foregroundMark x1="15179" y1="80804" x2="17411" y2="81250"/>
                        <a14:foregroundMark x1="24554" y1="59821" x2="26004" y2="61049"/>
                        <a14:foregroundMark x1="23103" y1="57478" x2="21763" y2="55804"/>
                        <a14:foregroundMark x1="44531" y1="8705" x2="47656" y2="9375"/>
                        <a14:foregroundMark x1="70759" y1="7254" x2="72210" y2="7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7180">
            <a:off x="8880600" y="4684186"/>
            <a:ext cx="2842300" cy="284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F594-B1E0-4961-98E1-F88D6CA1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Concepts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CA6A-8B77-49C5-BA62-D9A7E640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A repository:</a:t>
            </a:r>
          </a:p>
          <a:p>
            <a:pPr lvl="1"/>
            <a:r>
              <a:rPr lang="en-US" sz="2800" dirty="0"/>
              <a:t>Folder that you tell git to track changes</a:t>
            </a:r>
            <a:endParaRPr lang="en-NZ" sz="2800" dirty="0"/>
          </a:p>
          <a:p>
            <a:pPr lvl="1"/>
            <a:r>
              <a:rPr lang="en-NZ" sz="2800" dirty="0"/>
              <a:t>Maintains commits (snapshots) of the codebase (through diffs and file versions)</a:t>
            </a:r>
          </a:p>
          <a:p>
            <a:pPr lvl="1"/>
            <a:r>
              <a:rPr lang="en-NZ" sz="2800" dirty="0"/>
              <a:t>Allows you to revert to any previous commit or branch (set of commits)</a:t>
            </a:r>
          </a:p>
          <a:p>
            <a:endParaRPr lang="en-NZ" sz="3200" dirty="0"/>
          </a:p>
          <a:p>
            <a:r>
              <a:rPr lang="en-NZ" sz="3200" dirty="0"/>
              <a:t>Work locally, then pull and push from a central repository (GitHub)</a:t>
            </a:r>
          </a:p>
          <a:p>
            <a:endParaRPr lang="en-NZ" sz="3200" dirty="0"/>
          </a:p>
          <a:p>
            <a:endParaRPr lang="en-NZ" sz="3200" dirty="0"/>
          </a:p>
        </p:txBody>
      </p:sp>
      <p:pic>
        <p:nvPicPr>
          <p:cNvPr id="4" name="Picture 2" descr="http://www.esrille.com/img/Octocat.png">
            <a:extLst>
              <a:ext uri="{FF2B5EF4-FFF2-40B4-BE49-F238E27FC236}">
                <a16:creationId xmlns:a16="http://schemas.microsoft.com/office/drawing/2014/main" id="{7C3F686C-5BC7-4644-B165-0DB49CBC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02335">
            <a:off x="9378891" y="-1284839"/>
            <a:ext cx="2706262" cy="22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1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19E0-3335-483F-B916-93E186BD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you need to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3E12-C7A0-4F0D-A65B-893965F3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Install Git (https://git-scm.com/)</a:t>
            </a:r>
          </a:p>
          <a:p>
            <a:pPr marL="0" indent="0">
              <a:buNone/>
            </a:pPr>
            <a:endParaRPr lang="en-NZ" sz="3200" dirty="0"/>
          </a:p>
          <a:p>
            <a:r>
              <a:rPr lang="en-NZ" sz="3200" dirty="0"/>
              <a:t>Create a GitHub Account (https://github.com/)</a:t>
            </a:r>
          </a:p>
          <a:p>
            <a:endParaRPr lang="en-NZ" sz="3200" dirty="0"/>
          </a:p>
        </p:txBody>
      </p:sp>
      <p:pic>
        <p:nvPicPr>
          <p:cNvPr id="4" name="Picture 2" descr="http://www.esrille.com/img/Octocat.png">
            <a:extLst>
              <a:ext uri="{FF2B5EF4-FFF2-40B4-BE49-F238E27FC236}">
                <a16:creationId xmlns:a16="http://schemas.microsoft.com/office/drawing/2014/main" id="{B51C9BCD-70AE-4695-BE4F-14D566FB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716">
            <a:off x="1661132" y="5353192"/>
            <a:ext cx="2300762" cy="191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9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03A3-F3A3-4AA3-99DB-E79E85E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GitHub GUI vs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A22-A896-4E33-A7CC-E269AC89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can do basic operations with the GUI </a:t>
            </a:r>
          </a:p>
          <a:p>
            <a:r>
              <a:rPr lang="en-NZ" dirty="0"/>
              <a:t>But you should know how to use CLI</a:t>
            </a:r>
            <a:br>
              <a:rPr lang="en-NZ" dirty="0"/>
            </a:br>
            <a:r>
              <a:rPr lang="en-NZ" dirty="0"/>
              <a:t>(in case the repo goes into a weird state)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9DFEA-9E92-4BC7-AD88-A265AAFA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14" y="3202584"/>
            <a:ext cx="4267634" cy="2381654"/>
          </a:xfrm>
          <a:prstGeom prst="rect">
            <a:avLst/>
          </a:prstGeom>
        </p:spPr>
      </p:pic>
      <p:pic>
        <p:nvPicPr>
          <p:cNvPr id="5" name="Picture 2" descr="http://i1-win.softpedia-static.com/screenshots/Portable-Git_1.png">
            <a:extLst>
              <a:ext uri="{FF2B5EF4-FFF2-40B4-BE49-F238E27FC236}">
                <a16:creationId xmlns:a16="http://schemas.microsoft.com/office/drawing/2014/main" id="{9D16C22C-A4A9-4F44-BD49-19A2D0E10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7089" r="4256" b="3532"/>
          <a:stretch/>
        </p:blipFill>
        <p:spPr bwMode="auto">
          <a:xfrm>
            <a:off x="6096000" y="3202584"/>
            <a:ext cx="3870800" cy="23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1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F08-C81E-493D-BF5E-D2A0C657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	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D09A-1900-4CA0-84A4-2779D0BF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clone https://github.com/.....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status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add –A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commit –m “Message Here”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pull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push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branch [branch name]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checkout [branch name]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git merge [branch name]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110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8FA-0987-41BF-ACA6-4E04A8F4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1C72-A54F-4E0E-8375-E9D12CB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Create a new repository </a:t>
            </a:r>
          </a:p>
          <a:p>
            <a:r>
              <a:rPr lang="en-NZ" sz="3200" dirty="0"/>
              <a:t>Add files to repo</a:t>
            </a:r>
          </a:p>
          <a:p>
            <a:r>
              <a:rPr lang="en-NZ" sz="3200" dirty="0"/>
              <a:t>Commit / Push / Pull</a:t>
            </a:r>
          </a:p>
          <a:p>
            <a:r>
              <a:rPr lang="en-NZ" sz="3200" dirty="0"/>
              <a:t>Conflicts</a:t>
            </a:r>
          </a:p>
          <a:p>
            <a:r>
              <a:rPr lang="en-NZ" sz="3200" dirty="0"/>
              <a:t>Branch + Pull Request</a:t>
            </a:r>
          </a:p>
          <a:p>
            <a:endParaRPr lang="en-NZ" sz="3200" u="sng" dirty="0"/>
          </a:p>
          <a:p>
            <a:endParaRPr lang="en-NZ" sz="3200" dirty="0"/>
          </a:p>
          <a:p>
            <a:endParaRPr lang="en-NZ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36745-9D7A-41E7-B000-D19D98E1A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32" y="1182756"/>
            <a:ext cx="2716671" cy="35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365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Segoe UI Light</vt:lpstr>
      <vt:lpstr>Office Theme</vt:lpstr>
      <vt:lpstr>PowerPoint Presentation</vt:lpstr>
      <vt:lpstr>Learning Outcomes</vt:lpstr>
      <vt:lpstr>PowerPoint Presentation</vt:lpstr>
      <vt:lpstr>Source Control </vt:lpstr>
      <vt:lpstr>Basic Concepts </vt:lpstr>
      <vt:lpstr>What you need to use GitHub</vt:lpstr>
      <vt:lpstr>GitHub GUI vs CLI</vt:lpstr>
      <vt:lpstr>Basic Git Commands </vt:lpstr>
      <vt:lpstr>DEMO</vt:lpstr>
      <vt:lpstr>Main Branches</vt:lpstr>
      <vt:lpstr>Supporting Branches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</dc:creator>
  <cp:lastModifiedBy>Hayden Do</cp:lastModifiedBy>
  <cp:revision>80</cp:revision>
  <dcterms:created xsi:type="dcterms:W3CDTF">2015-11-28T01:04:47Z</dcterms:created>
  <dcterms:modified xsi:type="dcterms:W3CDTF">2018-07-08T10:06:31Z</dcterms:modified>
</cp:coreProperties>
</file>