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20"/>
  </p:notesMasterIdLst>
  <p:handoutMasterIdLst>
    <p:handoutMasterId r:id="rId21"/>
  </p:handoutMasterIdLst>
  <p:sldIdLst>
    <p:sldId id="359" r:id="rId2"/>
    <p:sldId id="451" r:id="rId3"/>
    <p:sldId id="452" r:id="rId4"/>
    <p:sldId id="458" r:id="rId5"/>
    <p:sldId id="455" r:id="rId6"/>
    <p:sldId id="459" r:id="rId7"/>
    <p:sldId id="453" r:id="rId8"/>
    <p:sldId id="436" r:id="rId9"/>
    <p:sldId id="460" r:id="rId10"/>
    <p:sldId id="454" r:id="rId11"/>
    <p:sldId id="466" r:id="rId12"/>
    <p:sldId id="461" r:id="rId13"/>
    <p:sldId id="462" r:id="rId14"/>
    <p:sldId id="463" r:id="rId15"/>
    <p:sldId id="464" r:id="rId16"/>
    <p:sldId id="465" r:id="rId17"/>
    <p:sldId id="449" r:id="rId18"/>
    <p:sldId id="318" r:id="rId19"/>
  </p:sldIdLst>
  <p:sldSz cx="9144000" cy="5143500" type="screen16x9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706D"/>
    <a:srgbClr val="90B0AD"/>
    <a:srgbClr val="F0F5E1"/>
    <a:srgbClr val="6EC5B5"/>
    <a:srgbClr val="528D2B"/>
    <a:srgbClr val="F4EFE9"/>
    <a:srgbClr val="6B8866"/>
    <a:srgbClr val="5B795B"/>
    <a:srgbClr val="5AAD9E"/>
    <a:srgbClr val="256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7" autoAdjust="0"/>
    <p:restoredTop sz="94660" autoAdjust="0"/>
  </p:normalViewPr>
  <p:slideViewPr>
    <p:cSldViewPr>
      <p:cViewPr>
        <p:scale>
          <a:sx n="190" d="100"/>
          <a:sy n="190" d="100"/>
        </p:scale>
        <p:origin x="1608" y="576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231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430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281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995E2-71B1-35FB-A684-67A015B1B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5B1A-864C-3B59-1966-C336505C6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1A9C-8749-75DB-EBDE-299E086A3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56E14-D75C-8BD0-C0CF-2D64C89D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923E0-4A0D-552E-7A86-FD048549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28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BADEE-AC14-E1F5-7FCF-AEFF4AD3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BEC9B-5204-F5B5-9FD1-620D98512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810B1-31BD-6F79-12FE-D1333ABE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51C41-78AB-D743-C1EB-D1642FAC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AB40F-7442-AF19-CB2A-A6F53B8A8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49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40DB23-CD94-B190-BD08-0A2B8D13C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07A1B-497C-A827-6543-20FF82CC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7BF1E-6AE4-519E-F717-3EB06B58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A65B8-4A63-B2FF-BF71-6D4DA69F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AD2DB-1021-455F-21B7-5B657BC0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724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515B04F3-EEF7-4533-B6C6-AB561BF34A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3878" b="11808"/>
          <a:stretch/>
        </p:blipFill>
        <p:spPr>
          <a:xfrm>
            <a:off x="0" y="1"/>
            <a:ext cx="9140407" cy="5143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5D54B73-94CA-4308-A97F-AFB93BB03AC7}"/>
              </a:ext>
            </a:extLst>
          </p:cNvPr>
          <p:cNvSpPr/>
          <p:nvPr userDrawn="1"/>
        </p:nvSpPr>
        <p:spPr>
          <a:xfrm>
            <a:off x="179512" y="141480"/>
            <a:ext cx="8784976" cy="4860540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8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airplane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C2CD2-5863-45E6-DAB3-A2557260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1347-2546-F0CC-0D51-CA5FBB1D1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D9D4-44D6-5F1C-AD04-514D3E0C6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FDD6-ABFE-EF4F-228E-9C60D08D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FA88-6604-2C22-BD66-2BF8D7E9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7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88B8-A94A-E422-C4F2-5142FB82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C856F-6713-7A76-7E05-C2C3EEAD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7B9E-04B4-44A1-3DA6-009CE870F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C39E-522A-CB2E-3B26-15A7B835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1F74-A3E1-1114-BF26-B00B17DE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0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AB19-07D3-A2C7-F8A7-129FAD2B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848D-7E82-68B6-66B1-545547EB8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60E0A-02FC-66B4-7C47-1D84BC883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8ACBE-CEE3-1339-8D99-F3833A2C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EB3E4-AA44-9E97-63C8-6977779E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1FF90-7019-E360-22E4-3ED3FB43C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638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ABD5-1574-173C-7C99-70E53DE3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2001-349D-F8F7-2E14-CAEB3BBC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5AF4C-62C5-B6E3-254F-E70A11861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0F876-BDA1-BAE1-2788-20ACA6B69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2CF7D4-B8F6-C68C-1667-D1C1EB5C2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D1D16-92A0-C32D-2267-C5D2E6E8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087153-76BC-4AA8-3622-B0E02EFC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7667C-D91A-613D-02F8-0D98C526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7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6C49-D444-D1E4-4F55-2A24BBC9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84919B-72E5-2A32-FEF5-B86553F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138EC-ACBF-CF13-FBF1-EEC849ED4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81490-4F64-2638-8497-915C201B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99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36C84-7970-63FB-FE73-A4C36BB6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208D57-EDC8-FDB5-75EB-56CE637D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A3782-F1E5-E848-70E2-179ADE6AB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5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0F0-C59F-6160-D67E-B6948755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3627-3599-5620-08A7-9B7E58B59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ABE87-D834-9EE4-2C3F-C4A8FCFFA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E88F-F934-2A01-0048-31FCC007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40876-96B6-011E-C521-53EE8E1F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10737-F357-7A39-0E56-FD212F13C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91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B84E-3DCA-B748-09F8-A36D623F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69D69-6CA6-681C-D46D-86C5AB185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D594B-F369-300B-E5AF-1FDA01CF3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4630E-66C8-E9EF-6E98-7005624DD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282B9-C5B2-4323-852C-46E526ED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1CF8F-E787-5979-465D-E7392524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20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A85B3-CE6A-CAF2-67D4-290C20BA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6A3D3-CA57-C10E-AC26-7608D20C6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9BCAF-CFC2-E446-CF60-08798691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E4736-691A-C1DD-0F06-1EEF73451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07B3-0270-A94C-1B67-9480A4DC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8">
            <a:extLst>
              <a:ext uri="{FF2B5EF4-FFF2-40B4-BE49-F238E27FC236}">
                <a16:creationId xmlns:a16="http://schemas.microsoft.com/office/drawing/2014/main" id="{3B60DFC5-FEB2-D235-0C59-1474719E6D24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65F041-88D0-1838-C824-A72D3057C32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6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650" r:id="rId13"/>
    <p:sldLayoutId id="2147483661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16823D4-60E0-446B-80BF-07C613E99C7B}"/>
              </a:ext>
            </a:extLst>
          </p:cNvPr>
          <p:cNvSpPr/>
          <p:nvPr/>
        </p:nvSpPr>
        <p:spPr>
          <a:xfrm>
            <a:off x="2093371" y="2555605"/>
            <a:ext cx="49572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 altLang="zh-CN" sz="1400" spc="3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sym typeface="微软雅黑" pitchFamily="34" charset="-122"/>
              </a:rPr>
              <a:t>Tutorial Progress and Key Learnings</a:t>
            </a:r>
            <a:endParaRPr lang="zh-CN" altLang="en-US" sz="1400" spc="300" dirty="0">
              <a:latin typeface="ADLaM Display" panose="02010000000000000000" pitchFamily="2" charset="77"/>
              <a:ea typeface="方正平和简体" panose="03000509000000000000" pitchFamily="65" charset="-122"/>
              <a:cs typeface="ADLaM Display" panose="02010000000000000000" pitchFamily="2" charset="77"/>
              <a:sym typeface="微软雅黑" pitchFamily="34" charset="-122"/>
            </a:endParaRPr>
          </a:p>
        </p:txBody>
      </p:sp>
      <p:sp>
        <p:nvSpPr>
          <p:cNvPr id="14" name="TextBox 71">
            <a:extLst>
              <a:ext uri="{FF2B5EF4-FFF2-40B4-BE49-F238E27FC236}">
                <a16:creationId xmlns:a16="http://schemas.microsoft.com/office/drawing/2014/main" id="{304C8D75-9B81-4FF6-9D9A-2604F70CE4D4}"/>
              </a:ext>
            </a:extLst>
          </p:cNvPr>
          <p:cNvSpPr txBox="1"/>
          <p:nvPr/>
        </p:nvSpPr>
        <p:spPr>
          <a:xfrm>
            <a:off x="6228184" y="4268350"/>
            <a:ext cx="1162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4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Amber Xu</a:t>
            </a:r>
            <a:endParaRPr lang="zh-CN" altLang="en-US" sz="1400" dirty="0">
              <a:latin typeface="ADLaM Display" panose="02010000000000000000" pitchFamily="2" charset="77"/>
              <a:ea typeface="方正平和简体" panose="03000509000000000000" pitchFamily="65" charset="-122"/>
              <a:cs typeface="ADLaM Display" panose="02010000000000000000" pitchFamily="2" charset="77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349AF3-A64F-41FC-A376-B8777DE7440D}"/>
              </a:ext>
            </a:extLst>
          </p:cNvPr>
          <p:cNvSpPr/>
          <p:nvPr/>
        </p:nvSpPr>
        <p:spPr>
          <a:xfrm>
            <a:off x="1536370" y="1651441"/>
            <a:ext cx="59046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pc="300" dirty="0">
                <a:latin typeface="DFPPOP1W7-B5" panose="040B0700000000000000" pitchFamily="82" charset="-120"/>
                <a:ea typeface="DFPPOP1W7-B5" panose="040B0700000000000000" pitchFamily="82" charset="-120"/>
                <a:cs typeface="Adobe Arabic" panose="02040503050201020203" pitchFamily="18" charset="-78"/>
                <a:sym typeface="微软雅黑" pitchFamily="34" charset="-122"/>
              </a:rPr>
              <a:t> </a:t>
            </a:r>
            <a:r>
              <a:rPr lang="en-US" altLang="zh-CN" sz="2400" b="1" spc="300" dirty="0">
                <a:latin typeface="ADLaM Display" panose="020F0502020204030204" pitchFamily="34" charset="0"/>
                <a:ea typeface="ADLaM Display" panose="020F0502020204030204" pitchFamily="34" charset="0"/>
                <a:cs typeface="ADLaM Display" panose="020F0502020204030204" pitchFamily="34" charset="0"/>
                <a:sym typeface="微软雅黑" pitchFamily="34" charset="-122"/>
              </a:rPr>
              <a:t>Cell Atlas Approximations API</a:t>
            </a:r>
            <a:endParaRPr lang="zh-CN" altLang="en-US" sz="4000" b="1" spc="300" dirty="0">
              <a:latin typeface="ADLaM Display" panose="020F0502020204030204" pitchFamily="34" charset="0"/>
              <a:ea typeface="DFPPOP1W7-B5" panose="040B0700000000000000" pitchFamily="82" charset="-120"/>
              <a:cs typeface="ADLaM Display" panose="020F0502020204030204" pitchFamily="34" charset="0"/>
              <a:sym typeface="微软雅黑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0E07BB2-0F18-428B-83D9-44BE99C813E1}"/>
              </a:ext>
            </a:extLst>
          </p:cNvPr>
          <p:cNvCxnSpPr>
            <a:cxnSpLocks/>
          </p:cNvCxnSpPr>
          <p:nvPr/>
        </p:nvCxnSpPr>
        <p:spPr>
          <a:xfrm>
            <a:off x="2843808" y="2427734"/>
            <a:ext cx="3289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399469E-8110-4B1D-9C7E-6CCA7392E11E}"/>
              </a:ext>
            </a:extLst>
          </p:cNvPr>
          <p:cNvCxnSpPr>
            <a:cxnSpLocks/>
          </p:cNvCxnSpPr>
          <p:nvPr/>
        </p:nvCxnSpPr>
        <p:spPr>
          <a:xfrm>
            <a:off x="2843807" y="3075806"/>
            <a:ext cx="3289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065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E8545EB0-A1E5-41D2-B4C8-21D4A4E28F7F}"/>
              </a:ext>
            </a:extLst>
          </p:cNvPr>
          <p:cNvGrpSpPr/>
          <p:nvPr/>
        </p:nvGrpSpPr>
        <p:grpSpPr>
          <a:xfrm>
            <a:off x="3303915" y="1141236"/>
            <a:ext cx="5538400" cy="3160850"/>
            <a:chOff x="3417375" y="1443034"/>
            <a:chExt cx="8384817" cy="4785348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2C8B6137-FB32-4B87-83E3-0A0FA710E723}"/>
                </a:ext>
              </a:extLst>
            </p:cNvPr>
            <p:cNvSpPr/>
            <p:nvPr/>
          </p:nvSpPr>
          <p:spPr>
            <a:xfrm>
              <a:off x="3505979" y="1795172"/>
              <a:ext cx="6840498" cy="94422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784B6577-89BD-4915-B372-C3B315E5D787}"/>
                </a:ext>
              </a:extLst>
            </p:cNvPr>
            <p:cNvSpPr/>
            <p:nvPr/>
          </p:nvSpPr>
          <p:spPr>
            <a:xfrm>
              <a:off x="3505979" y="2739969"/>
              <a:ext cx="4763368" cy="94422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FA76DB4-085A-42A2-AD48-B3BA1A768A55}"/>
                </a:ext>
              </a:extLst>
            </p:cNvPr>
            <p:cNvSpPr/>
            <p:nvPr/>
          </p:nvSpPr>
          <p:spPr>
            <a:xfrm>
              <a:off x="3505980" y="3684758"/>
              <a:ext cx="2853800" cy="94422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C82A1AD-E81D-4455-AE9E-E48B35BC1474}"/>
                </a:ext>
              </a:extLst>
            </p:cNvPr>
            <p:cNvSpPr/>
            <p:nvPr/>
          </p:nvSpPr>
          <p:spPr>
            <a:xfrm>
              <a:off x="3505980" y="4609344"/>
              <a:ext cx="1192874" cy="944227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  <a:alpha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5FE5FB7D-9B87-48CF-968E-3E6EAF8AC63F}"/>
                </a:ext>
              </a:extLst>
            </p:cNvPr>
            <p:cNvGrpSpPr/>
            <p:nvPr/>
          </p:nvGrpSpPr>
          <p:grpSpPr>
            <a:xfrm>
              <a:off x="3417375" y="5198087"/>
              <a:ext cx="6929101" cy="171700"/>
              <a:chOff x="3649523" y="6019286"/>
              <a:chExt cx="6636028" cy="171700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B47DE2C4-963C-4F98-88DC-C44D6A664D24}"/>
                  </a:ext>
                </a:extLst>
              </p:cNvPr>
              <p:cNvCxnSpPr/>
              <p:nvPr/>
            </p:nvCxnSpPr>
            <p:spPr>
              <a:xfrm>
                <a:off x="3805238" y="6105143"/>
                <a:ext cx="6480313" cy="0"/>
              </a:xfrm>
              <a:prstGeom prst="line">
                <a:avLst/>
              </a:prstGeom>
              <a:ln w="19050">
                <a:solidFill>
                  <a:schemeClr val="bg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F70D087-E64F-43EA-8FB8-173C1B7E2ABB}"/>
                  </a:ext>
                </a:extLst>
              </p:cNvPr>
              <p:cNvGrpSpPr/>
              <p:nvPr/>
            </p:nvGrpSpPr>
            <p:grpSpPr>
              <a:xfrm>
                <a:off x="3649523" y="6019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8D000A1A-0DD4-45B5-9A7A-3ECA55E7F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4" name="任意多边形: 形状 73">
                  <a:extLst>
                    <a:ext uri="{FF2B5EF4-FFF2-40B4-BE49-F238E27FC236}">
                      <a16:creationId xmlns:a16="http://schemas.microsoft.com/office/drawing/2014/main" id="{F6DF42FE-BE26-4C01-A2ED-4E3F2BC5B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1856FF1-7A86-44BC-BFFA-02EA8E9896AC}"/>
                </a:ext>
              </a:extLst>
            </p:cNvPr>
            <p:cNvCxnSpPr/>
            <p:nvPr/>
          </p:nvCxnSpPr>
          <p:spPr>
            <a:xfrm>
              <a:off x="3507280" y="4734880"/>
              <a:ext cx="0" cy="68192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C8179F1-F2ED-446D-954B-D8799566A728}"/>
                </a:ext>
              </a:extLst>
            </p:cNvPr>
            <p:cNvGrpSpPr/>
            <p:nvPr/>
          </p:nvGrpSpPr>
          <p:grpSpPr>
            <a:xfrm>
              <a:off x="3417375" y="4296448"/>
              <a:ext cx="6929101" cy="171700"/>
              <a:chOff x="3649523" y="5117648"/>
              <a:chExt cx="6636028" cy="171700"/>
            </a:xfrm>
          </p:grpSpPr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F7BA3A8A-D97A-41CD-A05E-FE4B4618299C}"/>
                  </a:ext>
                </a:extLst>
              </p:cNvPr>
              <p:cNvCxnSpPr/>
              <p:nvPr/>
            </p:nvCxnSpPr>
            <p:spPr>
              <a:xfrm>
                <a:off x="3805238" y="5193171"/>
                <a:ext cx="6480313" cy="0"/>
              </a:xfrm>
              <a:prstGeom prst="line">
                <a:avLst/>
              </a:prstGeom>
              <a:ln w="19050">
                <a:solidFill>
                  <a:schemeClr val="bg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21C5007D-5821-4694-B603-4685C2CAC205}"/>
                  </a:ext>
                </a:extLst>
              </p:cNvPr>
              <p:cNvGrpSpPr/>
              <p:nvPr/>
            </p:nvGrpSpPr>
            <p:grpSpPr>
              <a:xfrm>
                <a:off x="3649523" y="5117648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380F5412-7D41-4F8B-BCC5-0494123B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DC341796-0159-452C-BFE0-482B3F1C1E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D39892E0-0B60-4741-A3BF-966AF6D4DCA5}"/>
                </a:ext>
              </a:extLst>
            </p:cNvPr>
            <p:cNvCxnSpPr/>
            <p:nvPr/>
          </p:nvCxnSpPr>
          <p:spPr>
            <a:xfrm>
              <a:off x="3507280" y="3793423"/>
              <a:ext cx="0" cy="68192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DBE136F-95EB-4CFB-9D81-37D6A729906F}"/>
                </a:ext>
              </a:extLst>
            </p:cNvPr>
            <p:cNvGrpSpPr/>
            <p:nvPr/>
          </p:nvGrpSpPr>
          <p:grpSpPr>
            <a:xfrm>
              <a:off x="3417375" y="3401752"/>
              <a:ext cx="6929101" cy="171700"/>
              <a:chOff x="3649523" y="4222952"/>
              <a:chExt cx="6636028" cy="171700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5703643-9BF8-4FDF-AD21-121AA375D4EC}"/>
                  </a:ext>
                </a:extLst>
              </p:cNvPr>
              <p:cNvCxnSpPr/>
              <p:nvPr/>
            </p:nvCxnSpPr>
            <p:spPr>
              <a:xfrm>
                <a:off x="3805238" y="4308809"/>
                <a:ext cx="6480313" cy="0"/>
              </a:xfrm>
              <a:prstGeom prst="line">
                <a:avLst/>
              </a:prstGeom>
              <a:ln w="19050">
                <a:solidFill>
                  <a:schemeClr val="bg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组合 63">
                <a:extLst>
                  <a:ext uri="{FF2B5EF4-FFF2-40B4-BE49-F238E27FC236}">
                    <a16:creationId xmlns:a16="http://schemas.microsoft.com/office/drawing/2014/main" id="{A4F8FFA2-B46E-485B-B28B-58B1696A1714}"/>
                  </a:ext>
                </a:extLst>
              </p:cNvPr>
              <p:cNvGrpSpPr/>
              <p:nvPr/>
            </p:nvGrpSpPr>
            <p:grpSpPr>
              <a:xfrm>
                <a:off x="3649523" y="4222952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5B582938-2410-4FCE-874F-E7B755BD5E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96870558-2FA8-4944-A42E-8FF8CCCEB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6F6B217B-D8F5-4407-87E3-1E22EE1A340E}"/>
                </a:ext>
              </a:extLst>
            </p:cNvPr>
            <p:cNvCxnSpPr/>
            <p:nvPr/>
          </p:nvCxnSpPr>
          <p:spPr>
            <a:xfrm>
              <a:off x="3507280" y="2850892"/>
              <a:ext cx="0" cy="68192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AE75928-B3CA-41EB-A116-D32BBDF10FA6}"/>
                </a:ext>
              </a:extLst>
            </p:cNvPr>
            <p:cNvGrpSpPr/>
            <p:nvPr/>
          </p:nvGrpSpPr>
          <p:grpSpPr>
            <a:xfrm>
              <a:off x="3417375" y="2499087"/>
              <a:ext cx="6929101" cy="171700"/>
              <a:chOff x="3649523" y="3320286"/>
              <a:chExt cx="6636028" cy="171700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5CC61C85-FEF6-42F5-B0DA-D67BA0D608E0}"/>
                  </a:ext>
                </a:extLst>
              </p:cNvPr>
              <p:cNvCxnSpPr/>
              <p:nvPr/>
            </p:nvCxnSpPr>
            <p:spPr>
              <a:xfrm>
                <a:off x="3805238" y="3416564"/>
                <a:ext cx="6480313" cy="0"/>
              </a:xfrm>
              <a:prstGeom prst="line">
                <a:avLst/>
              </a:prstGeom>
              <a:ln w="19050">
                <a:solidFill>
                  <a:schemeClr val="bg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44C9F6F2-092B-4695-8856-6D7DCBC724D8}"/>
                  </a:ext>
                </a:extLst>
              </p:cNvPr>
              <p:cNvGrpSpPr/>
              <p:nvPr/>
            </p:nvGrpSpPr>
            <p:grpSpPr>
              <a:xfrm>
                <a:off x="3649523" y="332028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DF271AC1-D848-4418-A8C9-DE407B87E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F4FCA10F-F78C-4DF9-97E3-51F428F7B1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EB761CB-7499-4670-8AB7-1A8FDCB4B344}"/>
                </a:ext>
              </a:extLst>
            </p:cNvPr>
            <p:cNvCxnSpPr/>
            <p:nvPr/>
          </p:nvCxnSpPr>
          <p:spPr>
            <a:xfrm>
              <a:off x="3507280" y="1912387"/>
              <a:ext cx="0" cy="681927"/>
            </a:xfrm>
            <a:prstGeom prst="line">
              <a:avLst/>
            </a:prstGeom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4DA9D2A-1490-4183-9A20-6936261F6A9B}"/>
                </a:ext>
              </a:extLst>
            </p:cNvPr>
            <p:cNvGrpSpPr/>
            <p:nvPr/>
          </p:nvGrpSpPr>
          <p:grpSpPr>
            <a:xfrm>
              <a:off x="3417375" y="1600277"/>
              <a:ext cx="6929101" cy="171700"/>
              <a:chOff x="3649523" y="2421476"/>
              <a:chExt cx="6636028" cy="171700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BC20895F-29D4-4D0A-842C-74E1DA693AF4}"/>
                  </a:ext>
                </a:extLst>
              </p:cNvPr>
              <p:cNvCxnSpPr/>
              <p:nvPr/>
            </p:nvCxnSpPr>
            <p:spPr>
              <a:xfrm>
                <a:off x="3805238" y="2511334"/>
                <a:ext cx="6480313" cy="0"/>
              </a:xfrm>
              <a:prstGeom prst="line">
                <a:avLst/>
              </a:prstGeom>
              <a:ln w="19050">
                <a:solidFill>
                  <a:schemeClr val="bg2"/>
                </a:solidFill>
                <a:prstDash val="sysDash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6AE09FA8-3FBE-405C-B923-5F1BC44B820E}"/>
                  </a:ext>
                </a:extLst>
              </p:cNvPr>
              <p:cNvGrpSpPr/>
              <p:nvPr/>
            </p:nvGrpSpPr>
            <p:grpSpPr>
              <a:xfrm>
                <a:off x="3649523" y="2421476"/>
                <a:ext cx="172216" cy="171700"/>
                <a:chOff x="2138511" y="2464802"/>
                <a:chExt cx="354012" cy="352956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5F4AAEDB-B3BC-4B21-91C9-58314845E6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9830" y="2555417"/>
                  <a:ext cx="171376" cy="1717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2861C16B-27A1-4549-973A-D84893F3B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8511" y="2464802"/>
                  <a:ext cx="354012" cy="352956"/>
                </a:xfrm>
                <a:custGeom>
                  <a:avLst/>
                  <a:gdLst>
                    <a:gd name="T0" fmla="*/ 212 w 423"/>
                    <a:gd name="T1" fmla="*/ 0 h 424"/>
                    <a:gd name="T2" fmla="*/ 0 w 423"/>
                    <a:gd name="T3" fmla="*/ 212 h 424"/>
                    <a:gd name="T4" fmla="*/ 212 w 423"/>
                    <a:gd name="T5" fmla="*/ 424 h 424"/>
                    <a:gd name="T6" fmla="*/ 423 w 423"/>
                    <a:gd name="T7" fmla="*/ 212 h 424"/>
                    <a:gd name="T8" fmla="*/ 212 w 423"/>
                    <a:gd name="T9" fmla="*/ 0 h 424"/>
                    <a:gd name="T10" fmla="*/ 212 w 423"/>
                    <a:gd name="T11" fmla="*/ 386 h 424"/>
                    <a:gd name="T12" fmla="*/ 38 w 423"/>
                    <a:gd name="T13" fmla="*/ 212 h 424"/>
                    <a:gd name="T14" fmla="*/ 212 w 423"/>
                    <a:gd name="T15" fmla="*/ 38 h 424"/>
                    <a:gd name="T16" fmla="*/ 386 w 423"/>
                    <a:gd name="T17" fmla="*/ 212 h 424"/>
                    <a:gd name="T18" fmla="*/ 212 w 423"/>
                    <a:gd name="T19" fmla="*/ 386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23" h="424">
                      <a:moveTo>
                        <a:pt x="212" y="0"/>
                      </a:moveTo>
                      <a:cubicBezTo>
                        <a:pt x="95" y="0"/>
                        <a:pt x="0" y="95"/>
                        <a:pt x="0" y="212"/>
                      </a:cubicBezTo>
                      <a:cubicBezTo>
                        <a:pt x="0" y="329"/>
                        <a:pt x="95" y="424"/>
                        <a:pt x="212" y="424"/>
                      </a:cubicBezTo>
                      <a:cubicBezTo>
                        <a:pt x="329" y="424"/>
                        <a:pt x="423" y="329"/>
                        <a:pt x="423" y="212"/>
                      </a:cubicBezTo>
                      <a:cubicBezTo>
                        <a:pt x="423" y="95"/>
                        <a:pt x="329" y="0"/>
                        <a:pt x="212" y="0"/>
                      </a:cubicBezTo>
                      <a:close/>
                      <a:moveTo>
                        <a:pt x="212" y="386"/>
                      </a:moveTo>
                      <a:cubicBezTo>
                        <a:pt x="116" y="386"/>
                        <a:pt x="38" y="308"/>
                        <a:pt x="38" y="212"/>
                      </a:cubicBezTo>
                      <a:cubicBezTo>
                        <a:pt x="38" y="116"/>
                        <a:pt x="116" y="38"/>
                        <a:pt x="212" y="38"/>
                      </a:cubicBezTo>
                      <a:cubicBezTo>
                        <a:pt x="308" y="38"/>
                        <a:pt x="386" y="116"/>
                        <a:pt x="386" y="212"/>
                      </a:cubicBezTo>
                      <a:cubicBezTo>
                        <a:pt x="386" y="308"/>
                        <a:pt x="308" y="386"/>
                        <a:pt x="212" y="38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ma14="http://schemas.microsoft.com/office/mac/drawingml/2011/main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/>
                </a:p>
              </p:txBody>
            </p:sp>
          </p:grpSp>
        </p:grpSp>
        <p:sp>
          <p:nvSpPr>
            <p:cNvPr id="47" name="文本框 15">
              <a:extLst>
                <a:ext uri="{FF2B5EF4-FFF2-40B4-BE49-F238E27FC236}">
                  <a16:creationId xmlns:a16="http://schemas.microsoft.com/office/drawing/2014/main" id="{FB678A66-E82D-4EB5-AF5A-54712EDE5C8A}"/>
                </a:ext>
              </a:extLst>
            </p:cNvPr>
            <p:cNvSpPr txBox="1"/>
            <p:nvPr/>
          </p:nvSpPr>
          <p:spPr>
            <a:xfrm>
              <a:off x="3501930" y="5843971"/>
              <a:ext cx="1694239" cy="384411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en-AU" altLang="zh-CN" sz="1600" dirty="0">
                  <a:solidFill>
                    <a:schemeClr val="bg1">
                      <a:lumMod val="50000"/>
                    </a:schemeClr>
                  </a:solidFill>
                </a:rPr>
                <a:t>Clear Expression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文本框 16">
              <a:extLst>
                <a:ext uri="{FF2B5EF4-FFF2-40B4-BE49-F238E27FC236}">
                  <a16:creationId xmlns:a16="http://schemas.microsoft.com/office/drawing/2014/main" id="{18BF9AD3-DFDF-4E48-A12F-C511828EB15B}"/>
                </a:ext>
              </a:extLst>
            </p:cNvPr>
            <p:cNvSpPr txBox="1"/>
            <p:nvPr/>
          </p:nvSpPr>
          <p:spPr>
            <a:xfrm>
              <a:off x="5665509" y="5467988"/>
              <a:ext cx="908614" cy="38441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en-AU" altLang="zh-CN" sz="1600" dirty="0">
                  <a:solidFill>
                    <a:schemeClr val="bg1">
                      <a:lumMod val="50000"/>
                    </a:schemeClr>
                  </a:solidFill>
                </a:rPr>
                <a:t>Direct Approach</a:t>
              </a:r>
              <a:endParaRPr lang="zh-CN" altLang="en-US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文本框 17">
              <a:extLst>
                <a:ext uri="{FF2B5EF4-FFF2-40B4-BE49-F238E27FC236}">
                  <a16:creationId xmlns:a16="http://schemas.microsoft.com/office/drawing/2014/main" id="{4DE6C44E-D019-45AE-A995-9DF0318FF937}"/>
                </a:ext>
              </a:extLst>
            </p:cNvPr>
            <p:cNvSpPr txBox="1"/>
            <p:nvPr/>
          </p:nvSpPr>
          <p:spPr>
            <a:xfrm>
              <a:off x="7121696" y="5746699"/>
              <a:ext cx="2102127" cy="384411"/>
            </a:xfrm>
            <a:prstGeom prst="rect">
              <a:avLst/>
            </a:prstGeom>
            <a:noFill/>
          </p:spPr>
          <p:txBody>
            <a:bodyPr wrap="none">
              <a:normAutofit fontScale="92500" lnSpcReduction="10000"/>
            </a:bodyPr>
            <a:lstStyle/>
            <a:p>
              <a:pPr algn="ctr"/>
              <a:r>
                <a:rPr lang="en-AU" sz="1200" dirty="0">
                  <a:solidFill>
                    <a:schemeClr val="bg1">
                      <a:lumMod val="50000"/>
                    </a:schemeClr>
                  </a:solidFill>
                </a:rPr>
                <a:t>Essential Explanations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文本框 18">
              <a:extLst>
                <a:ext uri="{FF2B5EF4-FFF2-40B4-BE49-F238E27FC236}">
                  <a16:creationId xmlns:a16="http://schemas.microsoft.com/office/drawing/2014/main" id="{077D4B72-402D-45A3-9D67-F55F150B5802}"/>
                </a:ext>
              </a:extLst>
            </p:cNvPr>
            <p:cNvSpPr txBox="1"/>
            <p:nvPr/>
          </p:nvSpPr>
          <p:spPr>
            <a:xfrm>
              <a:off x="9428973" y="5367372"/>
              <a:ext cx="2102127" cy="598504"/>
            </a:xfrm>
            <a:prstGeom prst="rect">
              <a:avLst/>
            </a:prstGeom>
            <a:noFill/>
          </p:spPr>
          <p:txBody>
            <a:bodyPr wrap="none">
              <a:normAutofit/>
            </a:bodyPr>
            <a:lstStyle/>
            <a:p>
              <a:pPr algn="ctr"/>
              <a:r>
                <a:rPr lang="en-AU" altLang="zh-CN" sz="1100" dirty="0">
                  <a:solidFill>
                    <a:schemeClr val="bg1">
                      <a:lumMod val="50000"/>
                    </a:schemeClr>
                  </a:solidFill>
                </a:rPr>
                <a:t>Overall Relevance</a:t>
              </a:r>
              <a:endParaRPr lang="zh-CN" alt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DB648F8C-CF7E-464A-9B1C-AFDF149A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0849" y="2180915"/>
              <a:ext cx="1903822" cy="3090181"/>
            </a:xfrm>
            <a:custGeom>
              <a:avLst/>
              <a:gdLst>
                <a:gd name="T0" fmla="*/ 222 w 369"/>
                <a:gd name="T1" fmla="*/ 571 h 600"/>
                <a:gd name="T2" fmla="*/ 236 w 369"/>
                <a:gd name="T3" fmla="*/ 582 h 600"/>
                <a:gd name="T4" fmla="*/ 249 w 369"/>
                <a:gd name="T5" fmla="*/ 595 h 600"/>
                <a:gd name="T6" fmla="*/ 207 w 369"/>
                <a:gd name="T7" fmla="*/ 574 h 600"/>
                <a:gd name="T8" fmla="*/ 199 w 369"/>
                <a:gd name="T9" fmla="*/ 569 h 600"/>
                <a:gd name="T10" fmla="*/ 203 w 369"/>
                <a:gd name="T11" fmla="*/ 519 h 600"/>
                <a:gd name="T12" fmla="*/ 175 w 369"/>
                <a:gd name="T13" fmla="*/ 544 h 600"/>
                <a:gd name="T14" fmla="*/ 170 w 369"/>
                <a:gd name="T15" fmla="*/ 570 h 600"/>
                <a:gd name="T16" fmla="*/ 166 w 369"/>
                <a:gd name="T17" fmla="*/ 586 h 600"/>
                <a:gd name="T18" fmla="*/ 130 w 369"/>
                <a:gd name="T19" fmla="*/ 597 h 600"/>
                <a:gd name="T20" fmla="*/ 142 w 369"/>
                <a:gd name="T21" fmla="*/ 585 h 600"/>
                <a:gd name="T22" fmla="*/ 141 w 369"/>
                <a:gd name="T23" fmla="*/ 569 h 600"/>
                <a:gd name="T24" fmla="*/ 113 w 369"/>
                <a:gd name="T25" fmla="*/ 512 h 600"/>
                <a:gd name="T26" fmla="*/ 113 w 369"/>
                <a:gd name="T27" fmla="*/ 507 h 600"/>
                <a:gd name="T28" fmla="*/ 112 w 369"/>
                <a:gd name="T29" fmla="*/ 249 h 600"/>
                <a:gd name="T30" fmla="*/ 60 w 369"/>
                <a:gd name="T31" fmla="*/ 166 h 600"/>
                <a:gd name="T32" fmla="*/ 0 w 369"/>
                <a:gd name="T33" fmla="*/ 148 h 600"/>
                <a:gd name="T34" fmla="*/ 24 w 369"/>
                <a:gd name="T35" fmla="*/ 95 h 600"/>
                <a:gd name="T36" fmla="*/ 15 w 369"/>
                <a:gd name="T37" fmla="*/ 25 h 600"/>
                <a:gd name="T38" fmla="*/ 28 w 369"/>
                <a:gd name="T39" fmla="*/ 54 h 600"/>
                <a:gd name="T40" fmla="*/ 41 w 369"/>
                <a:gd name="T41" fmla="*/ 59 h 600"/>
                <a:gd name="T42" fmla="*/ 103 w 369"/>
                <a:gd name="T43" fmla="*/ 105 h 600"/>
                <a:gd name="T44" fmla="*/ 126 w 369"/>
                <a:gd name="T45" fmla="*/ 126 h 600"/>
                <a:gd name="T46" fmla="*/ 164 w 369"/>
                <a:gd name="T47" fmla="*/ 145 h 600"/>
                <a:gd name="T48" fmla="*/ 156 w 369"/>
                <a:gd name="T49" fmla="*/ 118 h 600"/>
                <a:gd name="T50" fmla="*/ 153 w 369"/>
                <a:gd name="T51" fmla="*/ 83 h 600"/>
                <a:gd name="T52" fmla="*/ 129 w 369"/>
                <a:gd name="T53" fmla="*/ 57 h 600"/>
                <a:gd name="T54" fmla="*/ 207 w 369"/>
                <a:gd name="T55" fmla="*/ 64 h 600"/>
                <a:gd name="T56" fmla="*/ 215 w 369"/>
                <a:gd name="T57" fmla="*/ 81 h 600"/>
                <a:gd name="T58" fmla="*/ 213 w 369"/>
                <a:gd name="T59" fmla="*/ 81 h 600"/>
                <a:gd name="T60" fmla="*/ 199 w 369"/>
                <a:gd name="T61" fmla="*/ 92 h 600"/>
                <a:gd name="T62" fmla="*/ 191 w 369"/>
                <a:gd name="T63" fmla="*/ 128 h 600"/>
                <a:gd name="T64" fmla="*/ 210 w 369"/>
                <a:gd name="T65" fmla="*/ 138 h 600"/>
                <a:gd name="T66" fmla="*/ 244 w 369"/>
                <a:gd name="T67" fmla="*/ 119 h 600"/>
                <a:gd name="T68" fmla="*/ 255 w 369"/>
                <a:gd name="T69" fmla="*/ 102 h 600"/>
                <a:gd name="T70" fmla="*/ 314 w 369"/>
                <a:gd name="T71" fmla="*/ 53 h 600"/>
                <a:gd name="T72" fmla="*/ 339 w 369"/>
                <a:gd name="T73" fmla="*/ 5 h 600"/>
                <a:gd name="T74" fmla="*/ 359 w 369"/>
                <a:gd name="T75" fmla="*/ 27 h 600"/>
                <a:gd name="T76" fmla="*/ 346 w 369"/>
                <a:gd name="T77" fmla="*/ 54 h 600"/>
                <a:gd name="T78" fmla="*/ 362 w 369"/>
                <a:gd name="T79" fmla="*/ 105 h 600"/>
                <a:gd name="T80" fmla="*/ 303 w 369"/>
                <a:gd name="T81" fmla="*/ 161 h 600"/>
                <a:gd name="T82" fmla="*/ 254 w 369"/>
                <a:gd name="T83" fmla="*/ 192 h 600"/>
                <a:gd name="T84" fmla="*/ 251 w 369"/>
                <a:gd name="T85" fmla="*/ 290 h 600"/>
                <a:gd name="T86" fmla="*/ 261 w 369"/>
                <a:gd name="T87" fmla="*/ 446 h 600"/>
                <a:gd name="T88" fmla="*/ 240 w 369"/>
                <a:gd name="T89" fmla="*/ 511 h 600"/>
                <a:gd name="T90" fmla="*/ 233 w 369"/>
                <a:gd name="T91" fmla="*/ 570 h 600"/>
                <a:gd name="T92" fmla="*/ 227 w 369"/>
                <a:gd name="T93" fmla="*/ 596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600">
                  <a:moveTo>
                    <a:pt x="233" y="570"/>
                  </a:moveTo>
                  <a:cubicBezTo>
                    <a:pt x="230" y="570"/>
                    <a:pt x="226" y="570"/>
                    <a:pt x="222" y="570"/>
                  </a:cubicBezTo>
                  <a:cubicBezTo>
                    <a:pt x="222" y="570"/>
                    <a:pt x="222" y="570"/>
                    <a:pt x="222" y="571"/>
                  </a:cubicBezTo>
                  <a:cubicBezTo>
                    <a:pt x="225" y="573"/>
                    <a:pt x="228" y="576"/>
                    <a:pt x="231" y="578"/>
                  </a:cubicBezTo>
                  <a:cubicBezTo>
                    <a:pt x="232" y="579"/>
                    <a:pt x="233" y="579"/>
                    <a:pt x="234" y="579"/>
                  </a:cubicBezTo>
                  <a:cubicBezTo>
                    <a:pt x="235" y="580"/>
                    <a:pt x="236" y="581"/>
                    <a:pt x="236" y="582"/>
                  </a:cubicBezTo>
                  <a:cubicBezTo>
                    <a:pt x="240" y="585"/>
                    <a:pt x="243" y="588"/>
                    <a:pt x="247" y="590"/>
                  </a:cubicBezTo>
                  <a:cubicBezTo>
                    <a:pt x="248" y="591"/>
                    <a:pt x="248" y="592"/>
                    <a:pt x="249" y="593"/>
                  </a:cubicBezTo>
                  <a:cubicBezTo>
                    <a:pt x="249" y="594"/>
                    <a:pt x="249" y="594"/>
                    <a:pt x="249" y="595"/>
                  </a:cubicBezTo>
                  <a:cubicBezTo>
                    <a:pt x="245" y="596"/>
                    <a:pt x="232" y="597"/>
                    <a:pt x="229" y="596"/>
                  </a:cubicBezTo>
                  <a:cubicBezTo>
                    <a:pt x="223" y="594"/>
                    <a:pt x="210" y="583"/>
                    <a:pt x="206" y="578"/>
                  </a:cubicBezTo>
                  <a:cubicBezTo>
                    <a:pt x="206" y="577"/>
                    <a:pt x="207" y="575"/>
                    <a:pt x="207" y="574"/>
                  </a:cubicBezTo>
                  <a:cubicBezTo>
                    <a:pt x="206" y="573"/>
                    <a:pt x="206" y="571"/>
                    <a:pt x="205" y="570"/>
                  </a:cubicBezTo>
                  <a:cubicBezTo>
                    <a:pt x="203" y="570"/>
                    <a:pt x="201" y="569"/>
                    <a:pt x="199" y="569"/>
                  </a:cubicBezTo>
                  <a:cubicBezTo>
                    <a:pt x="199" y="569"/>
                    <a:pt x="199" y="569"/>
                    <a:pt x="199" y="569"/>
                  </a:cubicBezTo>
                  <a:cubicBezTo>
                    <a:pt x="200" y="565"/>
                    <a:pt x="201" y="560"/>
                    <a:pt x="203" y="556"/>
                  </a:cubicBezTo>
                  <a:cubicBezTo>
                    <a:pt x="203" y="552"/>
                    <a:pt x="203" y="547"/>
                    <a:pt x="203" y="543"/>
                  </a:cubicBezTo>
                  <a:cubicBezTo>
                    <a:pt x="203" y="535"/>
                    <a:pt x="203" y="527"/>
                    <a:pt x="203" y="519"/>
                  </a:cubicBezTo>
                  <a:cubicBezTo>
                    <a:pt x="203" y="518"/>
                    <a:pt x="202" y="517"/>
                    <a:pt x="202" y="515"/>
                  </a:cubicBezTo>
                  <a:cubicBezTo>
                    <a:pt x="195" y="516"/>
                    <a:pt x="188" y="516"/>
                    <a:pt x="180" y="517"/>
                  </a:cubicBezTo>
                  <a:cubicBezTo>
                    <a:pt x="181" y="526"/>
                    <a:pt x="177" y="536"/>
                    <a:pt x="175" y="544"/>
                  </a:cubicBezTo>
                  <a:cubicBezTo>
                    <a:pt x="175" y="552"/>
                    <a:pt x="176" y="561"/>
                    <a:pt x="177" y="570"/>
                  </a:cubicBezTo>
                  <a:cubicBezTo>
                    <a:pt x="174" y="570"/>
                    <a:pt x="172" y="570"/>
                    <a:pt x="170" y="569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3"/>
                    <a:pt x="171" y="576"/>
                    <a:pt x="171" y="579"/>
                  </a:cubicBezTo>
                  <a:cubicBezTo>
                    <a:pt x="170" y="580"/>
                    <a:pt x="169" y="581"/>
                    <a:pt x="168" y="582"/>
                  </a:cubicBezTo>
                  <a:cubicBezTo>
                    <a:pt x="167" y="584"/>
                    <a:pt x="167" y="585"/>
                    <a:pt x="166" y="586"/>
                  </a:cubicBezTo>
                  <a:cubicBezTo>
                    <a:pt x="164" y="588"/>
                    <a:pt x="162" y="589"/>
                    <a:pt x="160" y="591"/>
                  </a:cubicBezTo>
                  <a:cubicBezTo>
                    <a:pt x="157" y="593"/>
                    <a:pt x="155" y="597"/>
                    <a:pt x="150" y="598"/>
                  </a:cubicBezTo>
                  <a:cubicBezTo>
                    <a:pt x="144" y="600"/>
                    <a:pt x="136" y="598"/>
                    <a:pt x="130" y="597"/>
                  </a:cubicBezTo>
                  <a:cubicBezTo>
                    <a:pt x="130" y="597"/>
                    <a:pt x="130" y="597"/>
                    <a:pt x="130" y="596"/>
                  </a:cubicBezTo>
                  <a:cubicBezTo>
                    <a:pt x="131" y="595"/>
                    <a:pt x="131" y="593"/>
                    <a:pt x="131" y="592"/>
                  </a:cubicBezTo>
                  <a:cubicBezTo>
                    <a:pt x="133" y="588"/>
                    <a:pt x="139" y="587"/>
                    <a:pt x="142" y="585"/>
                  </a:cubicBezTo>
                  <a:cubicBezTo>
                    <a:pt x="145" y="582"/>
                    <a:pt x="149" y="579"/>
                    <a:pt x="152" y="576"/>
                  </a:cubicBezTo>
                  <a:cubicBezTo>
                    <a:pt x="153" y="574"/>
                    <a:pt x="153" y="571"/>
                    <a:pt x="153" y="569"/>
                  </a:cubicBezTo>
                  <a:cubicBezTo>
                    <a:pt x="149" y="569"/>
                    <a:pt x="145" y="569"/>
                    <a:pt x="141" y="569"/>
                  </a:cubicBezTo>
                  <a:cubicBezTo>
                    <a:pt x="141" y="564"/>
                    <a:pt x="140" y="557"/>
                    <a:pt x="140" y="553"/>
                  </a:cubicBezTo>
                  <a:cubicBezTo>
                    <a:pt x="142" y="541"/>
                    <a:pt x="143" y="515"/>
                    <a:pt x="136" y="509"/>
                  </a:cubicBezTo>
                  <a:cubicBezTo>
                    <a:pt x="128" y="510"/>
                    <a:pt x="121" y="511"/>
                    <a:pt x="113" y="512"/>
                  </a:cubicBezTo>
                  <a:cubicBezTo>
                    <a:pt x="113" y="512"/>
                    <a:pt x="113" y="511"/>
                    <a:pt x="113" y="511"/>
                  </a:cubicBezTo>
                  <a:cubicBezTo>
                    <a:pt x="113" y="509"/>
                    <a:pt x="114" y="508"/>
                    <a:pt x="114" y="507"/>
                  </a:cubicBezTo>
                  <a:cubicBezTo>
                    <a:pt x="113" y="507"/>
                    <a:pt x="113" y="507"/>
                    <a:pt x="113" y="507"/>
                  </a:cubicBezTo>
                  <a:cubicBezTo>
                    <a:pt x="113" y="457"/>
                    <a:pt x="114" y="407"/>
                    <a:pt x="115" y="358"/>
                  </a:cubicBezTo>
                  <a:cubicBezTo>
                    <a:pt x="114" y="334"/>
                    <a:pt x="113" y="310"/>
                    <a:pt x="113" y="286"/>
                  </a:cubicBezTo>
                  <a:cubicBezTo>
                    <a:pt x="112" y="273"/>
                    <a:pt x="112" y="261"/>
                    <a:pt x="112" y="249"/>
                  </a:cubicBezTo>
                  <a:cubicBezTo>
                    <a:pt x="111" y="242"/>
                    <a:pt x="111" y="235"/>
                    <a:pt x="111" y="228"/>
                  </a:cubicBezTo>
                  <a:cubicBezTo>
                    <a:pt x="110" y="218"/>
                    <a:pt x="109" y="208"/>
                    <a:pt x="108" y="198"/>
                  </a:cubicBezTo>
                  <a:cubicBezTo>
                    <a:pt x="92" y="188"/>
                    <a:pt x="76" y="177"/>
                    <a:pt x="60" y="166"/>
                  </a:cubicBezTo>
                  <a:cubicBezTo>
                    <a:pt x="56" y="167"/>
                    <a:pt x="51" y="168"/>
                    <a:pt x="47" y="169"/>
                  </a:cubicBezTo>
                  <a:cubicBezTo>
                    <a:pt x="36" y="168"/>
                    <a:pt x="27" y="163"/>
                    <a:pt x="20" y="159"/>
                  </a:cubicBezTo>
                  <a:cubicBezTo>
                    <a:pt x="13" y="155"/>
                    <a:pt x="7" y="152"/>
                    <a:pt x="0" y="148"/>
                  </a:cubicBezTo>
                  <a:cubicBezTo>
                    <a:pt x="0" y="145"/>
                    <a:pt x="0" y="141"/>
                    <a:pt x="1" y="137"/>
                  </a:cubicBezTo>
                  <a:cubicBezTo>
                    <a:pt x="4" y="132"/>
                    <a:pt x="8" y="128"/>
                    <a:pt x="12" y="123"/>
                  </a:cubicBezTo>
                  <a:cubicBezTo>
                    <a:pt x="16" y="113"/>
                    <a:pt x="20" y="104"/>
                    <a:pt x="24" y="95"/>
                  </a:cubicBezTo>
                  <a:cubicBezTo>
                    <a:pt x="26" y="92"/>
                    <a:pt x="32" y="77"/>
                    <a:pt x="32" y="74"/>
                  </a:cubicBezTo>
                  <a:cubicBezTo>
                    <a:pt x="31" y="65"/>
                    <a:pt x="20" y="60"/>
                    <a:pt x="16" y="54"/>
                  </a:cubicBezTo>
                  <a:cubicBezTo>
                    <a:pt x="15" y="44"/>
                    <a:pt x="13" y="34"/>
                    <a:pt x="15" y="25"/>
                  </a:cubicBezTo>
                  <a:cubicBezTo>
                    <a:pt x="17" y="25"/>
                    <a:pt x="18" y="25"/>
                    <a:pt x="20" y="24"/>
                  </a:cubicBezTo>
                  <a:cubicBezTo>
                    <a:pt x="24" y="27"/>
                    <a:pt x="27" y="31"/>
                    <a:pt x="31" y="35"/>
                  </a:cubicBezTo>
                  <a:cubicBezTo>
                    <a:pt x="30" y="36"/>
                    <a:pt x="26" y="51"/>
                    <a:pt x="28" y="54"/>
                  </a:cubicBezTo>
                  <a:cubicBezTo>
                    <a:pt x="32" y="56"/>
                    <a:pt x="35" y="59"/>
                    <a:pt x="38" y="62"/>
                  </a:cubicBezTo>
                  <a:cubicBezTo>
                    <a:pt x="39" y="62"/>
                    <a:pt x="39" y="62"/>
                    <a:pt x="39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52" y="67"/>
                    <a:pt x="63" y="75"/>
                    <a:pt x="74" y="83"/>
                  </a:cubicBezTo>
                  <a:cubicBezTo>
                    <a:pt x="80" y="89"/>
                    <a:pt x="86" y="96"/>
                    <a:pt x="92" y="103"/>
                  </a:cubicBezTo>
                  <a:cubicBezTo>
                    <a:pt x="96" y="104"/>
                    <a:pt x="99" y="104"/>
                    <a:pt x="103" y="105"/>
                  </a:cubicBezTo>
                  <a:cubicBezTo>
                    <a:pt x="108" y="107"/>
                    <a:pt x="113" y="112"/>
                    <a:pt x="116" y="116"/>
                  </a:cubicBezTo>
                  <a:cubicBezTo>
                    <a:pt x="115" y="117"/>
                    <a:pt x="114" y="121"/>
                    <a:pt x="115" y="121"/>
                  </a:cubicBezTo>
                  <a:cubicBezTo>
                    <a:pt x="119" y="123"/>
                    <a:pt x="122" y="124"/>
                    <a:pt x="126" y="126"/>
                  </a:cubicBezTo>
                  <a:cubicBezTo>
                    <a:pt x="128" y="128"/>
                    <a:pt x="131" y="131"/>
                    <a:pt x="133" y="133"/>
                  </a:cubicBezTo>
                  <a:cubicBezTo>
                    <a:pt x="135" y="134"/>
                    <a:pt x="137" y="135"/>
                    <a:pt x="139" y="136"/>
                  </a:cubicBezTo>
                  <a:cubicBezTo>
                    <a:pt x="147" y="140"/>
                    <a:pt x="154" y="144"/>
                    <a:pt x="164" y="145"/>
                  </a:cubicBezTo>
                  <a:cubicBezTo>
                    <a:pt x="166" y="141"/>
                    <a:pt x="168" y="136"/>
                    <a:pt x="166" y="131"/>
                  </a:cubicBezTo>
                  <a:cubicBezTo>
                    <a:pt x="165" y="129"/>
                    <a:pt x="161" y="127"/>
                    <a:pt x="160" y="126"/>
                  </a:cubicBezTo>
                  <a:cubicBezTo>
                    <a:pt x="158" y="123"/>
                    <a:pt x="157" y="121"/>
                    <a:pt x="156" y="118"/>
                  </a:cubicBezTo>
                  <a:cubicBezTo>
                    <a:pt x="154" y="111"/>
                    <a:pt x="156" y="104"/>
                    <a:pt x="156" y="97"/>
                  </a:cubicBezTo>
                  <a:cubicBezTo>
                    <a:pt x="156" y="95"/>
                    <a:pt x="156" y="93"/>
                    <a:pt x="156" y="91"/>
                  </a:cubicBezTo>
                  <a:cubicBezTo>
                    <a:pt x="155" y="89"/>
                    <a:pt x="154" y="86"/>
                    <a:pt x="153" y="83"/>
                  </a:cubicBezTo>
                  <a:cubicBezTo>
                    <a:pt x="153" y="82"/>
                    <a:pt x="154" y="81"/>
                    <a:pt x="154" y="79"/>
                  </a:cubicBezTo>
                  <a:cubicBezTo>
                    <a:pt x="154" y="75"/>
                    <a:pt x="153" y="71"/>
                    <a:pt x="153" y="67"/>
                  </a:cubicBezTo>
                  <a:cubicBezTo>
                    <a:pt x="145" y="64"/>
                    <a:pt x="137" y="60"/>
                    <a:pt x="129" y="57"/>
                  </a:cubicBezTo>
                  <a:cubicBezTo>
                    <a:pt x="145" y="55"/>
                    <a:pt x="160" y="53"/>
                    <a:pt x="176" y="51"/>
                  </a:cubicBezTo>
                  <a:cubicBezTo>
                    <a:pt x="180" y="53"/>
                    <a:pt x="183" y="54"/>
                    <a:pt x="187" y="56"/>
                  </a:cubicBezTo>
                  <a:cubicBezTo>
                    <a:pt x="193" y="58"/>
                    <a:pt x="200" y="61"/>
                    <a:pt x="207" y="64"/>
                  </a:cubicBezTo>
                  <a:cubicBezTo>
                    <a:pt x="211" y="66"/>
                    <a:pt x="215" y="69"/>
                    <a:pt x="220" y="72"/>
                  </a:cubicBezTo>
                  <a:cubicBezTo>
                    <a:pt x="224" y="74"/>
                    <a:pt x="227" y="76"/>
                    <a:pt x="231" y="79"/>
                  </a:cubicBezTo>
                  <a:cubicBezTo>
                    <a:pt x="226" y="79"/>
                    <a:pt x="220" y="80"/>
                    <a:pt x="215" y="81"/>
                  </a:cubicBezTo>
                  <a:cubicBezTo>
                    <a:pt x="215" y="85"/>
                    <a:pt x="214" y="90"/>
                    <a:pt x="214" y="95"/>
                  </a:cubicBezTo>
                  <a:cubicBezTo>
                    <a:pt x="214" y="95"/>
                    <a:pt x="213" y="94"/>
                    <a:pt x="213" y="94"/>
                  </a:cubicBezTo>
                  <a:cubicBezTo>
                    <a:pt x="213" y="90"/>
                    <a:pt x="213" y="85"/>
                    <a:pt x="213" y="81"/>
                  </a:cubicBezTo>
                  <a:cubicBezTo>
                    <a:pt x="209" y="81"/>
                    <a:pt x="205" y="81"/>
                    <a:pt x="200" y="82"/>
                  </a:cubicBezTo>
                  <a:cubicBezTo>
                    <a:pt x="199" y="84"/>
                    <a:pt x="198" y="87"/>
                    <a:pt x="198" y="90"/>
                  </a:cubicBezTo>
                  <a:cubicBezTo>
                    <a:pt x="198" y="91"/>
                    <a:pt x="198" y="90"/>
                    <a:pt x="199" y="92"/>
                  </a:cubicBezTo>
                  <a:cubicBezTo>
                    <a:pt x="196" y="99"/>
                    <a:pt x="201" y="109"/>
                    <a:pt x="198" y="118"/>
                  </a:cubicBezTo>
                  <a:cubicBezTo>
                    <a:pt x="197" y="121"/>
                    <a:pt x="195" y="123"/>
                    <a:pt x="194" y="126"/>
                  </a:cubicBezTo>
                  <a:cubicBezTo>
                    <a:pt x="193" y="127"/>
                    <a:pt x="192" y="127"/>
                    <a:pt x="191" y="128"/>
                  </a:cubicBezTo>
                  <a:cubicBezTo>
                    <a:pt x="190" y="131"/>
                    <a:pt x="192" y="139"/>
                    <a:pt x="194" y="140"/>
                  </a:cubicBezTo>
                  <a:cubicBezTo>
                    <a:pt x="195" y="141"/>
                    <a:pt x="196" y="142"/>
                    <a:pt x="197" y="143"/>
                  </a:cubicBezTo>
                  <a:cubicBezTo>
                    <a:pt x="201" y="141"/>
                    <a:pt x="205" y="140"/>
                    <a:pt x="210" y="138"/>
                  </a:cubicBezTo>
                  <a:cubicBezTo>
                    <a:pt x="218" y="133"/>
                    <a:pt x="223" y="125"/>
                    <a:pt x="236" y="125"/>
                  </a:cubicBezTo>
                  <a:cubicBezTo>
                    <a:pt x="236" y="124"/>
                    <a:pt x="236" y="122"/>
                    <a:pt x="237" y="121"/>
                  </a:cubicBezTo>
                  <a:cubicBezTo>
                    <a:pt x="239" y="120"/>
                    <a:pt x="242" y="120"/>
                    <a:pt x="244" y="119"/>
                  </a:cubicBezTo>
                  <a:cubicBezTo>
                    <a:pt x="245" y="117"/>
                    <a:pt x="246" y="115"/>
                    <a:pt x="247" y="113"/>
                  </a:cubicBezTo>
                  <a:cubicBezTo>
                    <a:pt x="249" y="111"/>
                    <a:pt x="253" y="112"/>
                    <a:pt x="254" y="110"/>
                  </a:cubicBezTo>
                  <a:cubicBezTo>
                    <a:pt x="255" y="108"/>
                    <a:pt x="254" y="103"/>
                    <a:pt x="255" y="102"/>
                  </a:cubicBezTo>
                  <a:cubicBezTo>
                    <a:pt x="261" y="97"/>
                    <a:pt x="267" y="93"/>
                    <a:pt x="273" y="88"/>
                  </a:cubicBezTo>
                  <a:cubicBezTo>
                    <a:pt x="278" y="84"/>
                    <a:pt x="282" y="80"/>
                    <a:pt x="287" y="75"/>
                  </a:cubicBezTo>
                  <a:cubicBezTo>
                    <a:pt x="296" y="68"/>
                    <a:pt x="305" y="60"/>
                    <a:pt x="314" y="53"/>
                  </a:cubicBezTo>
                  <a:cubicBezTo>
                    <a:pt x="325" y="44"/>
                    <a:pt x="337" y="36"/>
                    <a:pt x="345" y="24"/>
                  </a:cubicBezTo>
                  <a:cubicBezTo>
                    <a:pt x="344" y="18"/>
                    <a:pt x="341" y="13"/>
                    <a:pt x="338" y="8"/>
                  </a:cubicBezTo>
                  <a:cubicBezTo>
                    <a:pt x="338" y="7"/>
                    <a:pt x="339" y="6"/>
                    <a:pt x="339" y="5"/>
                  </a:cubicBezTo>
                  <a:cubicBezTo>
                    <a:pt x="340" y="4"/>
                    <a:pt x="351" y="0"/>
                    <a:pt x="352" y="0"/>
                  </a:cubicBezTo>
                  <a:cubicBezTo>
                    <a:pt x="354" y="2"/>
                    <a:pt x="351" y="6"/>
                    <a:pt x="352" y="9"/>
                  </a:cubicBezTo>
                  <a:cubicBezTo>
                    <a:pt x="353" y="13"/>
                    <a:pt x="360" y="22"/>
                    <a:pt x="359" y="27"/>
                  </a:cubicBezTo>
                  <a:cubicBezTo>
                    <a:pt x="358" y="28"/>
                    <a:pt x="357" y="29"/>
                    <a:pt x="356" y="30"/>
                  </a:cubicBezTo>
                  <a:cubicBezTo>
                    <a:pt x="353" y="35"/>
                    <a:pt x="349" y="40"/>
                    <a:pt x="346" y="44"/>
                  </a:cubicBezTo>
                  <a:cubicBezTo>
                    <a:pt x="346" y="48"/>
                    <a:pt x="346" y="51"/>
                    <a:pt x="346" y="54"/>
                  </a:cubicBezTo>
                  <a:cubicBezTo>
                    <a:pt x="345" y="56"/>
                    <a:pt x="345" y="58"/>
                    <a:pt x="345" y="60"/>
                  </a:cubicBezTo>
                  <a:cubicBezTo>
                    <a:pt x="348" y="68"/>
                    <a:pt x="352" y="75"/>
                    <a:pt x="355" y="83"/>
                  </a:cubicBezTo>
                  <a:cubicBezTo>
                    <a:pt x="357" y="90"/>
                    <a:pt x="360" y="98"/>
                    <a:pt x="362" y="105"/>
                  </a:cubicBezTo>
                  <a:cubicBezTo>
                    <a:pt x="365" y="113"/>
                    <a:pt x="369" y="120"/>
                    <a:pt x="367" y="131"/>
                  </a:cubicBezTo>
                  <a:cubicBezTo>
                    <a:pt x="354" y="138"/>
                    <a:pt x="341" y="145"/>
                    <a:pt x="329" y="152"/>
                  </a:cubicBezTo>
                  <a:cubicBezTo>
                    <a:pt x="320" y="155"/>
                    <a:pt x="312" y="158"/>
                    <a:pt x="303" y="161"/>
                  </a:cubicBezTo>
                  <a:cubicBezTo>
                    <a:pt x="300" y="163"/>
                    <a:pt x="300" y="167"/>
                    <a:pt x="295" y="170"/>
                  </a:cubicBezTo>
                  <a:cubicBezTo>
                    <a:pt x="283" y="175"/>
                    <a:pt x="270" y="181"/>
                    <a:pt x="258" y="186"/>
                  </a:cubicBezTo>
                  <a:cubicBezTo>
                    <a:pt x="256" y="188"/>
                    <a:pt x="255" y="190"/>
                    <a:pt x="254" y="192"/>
                  </a:cubicBezTo>
                  <a:cubicBezTo>
                    <a:pt x="251" y="193"/>
                    <a:pt x="249" y="193"/>
                    <a:pt x="247" y="193"/>
                  </a:cubicBezTo>
                  <a:cubicBezTo>
                    <a:pt x="248" y="221"/>
                    <a:pt x="249" y="248"/>
                    <a:pt x="251" y="275"/>
                  </a:cubicBezTo>
                  <a:cubicBezTo>
                    <a:pt x="251" y="280"/>
                    <a:pt x="251" y="285"/>
                    <a:pt x="251" y="290"/>
                  </a:cubicBezTo>
                  <a:cubicBezTo>
                    <a:pt x="252" y="306"/>
                    <a:pt x="253" y="322"/>
                    <a:pt x="254" y="339"/>
                  </a:cubicBezTo>
                  <a:cubicBezTo>
                    <a:pt x="256" y="368"/>
                    <a:pt x="258" y="397"/>
                    <a:pt x="260" y="426"/>
                  </a:cubicBezTo>
                  <a:cubicBezTo>
                    <a:pt x="261" y="433"/>
                    <a:pt x="261" y="440"/>
                    <a:pt x="261" y="446"/>
                  </a:cubicBezTo>
                  <a:cubicBezTo>
                    <a:pt x="263" y="458"/>
                    <a:pt x="264" y="475"/>
                    <a:pt x="262" y="487"/>
                  </a:cubicBezTo>
                  <a:cubicBezTo>
                    <a:pt x="261" y="490"/>
                    <a:pt x="262" y="505"/>
                    <a:pt x="261" y="507"/>
                  </a:cubicBezTo>
                  <a:cubicBezTo>
                    <a:pt x="254" y="508"/>
                    <a:pt x="247" y="509"/>
                    <a:pt x="240" y="511"/>
                  </a:cubicBezTo>
                  <a:cubicBezTo>
                    <a:pt x="239" y="517"/>
                    <a:pt x="236" y="521"/>
                    <a:pt x="235" y="526"/>
                  </a:cubicBezTo>
                  <a:cubicBezTo>
                    <a:pt x="234" y="531"/>
                    <a:pt x="234" y="535"/>
                    <a:pt x="234" y="540"/>
                  </a:cubicBezTo>
                  <a:cubicBezTo>
                    <a:pt x="232" y="549"/>
                    <a:pt x="233" y="561"/>
                    <a:pt x="233" y="570"/>
                  </a:cubicBezTo>
                  <a:close/>
                  <a:moveTo>
                    <a:pt x="227" y="596"/>
                  </a:moveTo>
                  <a:cubicBezTo>
                    <a:pt x="227" y="596"/>
                    <a:pt x="227" y="596"/>
                    <a:pt x="228" y="596"/>
                  </a:cubicBezTo>
                  <a:cubicBezTo>
                    <a:pt x="227" y="596"/>
                    <a:pt x="227" y="596"/>
                    <a:pt x="227" y="596"/>
                  </a:cubicBez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14300" dir="18900000" sy="23000" kx="-1200000" algn="bl" rotWithShape="0">
                <a:prstClr val="black">
                  <a:alpha val="5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9A2BE1F7-451A-42DE-9426-F813479462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056" y="4264947"/>
              <a:ext cx="876473" cy="1031848"/>
            </a:xfrm>
            <a:custGeom>
              <a:avLst/>
              <a:gdLst>
                <a:gd name="T0" fmla="*/ 53 w 104"/>
                <a:gd name="T1" fmla="*/ 78 h 123"/>
                <a:gd name="T2" fmla="*/ 52 w 104"/>
                <a:gd name="T3" fmla="*/ 83 h 123"/>
                <a:gd name="T4" fmla="*/ 28 w 104"/>
                <a:gd name="T5" fmla="*/ 1 h 123"/>
                <a:gd name="T6" fmla="*/ 28 w 104"/>
                <a:gd name="T7" fmla="*/ 1 h 123"/>
                <a:gd name="T8" fmla="*/ 25 w 104"/>
                <a:gd name="T9" fmla="*/ 3 h 123"/>
                <a:gd name="T10" fmla="*/ 23 w 104"/>
                <a:gd name="T11" fmla="*/ 4 h 123"/>
                <a:gd name="T12" fmla="*/ 23 w 104"/>
                <a:gd name="T13" fmla="*/ 4 h 123"/>
                <a:gd name="T14" fmla="*/ 22 w 104"/>
                <a:gd name="T15" fmla="*/ 3 h 123"/>
                <a:gd name="T16" fmla="*/ 14 w 104"/>
                <a:gd name="T17" fmla="*/ 18 h 123"/>
                <a:gd name="T18" fmla="*/ 14 w 104"/>
                <a:gd name="T19" fmla="*/ 18 h 123"/>
                <a:gd name="T20" fmla="*/ 15 w 104"/>
                <a:gd name="T21" fmla="*/ 24 h 123"/>
                <a:gd name="T22" fmla="*/ 14 w 104"/>
                <a:gd name="T23" fmla="*/ 22 h 123"/>
                <a:gd name="T24" fmla="*/ 14 w 104"/>
                <a:gd name="T25" fmla="*/ 20 h 123"/>
                <a:gd name="T26" fmla="*/ 14 w 104"/>
                <a:gd name="T27" fmla="*/ 20 h 123"/>
                <a:gd name="T28" fmla="*/ 14 w 104"/>
                <a:gd name="T29" fmla="*/ 21 h 123"/>
                <a:gd name="T30" fmla="*/ 14 w 104"/>
                <a:gd name="T31" fmla="*/ 20 h 123"/>
                <a:gd name="T32" fmla="*/ 14 w 104"/>
                <a:gd name="T33" fmla="*/ 20 h 123"/>
                <a:gd name="T34" fmla="*/ 49 w 104"/>
                <a:gd name="T35" fmla="*/ 14 h 123"/>
                <a:gd name="T36" fmla="*/ 49 w 104"/>
                <a:gd name="T37" fmla="*/ 17 h 123"/>
                <a:gd name="T38" fmla="*/ 50 w 104"/>
                <a:gd name="T39" fmla="*/ 20 h 123"/>
                <a:gd name="T40" fmla="*/ 49 w 104"/>
                <a:gd name="T41" fmla="*/ 23 h 123"/>
                <a:gd name="T42" fmla="*/ 52 w 104"/>
                <a:gd name="T43" fmla="*/ 25 h 123"/>
                <a:gd name="T44" fmla="*/ 45 w 104"/>
                <a:gd name="T45" fmla="*/ 34 h 123"/>
                <a:gd name="T46" fmla="*/ 54 w 104"/>
                <a:gd name="T47" fmla="*/ 46 h 123"/>
                <a:gd name="T48" fmla="*/ 65 w 104"/>
                <a:gd name="T49" fmla="*/ 74 h 123"/>
                <a:gd name="T50" fmla="*/ 75 w 104"/>
                <a:gd name="T51" fmla="*/ 92 h 123"/>
                <a:gd name="T52" fmla="*/ 93 w 104"/>
                <a:gd name="T53" fmla="*/ 105 h 123"/>
                <a:gd name="T54" fmla="*/ 103 w 104"/>
                <a:gd name="T55" fmla="*/ 112 h 123"/>
                <a:gd name="T56" fmla="*/ 101 w 104"/>
                <a:gd name="T57" fmla="*/ 116 h 123"/>
                <a:gd name="T58" fmla="*/ 83 w 104"/>
                <a:gd name="T59" fmla="*/ 117 h 123"/>
                <a:gd name="T60" fmla="*/ 76 w 104"/>
                <a:gd name="T61" fmla="*/ 115 h 123"/>
                <a:gd name="T62" fmla="*/ 65 w 104"/>
                <a:gd name="T63" fmla="*/ 105 h 123"/>
                <a:gd name="T64" fmla="*/ 60 w 104"/>
                <a:gd name="T65" fmla="*/ 110 h 123"/>
                <a:gd name="T66" fmla="*/ 58 w 104"/>
                <a:gd name="T67" fmla="*/ 114 h 123"/>
                <a:gd name="T68" fmla="*/ 46 w 104"/>
                <a:gd name="T69" fmla="*/ 117 h 123"/>
                <a:gd name="T70" fmla="*/ 16 w 104"/>
                <a:gd name="T71" fmla="*/ 112 h 123"/>
                <a:gd name="T72" fmla="*/ 2 w 104"/>
                <a:gd name="T73" fmla="*/ 103 h 123"/>
                <a:gd name="T74" fmla="*/ 7 w 104"/>
                <a:gd name="T75" fmla="*/ 87 h 123"/>
                <a:gd name="T76" fmla="*/ 5 w 104"/>
                <a:gd name="T77" fmla="*/ 84 h 123"/>
                <a:gd name="T78" fmla="*/ 5 w 104"/>
                <a:gd name="T79" fmla="*/ 62 h 123"/>
                <a:gd name="T80" fmla="*/ 22 w 104"/>
                <a:gd name="T81" fmla="*/ 41 h 123"/>
                <a:gd name="T82" fmla="*/ 16 w 104"/>
                <a:gd name="T83" fmla="*/ 25 h 123"/>
                <a:gd name="T84" fmla="*/ 15 w 104"/>
                <a:gd name="T85" fmla="*/ 25 h 123"/>
                <a:gd name="T86" fmla="*/ 14 w 104"/>
                <a:gd name="T87" fmla="*/ 15 h 123"/>
                <a:gd name="T88" fmla="*/ 18 w 104"/>
                <a:gd name="T89" fmla="*/ 8 h 123"/>
                <a:gd name="T90" fmla="*/ 22 w 104"/>
                <a:gd name="T91" fmla="*/ 4 h 123"/>
                <a:gd name="T92" fmla="*/ 22 w 104"/>
                <a:gd name="T93" fmla="*/ 4 h 123"/>
                <a:gd name="T94" fmla="*/ 22 w 104"/>
                <a:gd name="T95" fmla="*/ 4 h 123"/>
                <a:gd name="T96" fmla="*/ 25 w 104"/>
                <a:gd name="T97" fmla="*/ 2 h 123"/>
                <a:gd name="T98" fmla="*/ 28 w 104"/>
                <a:gd name="T99" fmla="*/ 1 h 123"/>
                <a:gd name="T100" fmla="*/ 29 w 104"/>
                <a:gd name="T101" fmla="*/ 1 h 123"/>
                <a:gd name="T102" fmla="*/ 29 w 104"/>
                <a:gd name="T103" fmla="*/ 0 h 123"/>
                <a:gd name="T104" fmla="*/ 29 w 104"/>
                <a:gd name="T105" fmla="*/ 0 h 123"/>
                <a:gd name="T106" fmla="*/ 30 w 104"/>
                <a:gd name="T107" fmla="*/ 1 h 123"/>
                <a:gd name="T108" fmla="*/ 31 w 104"/>
                <a:gd name="T109" fmla="*/ 1 h 123"/>
                <a:gd name="T110" fmla="*/ 31 w 104"/>
                <a:gd name="T111" fmla="*/ 1 h 123"/>
                <a:gd name="T112" fmla="*/ 34 w 104"/>
                <a:gd name="T113" fmla="*/ 1 h 123"/>
                <a:gd name="T114" fmla="*/ 39 w 104"/>
                <a:gd name="T115" fmla="*/ 3 h 123"/>
                <a:gd name="T116" fmla="*/ 101 w 104"/>
                <a:gd name="T117" fmla="*/ 11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4" h="123">
                  <a:moveTo>
                    <a:pt x="52" y="72"/>
                  </a:moveTo>
                  <a:cubicBezTo>
                    <a:pt x="52" y="74"/>
                    <a:pt x="54" y="76"/>
                    <a:pt x="53" y="78"/>
                  </a:cubicBezTo>
                  <a:cubicBezTo>
                    <a:pt x="53" y="79"/>
                    <a:pt x="53" y="82"/>
                    <a:pt x="54" y="84"/>
                  </a:cubicBezTo>
                  <a:cubicBezTo>
                    <a:pt x="53" y="84"/>
                    <a:pt x="53" y="83"/>
                    <a:pt x="52" y="83"/>
                  </a:cubicBezTo>
                  <a:cubicBezTo>
                    <a:pt x="53" y="80"/>
                    <a:pt x="52" y="76"/>
                    <a:pt x="52" y="72"/>
                  </a:cubicBezTo>
                  <a:moveTo>
                    <a:pt x="28" y="1"/>
                  </a:moveTo>
                  <a:cubicBezTo>
                    <a:pt x="28" y="1"/>
                    <a:pt x="28" y="1"/>
                    <a:pt x="28" y="1"/>
                  </a:cubicBezTo>
                  <a:cubicBezTo>
                    <a:pt x="28" y="2"/>
                    <a:pt x="28" y="1"/>
                    <a:pt x="28" y="1"/>
                  </a:cubicBezTo>
                  <a:close/>
                  <a:moveTo>
                    <a:pt x="24" y="2"/>
                  </a:moveTo>
                  <a:cubicBezTo>
                    <a:pt x="24" y="2"/>
                    <a:pt x="25" y="3"/>
                    <a:pt x="25" y="3"/>
                  </a:cubicBezTo>
                  <a:cubicBezTo>
                    <a:pt x="24" y="3"/>
                    <a:pt x="24" y="3"/>
                    <a:pt x="24" y="2"/>
                  </a:cubicBezTo>
                  <a:close/>
                  <a:moveTo>
                    <a:pt x="23" y="4"/>
                  </a:moveTo>
                  <a:cubicBezTo>
                    <a:pt x="23" y="4"/>
                    <a:pt x="24" y="3"/>
                    <a:pt x="23" y="3"/>
                  </a:cubicBezTo>
                  <a:cubicBezTo>
                    <a:pt x="23" y="3"/>
                    <a:pt x="23" y="4"/>
                    <a:pt x="23" y="4"/>
                  </a:cubicBezTo>
                  <a:close/>
                  <a:moveTo>
                    <a:pt x="23" y="4"/>
                  </a:moveTo>
                  <a:cubicBezTo>
                    <a:pt x="23" y="4"/>
                    <a:pt x="23" y="3"/>
                    <a:pt x="22" y="3"/>
                  </a:cubicBezTo>
                  <a:cubicBezTo>
                    <a:pt x="23" y="3"/>
                    <a:pt x="23" y="3"/>
                    <a:pt x="23" y="4"/>
                  </a:cubicBezTo>
                  <a:close/>
                  <a:moveTo>
                    <a:pt x="14" y="18"/>
                  </a:moveTo>
                  <a:cubicBezTo>
                    <a:pt x="14" y="18"/>
                    <a:pt x="14" y="18"/>
                    <a:pt x="14" y="19"/>
                  </a:cubicBezTo>
                  <a:cubicBezTo>
                    <a:pt x="14" y="18"/>
                    <a:pt x="14" y="18"/>
                    <a:pt x="14" y="18"/>
                  </a:cubicBezTo>
                  <a:close/>
                  <a:moveTo>
                    <a:pt x="14" y="21"/>
                  </a:moveTo>
                  <a:cubicBezTo>
                    <a:pt x="14" y="22"/>
                    <a:pt x="15" y="23"/>
                    <a:pt x="15" y="24"/>
                  </a:cubicBezTo>
                  <a:cubicBezTo>
                    <a:pt x="14" y="23"/>
                    <a:pt x="14" y="22"/>
                    <a:pt x="14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4" y="22"/>
                    <a:pt x="14" y="21"/>
                    <a:pt x="14" y="21"/>
                  </a:cubicBezTo>
                  <a:moveTo>
                    <a:pt x="14" y="20"/>
                  </a:moveTo>
                  <a:cubicBezTo>
                    <a:pt x="14" y="20"/>
                    <a:pt x="14" y="21"/>
                    <a:pt x="14" y="22"/>
                  </a:cubicBezTo>
                  <a:cubicBezTo>
                    <a:pt x="14" y="21"/>
                    <a:pt x="15" y="21"/>
                    <a:pt x="14" y="20"/>
                  </a:cubicBezTo>
                  <a:moveTo>
                    <a:pt x="14" y="19"/>
                  </a:moveTo>
                  <a:cubicBezTo>
                    <a:pt x="14" y="19"/>
                    <a:pt x="14" y="20"/>
                    <a:pt x="14" y="21"/>
                  </a:cubicBezTo>
                  <a:cubicBezTo>
                    <a:pt x="14" y="20"/>
                    <a:pt x="14" y="20"/>
                    <a:pt x="14" y="19"/>
                  </a:cubicBezTo>
                  <a:close/>
                  <a:moveTo>
                    <a:pt x="14" y="20"/>
                  </a:moveTo>
                  <a:cubicBezTo>
                    <a:pt x="14" y="20"/>
                    <a:pt x="14" y="21"/>
                    <a:pt x="14" y="21"/>
                  </a:cubicBezTo>
                  <a:cubicBezTo>
                    <a:pt x="14" y="21"/>
                    <a:pt x="14" y="20"/>
                    <a:pt x="14" y="20"/>
                  </a:cubicBezTo>
                  <a:moveTo>
                    <a:pt x="39" y="3"/>
                  </a:moveTo>
                  <a:cubicBezTo>
                    <a:pt x="44" y="4"/>
                    <a:pt x="48" y="9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8" y="14"/>
                    <a:pt x="49" y="16"/>
                    <a:pt x="49" y="17"/>
                  </a:cubicBezTo>
                  <a:cubicBezTo>
                    <a:pt x="50" y="18"/>
                    <a:pt x="50" y="19"/>
                    <a:pt x="50" y="20"/>
                  </a:cubicBezTo>
                  <a:cubicBezTo>
                    <a:pt x="50" y="20"/>
                    <a:pt x="50" y="20"/>
                    <a:pt x="50" y="20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21"/>
                    <a:pt x="49" y="22"/>
                    <a:pt x="49" y="23"/>
                  </a:cubicBezTo>
                  <a:cubicBezTo>
                    <a:pt x="49" y="22"/>
                    <a:pt x="49" y="24"/>
                    <a:pt x="48" y="24"/>
                  </a:cubicBezTo>
                  <a:cubicBezTo>
                    <a:pt x="50" y="24"/>
                    <a:pt x="51" y="23"/>
                    <a:pt x="52" y="25"/>
                  </a:cubicBezTo>
                  <a:cubicBezTo>
                    <a:pt x="52" y="27"/>
                    <a:pt x="51" y="28"/>
                    <a:pt x="50" y="30"/>
                  </a:cubicBezTo>
                  <a:cubicBezTo>
                    <a:pt x="50" y="31"/>
                    <a:pt x="47" y="35"/>
                    <a:pt x="45" y="34"/>
                  </a:cubicBezTo>
                  <a:cubicBezTo>
                    <a:pt x="45" y="36"/>
                    <a:pt x="43" y="40"/>
                    <a:pt x="42" y="42"/>
                  </a:cubicBezTo>
                  <a:cubicBezTo>
                    <a:pt x="46" y="43"/>
                    <a:pt x="50" y="44"/>
                    <a:pt x="54" y="46"/>
                  </a:cubicBezTo>
                  <a:cubicBezTo>
                    <a:pt x="59" y="49"/>
                    <a:pt x="58" y="55"/>
                    <a:pt x="60" y="60"/>
                  </a:cubicBezTo>
                  <a:cubicBezTo>
                    <a:pt x="62" y="65"/>
                    <a:pt x="65" y="69"/>
                    <a:pt x="65" y="74"/>
                  </a:cubicBezTo>
                  <a:cubicBezTo>
                    <a:pt x="66" y="78"/>
                    <a:pt x="65" y="83"/>
                    <a:pt x="64" y="87"/>
                  </a:cubicBezTo>
                  <a:cubicBezTo>
                    <a:pt x="68" y="88"/>
                    <a:pt x="73" y="88"/>
                    <a:pt x="75" y="92"/>
                  </a:cubicBezTo>
                  <a:cubicBezTo>
                    <a:pt x="78" y="96"/>
                    <a:pt x="81" y="99"/>
                    <a:pt x="84" y="103"/>
                  </a:cubicBezTo>
                  <a:cubicBezTo>
                    <a:pt x="86" y="106"/>
                    <a:pt x="90" y="105"/>
                    <a:pt x="93" y="105"/>
                  </a:cubicBezTo>
                  <a:cubicBezTo>
                    <a:pt x="95" y="106"/>
                    <a:pt x="104" y="105"/>
                    <a:pt x="101" y="109"/>
                  </a:cubicBezTo>
                  <a:cubicBezTo>
                    <a:pt x="103" y="109"/>
                    <a:pt x="104" y="111"/>
                    <a:pt x="103" y="112"/>
                  </a:cubicBezTo>
                  <a:cubicBezTo>
                    <a:pt x="103" y="113"/>
                    <a:pt x="103" y="114"/>
                    <a:pt x="102" y="114"/>
                  </a:cubicBezTo>
                  <a:cubicBezTo>
                    <a:pt x="104" y="115"/>
                    <a:pt x="102" y="117"/>
                    <a:pt x="101" y="116"/>
                  </a:cubicBezTo>
                  <a:cubicBezTo>
                    <a:pt x="103" y="119"/>
                    <a:pt x="96" y="118"/>
                    <a:pt x="95" y="118"/>
                  </a:cubicBezTo>
                  <a:cubicBezTo>
                    <a:pt x="91" y="118"/>
                    <a:pt x="87" y="117"/>
                    <a:pt x="83" y="117"/>
                  </a:cubicBezTo>
                  <a:cubicBezTo>
                    <a:pt x="81" y="117"/>
                    <a:pt x="79" y="117"/>
                    <a:pt x="77" y="116"/>
                  </a:cubicBezTo>
                  <a:cubicBezTo>
                    <a:pt x="76" y="116"/>
                    <a:pt x="76" y="115"/>
                    <a:pt x="76" y="115"/>
                  </a:cubicBezTo>
                  <a:cubicBezTo>
                    <a:pt x="75" y="113"/>
                    <a:pt x="75" y="114"/>
                    <a:pt x="73" y="113"/>
                  </a:cubicBezTo>
                  <a:cubicBezTo>
                    <a:pt x="69" y="112"/>
                    <a:pt x="65" y="110"/>
                    <a:pt x="65" y="105"/>
                  </a:cubicBezTo>
                  <a:cubicBezTo>
                    <a:pt x="63" y="105"/>
                    <a:pt x="62" y="106"/>
                    <a:pt x="61" y="107"/>
                  </a:cubicBezTo>
                  <a:cubicBezTo>
                    <a:pt x="60" y="107"/>
                    <a:pt x="60" y="109"/>
                    <a:pt x="60" y="110"/>
                  </a:cubicBezTo>
                  <a:cubicBezTo>
                    <a:pt x="60" y="111"/>
                    <a:pt x="59" y="110"/>
                    <a:pt x="59" y="111"/>
                  </a:cubicBezTo>
                  <a:cubicBezTo>
                    <a:pt x="59" y="112"/>
                    <a:pt x="58" y="113"/>
                    <a:pt x="58" y="114"/>
                  </a:cubicBezTo>
                  <a:cubicBezTo>
                    <a:pt x="57" y="116"/>
                    <a:pt x="57" y="119"/>
                    <a:pt x="55" y="120"/>
                  </a:cubicBezTo>
                  <a:cubicBezTo>
                    <a:pt x="50" y="123"/>
                    <a:pt x="51" y="117"/>
                    <a:pt x="46" y="117"/>
                  </a:cubicBezTo>
                  <a:cubicBezTo>
                    <a:pt x="42" y="117"/>
                    <a:pt x="36" y="117"/>
                    <a:pt x="32" y="117"/>
                  </a:cubicBezTo>
                  <a:cubicBezTo>
                    <a:pt x="25" y="116"/>
                    <a:pt x="21" y="115"/>
                    <a:pt x="16" y="112"/>
                  </a:cubicBezTo>
                  <a:cubicBezTo>
                    <a:pt x="12" y="113"/>
                    <a:pt x="6" y="111"/>
                    <a:pt x="4" y="108"/>
                  </a:cubicBezTo>
                  <a:cubicBezTo>
                    <a:pt x="3" y="106"/>
                    <a:pt x="2" y="106"/>
                    <a:pt x="2" y="103"/>
                  </a:cubicBezTo>
                  <a:cubicBezTo>
                    <a:pt x="2" y="101"/>
                    <a:pt x="0" y="99"/>
                    <a:pt x="0" y="97"/>
                  </a:cubicBezTo>
                  <a:cubicBezTo>
                    <a:pt x="0" y="94"/>
                    <a:pt x="4" y="88"/>
                    <a:pt x="7" y="87"/>
                  </a:cubicBezTo>
                  <a:cubicBezTo>
                    <a:pt x="7" y="87"/>
                    <a:pt x="3" y="87"/>
                    <a:pt x="3" y="87"/>
                  </a:cubicBezTo>
                  <a:cubicBezTo>
                    <a:pt x="3" y="86"/>
                    <a:pt x="5" y="84"/>
                    <a:pt x="5" y="84"/>
                  </a:cubicBezTo>
                  <a:cubicBezTo>
                    <a:pt x="3" y="81"/>
                    <a:pt x="2" y="79"/>
                    <a:pt x="2" y="74"/>
                  </a:cubicBezTo>
                  <a:cubicBezTo>
                    <a:pt x="2" y="70"/>
                    <a:pt x="3" y="66"/>
                    <a:pt x="5" y="62"/>
                  </a:cubicBezTo>
                  <a:cubicBezTo>
                    <a:pt x="6" y="56"/>
                    <a:pt x="8" y="51"/>
                    <a:pt x="13" y="47"/>
                  </a:cubicBezTo>
                  <a:cubicBezTo>
                    <a:pt x="16" y="45"/>
                    <a:pt x="19" y="43"/>
                    <a:pt x="22" y="41"/>
                  </a:cubicBezTo>
                  <a:cubicBezTo>
                    <a:pt x="18" y="40"/>
                    <a:pt x="18" y="36"/>
                    <a:pt x="16" y="33"/>
                  </a:cubicBezTo>
                  <a:cubicBezTo>
                    <a:pt x="15" y="31"/>
                    <a:pt x="10" y="24"/>
                    <a:pt x="16" y="25"/>
                  </a:cubicBezTo>
                  <a:cubicBezTo>
                    <a:pt x="15" y="25"/>
                    <a:pt x="15" y="24"/>
                    <a:pt x="15" y="24"/>
                  </a:cubicBezTo>
                  <a:cubicBezTo>
                    <a:pt x="15" y="24"/>
                    <a:pt x="15" y="24"/>
                    <a:pt x="15" y="25"/>
                  </a:cubicBezTo>
                  <a:cubicBezTo>
                    <a:pt x="13" y="22"/>
                    <a:pt x="13" y="17"/>
                    <a:pt x="15" y="14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5" y="13"/>
                    <a:pt x="16" y="10"/>
                    <a:pt x="18" y="8"/>
                  </a:cubicBezTo>
                  <a:cubicBezTo>
                    <a:pt x="19" y="7"/>
                    <a:pt x="18" y="8"/>
                    <a:pt x="18" y="8"/>
                  </a:cubicBezTo>
                  <a:cubicBezTo>
                    <a:pt x="19" y="7"/>
                    <a:pt x="20" y="5"/>
                    <a:pt x="22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3" y="4"/>
                    <a:pt x="23" y="4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2" y="4"/>
                    <a:pt x="23" y="4"/>
                    <a:pt x="23" y="4"/>
                  </a:cubicBezTo>
                  <a:cubicBezTo>
                    <a:pt x="23" y="3"/>
                    <a:pt x="23" y="3"/>
                    <a:pt x="22" y="4"/>
                  </a:cubicBezTo>
                  <a:cubicBezTo>
                    <a:pt x="22" y="4"/>
                    <a:pt x="23" y="3"/>
                    <a:pt x="23" y="3"/>
                  </a:cubicBezTo>
                  <a:cubicBezTo>
                    <a:pt x="24" y="3"/>
                    <a:pt x="24" y="2"/>
                    <a:pt x="25" y="2"/>
                  </a:cubicBezTo>
                  <a:cubicBezTo>
                    <a:pt x="24" y="3"/>
                    <a:pt x="26" y="2"/>
                    <a:pt x="26" y="2"/>
                  </a:cubicBezTo>
                  <a:cubicBezTo>
                    <a:pt x="26" y="2"/>
                    <a:pt x="27" y="1"/>
                    <a:pt x="28" y="1"/>
                  </a:cubicBezTo>
                  <a:cubicBezTo>
                    <a:pt x="28" y="1"/>
                    <a:pt x="28" y="1"/>
                    <a:pt x="27" y="1"/>
                  </a:cubicBezTo>
                  <a:cubicBezTo>
                    <a:pt x="28" y="1"/>
                    <a:pt x="28" y="1"/>
                    <a:pt x="29" y="1"/>
                  </a:cubicBezTo>
                  <a:cubicBezTo>
                    <a:pt x="28" y="1"/>
                    <a:pt x="28" y="1"/>
                    <a:pt x="28" y="1"/>
                  </a:cubicBezTo>
                  <a:cubicBezTo>
                    <a:pt x="28" y="1"/>
                    <a:pt x="29" y="1"/>
                    <a:pt x="29" y="0"/>
                  </a:cubicBezTo>
                  <a:cubicBezTo>
                    <a:pt x="29" y="1"/>
                    <a:pt x="28" y="2"/>
                    <a:pt x="29" y="1"/>
                  </a:cubicBezTo>
                  <a:cubicBezTo>
                    <a:pt x="30" y="1"/>
                    <a:pt x="30" y="1"/>
                    <a:pt x="29" y="0"/>
                  </a:cubicBezTo>
                  <a:cubicBezTo>
                    <a:pt x="30" y="0"/>
                    <a:pt x="30" y="1"/>
                    <a:pt x="30" y="1"/>
                  </a:cubicBezTo>
                  <a:cubicBezTo>
                    <a:pt x="30" y="1"/>
                    <a:pt x="30" y="2"/>
                    <a:pt x="30" y="1"/>
                  </a:cubicBezTo>
                  <a:cubicBezTo>
                    <a:pt x="30" y="1"/>
                    <a:pt x="31" y="0"/>
                    <a:pt x="30" y="1"/>
                  </a:cubicBezTo>
                  <a:cubicBezTo>
                    <a:pt x="31" y="0"/>
                    <a:pt x="31" y="0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0"/>
                    <a:pt x="31" y="1"/>
                  </a:cubicBezTo>
                  <a:cubicBezTo>
                    <a:pt x="32" y="1"/>
                    <a:pt x="31" y="1"/>
                    <a:pt x="31" y="1"/>
                  </a:cubicBezTo>
                  <a:cubicBezTo>
                    <a:pt x="32" y="1"/>
                    <a:pt x="34" y="2"/>
                    <a:pt x="34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5" y="1"/>
                    <a:pt x="38" y="3"/>
                    <a:pt x="39" y="3"/>
                  </a:cubicBezTo>
                  <a:moveTo>
                    <a:pt x="99" y="116"/>
                  </a:moveTo>
                  <a:cubicBezTo>
                    <a:pt x="99" y="116"/>
                    <a:pt x="100" y="116"/>
                    <a:pt x="101" y="116"/>
                  </a:cubicBezTo>
                  <a:cubicBezTo>
                    <a:pt x="100" y="116"/>
                    <a:pt x="100" y="115"/>
                    <a:pt x="99" y="116"/>
                  </a:cubicBezTo>
                </a:path>
              </a:pathLst>
            </a:cu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14300" dir="18900000" sy="23000" kx="-1200000" algn="bl" rotWithShape="0">
                <a:prstClr val="black">
                  <a:alpha val="5000"/>
                </a:prstClr>
              </a:outerShdw>
            </a:effec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5DB2A155-F778-45A3-A25E-100AFC1EC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237" y="3386462"/>
              <a:ext cx="1682491" cy="1971018"/>
            </a:xfrm>
            <a:custGeom>
              <a:avLst/>
              <a:gdLst>
                <a:gd name="T0" fmla="*/ 11 w 202"/>
                <a:gd name="T1" fmla="*/ 19 h 237"/>
                <a:gd name="T2" fmla="*/ 10 w 202"/>
                <a:gd name="T3" fmla="*/ 17 h 237"/>
                <a:gd name="T4" fmla="*/ 11 w 202"/>
                <a:gd name="T5" fmla="*/ 11 h 237"/>
                <a:gd name="T6" fmla="*/ 11 w 202"/>
                <a:gd name="T7" fmla="*/ 7 h 237"/>
                <a:gd name="T8" fmla="*/ 17 w 202"/>
                <a:gd name="T9" fmla="*/ 8 h 237"/>
                <a:gd name="T10" fmla="*/ 24 w 202"/>
                <a:gd name="T11" fmla="*/ 12 h 237"/>
                <a:gd name="T12" fmla="*/ 31 w 202"/>
                <a:gd name="T13" fmla="*/ 13 h 237"/>
                <a:gd name="T14" fmla="*/ 44 w 202"/>
                <a:gd name="T15" fmla="*/ 20 h 237"/>
                <a:gd name="T16" fmla="*/ 63 w 202"/>
                <a:gd name="T17" fmla="*/ 28 h 237"/>
                <a:gd name="T18" fmla="*/ 68 w 202"/>
                <a:gd name="T19" fmla="*/ 32 h 237"/>
                <a:gd name="T20" fmla="*/ 87 w 202"/>
                <a:gd name="T21" fmla="*/ 32 h 237"/>
                <a:gd name="T22" fmla="*/ 92 w 202"/>
                <a:gd name="T23" fmla="*/ 24 h 237"/>
                <a:gd name="T24" fmla="*/ 97 w 202"/>
                <a:gd name="T25" fmla="*/ 5 h 237"/>
                <a:gd name="T26" fmla="*/ 112 w 202"/>
                <a:gd name="T27" fmla="*/ 3 h 237"/>
                <a:gd name="T28" fmla="*/ 115 w 202"/>
                <a:gd name="T29" fmla="*/ 4 h 237"/>
                <a:gd name="T30" fmla="*/ 118 w 202"/>
                <a:gd name="T31" fmla="*/ 7 h 237"/>
                <a:gd name="T32" fmla="*/ 120 w 202"/>
                <a:gd name="T33" fmla="*/ 24 h 237"/>
                <a:gd name="T34" fmla="*/ 115 w 202"/>
                <a:gd name="T35" fmla="*/ 38 h 237"/>
                <a:gd name="T36" fmla="*/ 130 w 202"/>
                <a:gd name="T37" fmla="*/ 40 h 237"/>
                <a:gd name="T38" fmla="*/ 142 w 202"/>
                <a:gd name="T39" fmla="*/ 41 h 237"/>
                <a:gd name="T40" fmla="*/ 154 w 202"/>
                <a:gd name="T41" fmla="*/ 37 h 237"/>
                <a:gd name="T42" fmla="*/ 180 w 202"/>
                <a:gd name="T43" fmla="*/ 28 h 237"/>
                <a:gd name="T44" fmla="*/ 189 w 202"/>
                <a:gd name="T45" fmla="*/ 24 h 237"/>
                <a:gd name="T46" fmla="*/ 195 w 202"/>
                <a:gd name="T47" fmla="*/ 22 h 237"/>
                <a:gd name="T48" fmla="*/ 197 w 202"/>
                <a:gd name="T49" fmla="*/ 24 h 237"/>
                <a:gd name="T50" fmla="*/ 195 w 202"/>
                <a:gd name="T51" fmla="*/ 30 h 237"/>
                <a:gd name="T52" fmla="*/ 171 w 202"/>
                <a:gd name="T53" fmla="*/ 42 h 237"/>
                <a:gd name="T54" fmla="*/ 138 w 202"/>
                <a:gd name="T55" fmla="*/ 63 h 237"/>
                <a:gd name="T56" fmla="*/ 128 w 202"/>
                <a:gd name="T57" fmla="*/ 81 h 237"/>
                <a:gd name="T58" fmla="*/ 123 w 202"/>
                <a:gd name="T59" fmla="*/ 111 h 237"/>
                <a:gd name="T60" fmla="*/ 118 w 202"/>
                <a:gd name="T61" fmla="*/ 132 h 237"/>
                <a:gd name="T62" fmla="*/ 110 w 202"/>
                <a:gd name="T63" fmla="*/ 153 h 237"/>
                <a:gd name="T64" fmla="*/ 106 w 202"/>
                <a:gd name="T65" fmla="*/ 177 h 237"/>
                <a:gd name="T66" fmla="*/ 98 w 202"/>
                <a:gd name="T67" fmla="*/ 198 h 237"/>
                <a:gd name="T68" fmla="*/ 99 w 202"/>
                <a:gd name="T69" fmla="*/ 205 h 237"/>
                <a:gd name="T70" fmla="*/ 82 w 202"/>
                <a:gd name="T71" fmla="*/ 226 h 237"/>
                <a:gd name="T72" fmla="*/ 77 w 202"/>
                <a:gd name="T73" fmla="*/ 209 h 237"/>
                <a:gd name="T74" fmla="*/ 82 w 202"/>
                <a:gd name="T75" fmla="*/ 191 h 237"/>
                <a:gd name="T76" fmla="*/ 75 w 202"/>
                <a:gd name="T77" fmla="*/ 192 h 237"/>
                <a:gd name="T78" fmla="*/ 77 w 202"/>
                <a:gd name="T79" fmla="*/ 182 h 237"/>
                <a:gd name="T80" fmla="*/ 75 w 202"/>
                <a:gd name="T81" fmla="*/ 157 h 237"/>
                <a:gd name="T82" fmla="*/ 77 w 202"/>
                <a:gd name="T83" fmla="*/ 142 h 237"/>
                <a:gd name="T84" fmla="*/ 76 w 202"/>
                <a:gd name="T85" fmla="*/ 122 h 237"/>
                <a:gd name="T86" fmla="*/ 71 w 202"/>
                <a:gd name="T87" fmla="*/ 98 h 237"/>
                <a:gd name="T88" fmla="*/ 69 w 202"/>
                <a:gd name="T89" fmla="*/ 65 h 237"/>
                <a:gd name="T90" fmla="*/ 36 w 202"/>
                <a:gd name="T91" fmla="*/ 30 h 237"/>
                <a:gd name="T92" fmla="*/ 20 w 202"/>
                <a:gd name="T93" fmla="*/ 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2" h="237">
                  <a:moveTo>
                    <a:pt x="20" y="19"/>
                  </a:moveTo>
                  <a:cubicBezTo>
                    <a:pt x="17" y="19"/>
                    <a:pt x="13" y="17"/>
                    <a:pt x="11" y="19"/>
                  </a:cubicBezTo>
                  <a:cubicBezTo>
                    <a:pt x="10" y="20"/>
                    <a:pt x="7" y="21"/>
                    <a:pt x="6" y="21"/>
                  </a:cubicBezTo>
                  <a:cubicBezTo>
                    <a:pt x="5" y="19"/>
                    <a:pt x="10" y="17"/>
                    <a:pt x="10" y="17"/>
                  </a:cubicBezTo>
                  <a:cubicBezTo>
                    <a:pt x="15" y="14"/>
                    <a:pt x="2" y="14"/>
                    <a:pt x="2" y="13"/>
                  </a:cubicBezTo>
                  <a:cubicBezTo>
                    <a:pt x="1" y="11"/>
                    <a:pt x="11" y="12"/>
                    <a:pt x="11" y="11"/>
                  </a:cubicBezTo>
                  <a:cubicBezTo>
                    <a:pt x="10" y="8"/>
                    <a:pt x="4" y="8"/>
                    <a:pt x="3" y="7"/>
                  </a:cubicBezTo>
                  <a:cubicBezTo>
                    <a:pt x="0" y="4"/>
                    <a:pt x="11" y="6"/>
                    <a:pt x="11" y="7"/>
                  </a:cubicBezTo>
                  <a:cubicBezTo>
                    <a:pt x="11" y="7"/>
                    <a:pt x="5" y="0"/>
                    <a:pt x="8" y="0"/>
                  </a:cubicBezTo>
                  <a:cubicBezTo>
                    <a:pt x="9" y="1"/>
                    <a:pt x="16" y="10"/>
                    <a:pt x="17" y="8"/>
                  </a:cubicBezTo>
                  <a:cubicBezTo>
                    <a:pt x="18" y="8"/>
                    <a:pt x="15" y="1"/>
                    <a:pt x="19" y="2"/>
                  </a:cubicBezTo>
                  <a:cubicBezTo>
                    <a:pt x="18" y="1"/>
                    <a:pt x="23" y="11"/>
                    <a:pt x="24" y="12"/>
                  </a:cubicBezTo>
                  <a:cubicBezTo>
                    <a:pt x="25" y="12"/>
                    <a:pt x="26" y="10"/>
                    <a:pt x="26" y="11"/>
                  </a:cubicBezTo>
                  <a:cubicBezTo>
                    <a:pt x="28" y="12"/>
                    <a:pt x="29" y="14"/>
                    <a:pt x="31" y="13"/>
                  </a:cubicBezTo>
                  <a:cubicBezTo>
                    <a:pt x="33" y="13"/>
                    <a:pt x="35" y="16"/>
                    <a:pt x="35" y="17"/>
                  </a:cubicBezTo>
                  <a:cubicBezTo>
                    <a:pt x="38" y="18"/>
                    <a:pt x="41" y="19"/>
                    <a:pt x="44" y="20"/>
                  </a:cubicBezTo>
                  <a:cubicBezTo>
                    <a:pt x="47" y="22"/>
                    <a:pt x="50" y="24"/>
                    <a:pt x="54" y="25"/>
                  </a:cubicBezTo>
                  <a:cubicBezTo>
                    <a:pt x="57" y="26"/>
                    <a:pt x="60" y="27"/>
                    <a:pt x="63" y="28"/>
                  </a:cubicBezTo>
                  <a:cubicBezTo>
                    <a:pt x="64" y="28"/>
                    <a:pt x="64" y="30"/>
                    <a:pt x="65" y="31"/>
                  </a:cubicBezTo>
                  <a:cubicBezTo>
                    <a:pt x="66" y="32"/>
                    <a:pt x="67" y="31"/>
                    <a:pt x="68" y="32"/>
                  </a:cubicBezTo>
                  <a:cubicBezTo>
                    <a:pt x="72" y="35"/>
                    <a:pt x="76" y="31"/>
                    <a:pt x="80" y="32"/>
                  </a:cubicBezTo>
                  <a:cubicBezTo>
                    <a:pt x="83" y="32"/>
                    <a:pt x="84" y="32"/>
                    <a:pt x="87" y="32"/>
                  </a:cubicBezTo>
                  <a:cubicBezTo>
                    <a:pt x="91" y="32"/>
                    <a:pt x="93" y="35"/>
                    <a:pt x="95" y="37"/>
                  </a:cubicBezTo>
                  <a:cubicBezTo>
                    <a:pt x="94" y="35"/>
                    <a:pt x="89" y="25"/>
                    <a:pt x="92" y="24"/>
                  </a:cubicBezTo>
                  <a:cubicBezTo>
                    <a:pt x="91" y="21"/>
                    <a:pt x="90" y="17"/>
                    <a:pt x="91" y="13"/>
                  </a:cubicBezTo>
                  <a:cubicBezTo>
                    <a:pt x="93" y="9"/>
                    <a:pt x="95" y="8"/>
                    <a:pt x="97" y="5"/>
                  </a:cubicBezTo>
                  <a:cubicBezTo>
                    <a:pt x="100" y="0"/>
                    <a:pt x="109" y="2"/>
                    <a:pt x="112" y="2"/>
                  </a:cubicBezTo>
                  <a:cubicBezTo>
                    <a:pt x="112" y="2"/>
                    <a:pt x="112" y="3"/>
                    <a:pt x="112" y="3"/>
                  </a:cubicBezTo>
                  <a:cubicBezTo>
                    <a:pt x="112" y="3"/>
                    <a:pt x="115" y="4"/>
                    <a:pt x="116" y="4"/>
                  </a:cubicBezTo>
                  <a:cubicBezTo>
                    <a:pt x="115" y="4"/>
                    <a:pt x="115" y="4"/>
                    <a:pt x="115" y="4"/>
                  </a:cubicBezTo>
                  <a:cubicBezTo>
                    <a:pt x="116" y="4"/>
                    <a:pt x="117" y="5"/>
                    <a:pt x="118" y="5"/>
                  </a:cubicBezTo>
                  <a:cubicBezTo>
                    <a:pt x="117" y="5"/>
                    <a:pt x="118" y="6"/>
                    <a:pt x="118" y="7"/>
                  </a:cubicBezTo>
                  <a:cubicBezTo>
                    <a:pt x="118" y="8"/>
                    <a:pt x="121" y="12"/>
                    <a:pt x="121" y="15"/>
                  </a:cubicBezTo>
                  <a:cubicBezTo>
                    <a:pt x="121" y="18"/>
                    <a:pt x="120" y="21"/>
                    <a:pt x="120" y="24"/>
                  </a:cubicBezTo>
                  <a:cubicBezTo>
                    <a:pt x="123" y="23"/>
                    <a:pt x="121" y="33"/>
                    <a:pt x="117" y="32"/>
                  </a:cubicBezTo>
                  <a:cubicBezTo>
                    <a:pt x="116" y="34"/>
                    <a:pt x="116" y="36"/>
                    <a:pt x="115" y="38"/>
                  </a:cubicBezTo>
                  <a:cubicBezTo>
                    <a:pt x="119" y="36"/>
                    <a:pt x="120" y="37"/>
                    <a:pt x="124" y="38"/>
                  </a:cubicBezTo>
                  <a:cubicBezTo>
                    <a:pt x="127" y="38"/>
                    <a:pt x="128" y="39"/>
                    <a:pt x="130" y="40"/>
                  </a:cubicBezTo>
                  <a:cubicBezTo>
                    <a:pt x="131" y="41"/>
                    <a:pt x="133" y="40"/>
                    <a:pt x="135" y="40"/>
                  </a:cubicBezTo>
                  <a:cubicBezTo>
                    <a:pt x="138" y="41"/>
                    <a:pt x="138" y="42"/>
                    <a:pt x="142" y="41"/>
                  </a:cubicBezTo>
                  <a:cubicBezTo>
                    <a:pt x="143" y="41"/>
                    <a:pt x="145" y="41"/>
                    <a:pt x="147" y="40"/>
                  </a:cubicBezTo>
                  <a:cubicBezTo>
                    <a:pt x="148" y="39"/>
                    <a:pt x="153" y="38"/>
                    <a:pt x="154" y="37"/>
                  </a:cubicBezTo>
                  <a:cubicBezTo>
                    <a:pt x="155" y="34"/>
                    <a:pt x="160" y="34"/>
                    <a:pt x="163" y="33"/>
                  </a:cubicBezTo>
                  <a:cubicBezTo>
                    <a:pt x="165" y="31"/>
                    <a:pt x="178" y="26"/>
                    <a:pt x="180" y="28"/>
                  </a:cubicBezTo>
                  <a:cubicBezTo>
                    <a:pt x="183" y="27"/>
                    <a:pt x="186" y="24"/>
                    <a:pt x="187" y="21"/>
                  </a:cubicBezTo>
                  <a:cubicBezTo>
                    <a:pt x="188" y="16"/>
                    <a:pt x="189" y="22"/>
                    <a:pt x="189" y="24"/>
                  </a:cubicBezTo>
                  <a:cubicBezTo>
                    <a:pt x="191" y="23"/>
                    <a:pt x="195" y="16"/>
                    <a:pt x="198" y="17"/>
                  </a:cubicBezTo>
                  <a:cubicBezTo>
                    <a:pt x="199" y="17"/>
                    <a:pt x="195" y="21"/>
                    <a:pt x="195" y="22"/>
                  </a:cubicBezTo>
                  <a:cubicBezTo>
                    <a:pt x="195" y="21"/>
                    <a:pt x="200" y="18"/>
                    <a:pt x="201" y="19"/>
                  </a:cubicBezTo>
                  <a:cubicBezTo>
                    <a:pt x="202" y="20"/>
                    <a:pt x="197" y="24"/>
                    <a:pt x="197" y="24"/>
                  </a:cubicBezTo>
                  <a:cubicBezTo>
                    <a:pt x="198" y="24"/>
                    <a:pt x="199" y="23"/>
                    <a:pt x="200" y="22"/>
                  </a:cubicBezTo>
                  <a:cubicBezTo>
                    <a:pt x="201" y="25"/>
                    <a:pt x="189" y="30"/>
                    <a:pt x="195" y="30"/>
                  </a:cubicBezTo>
                  <a:cubicBezTo>
                    <a:pt x="202" y="31"/>
                    <a:pt x="191" y="32"/>
                    <a:pt x="189" y="32"/>
                  </a:cubicBezTo>
                  <a:cubicBezTo>
                    <a:pt x="183" y="32"/>
                    <a:pt x="176" y="39"/>
                    <a:pt x="171" y="42"/>
                  </a:cubicBezTo>
                  <a:cubicBezTo>
                    <a:pt x="162" y="47"/>
                    <a:pt x="154" y="51"/>
                    <a:pt x="146" y="57"/>
                  </a:cubicBezTo>
                  <a:cubicBezTo>
                    <a:pt x="143" y="59"/>
                    <a:pt x="141" y="61"/>
                    <a:pt x="138" y="63"/>
                  </a:cubicBezTo>
                  <a:cubicBezTo>
                    <a:pt x="137" y="64"/>
                    <a:pt x="133" y="65"/>
                    <a:pt x="132" y="66"/>
                  </a:cubicBezTo>
                  <a:cubicBezTo>
                    <a:pt x="130" y="70"/>
                    <a:pt x="129" y="77"/>
                    <a:pt x="128" y="81"/>
                  </a:cubicBezTo>
                  <a:cubicBezTo>
                    <a:pt x="126" y="85"/>
                    <a:pt x="124" y="90"/>
                    <a:pt x="124" y="95"/>
                  </a:cubicBezTo>
                  <a:cubicBezTo>
                    <a:pt x="123" y="100"/>
                    <a:pt x="124" y="105"/>
                    <a:pt x="123" y="111"/>
                  </a:cubicBezTo>
                  <a:cubicBezTo>
                    <a:pt x="123" y="113"/>
                    <a:pt x="124" y="120"/>
                    <a:pt x="122" y="122"/>
                  </a:cubicBezTo>
                  <a:cubicBezTo>
                    <a:pt x="119" y="124"/>
                    <a:pt x="118" y="128"/>
                    <a:pt x="118" y="132"/>
                  </a:cubicBezTo>
                  <a:cubicBezTo>
                    <a:pt x="118" y="137"/>
                    <a:pt x="114" y="140"/>
                    <a:pt x="112" y="144"/>
                  </a:cubicBezTo>
                  <a:cubicBezTo>
                    <a:pt x="111" y="146"/>
                    <a:pt x="110" y="151"/>
                    <a:pt x="110" y="153"/>
                  </a:cubicBezTo>
                  <a:cubicBezTo>
                    <a:pt x="111" y="156"/>
                    <a:pt x="112" y="160"/>
                    <a:pt x="110" y="163"/>
                  </a:cubicBezTo>
                  <a:cubicBezTo>
                    <a:pt x="107" y="167"/>
                    <a:pt x="104" y="172"/>
                    <a:pt x="106" y="177"/>
                  </a:cubicBezTo>
                  <a:cubicBezTo>
                    <a:pt x="108" y="181"/>
                    <a:pt x="103" y="187"/>
                    <a:pt x="102" y="191"/>
                  </a:cubicBezTo>
                  <a:cubicBezTo>
                    <a:pt x="101" y="194"/>
                    <a:pt x="99" y="196"/>
                    <a:pt x="98" y="198"/>
                  </a:cubicBezTo>
                  <a:cubicBezTo>
                    <a:pt x="98" y="199"/>
                    <a:pt x="98" y="201"/>
                    <a:pt x="99" y="201"/>
                  </a:cubicBezTo>
                  <a:cubicBezTo>
                    <a:pt x="102" y="201"/>
                    <a:pt x="99" y="204"/>
                    <a:pt x="99" y="205"/>
                  </a:cubicBezTo>
                  <a:cubicBezTo>
                    <a:pt x="101" y="211"/>
                    <a:pt x="98" y="217"/>
                    <a:pt x="98" y="222"/>
                  </a:cubicBezTo>
                  <a:cubicBezTo>
                    <a:pt x="98" y="232"/>
                    <a:pt x="81" y="237"/>
                    <a:pt x="82" y="226"/>
                  </a:cubicBezTo>
                  <a:cubicBezTo>
                    <a:pt x="82" y="221"/>
                    <a:pt x="84" y="216"/>
                    <a:pt x="85" y="211"/>
                  </a:cubicBezTo>
                  <a:cubicBezTo>
                    <a:pt x="84" y="211"/>
                    <a:pt x="78" y="211"/>
                    <a:pt x="77" y="209"/>
                  </a:cubicBezTo>
                  <a:cubicBezTo>
                    <a:pt x="77" y="208"/>
                    <a:pt x="78" y="204"/>
                    <a:pt x="78" y="203"/>
                  </a:cubicBezTo>
                  <a:cubicBezTo>
                    <a:pt x="79" y="199"/>
                    <a:pt x="81" y="195"/>
                    <a:pt x="82" y="191"/>
                  </a:cubicBezTo>
                  <a:cubicBezTo>
                    <a:pt x="80" y="192"/>
                    <a:pt x="78" y="193"/>
                    <a:pt x="76" y="194"/>
                  </a:cubicBezTo>
                  <a:cubicBezTo>
                    <a:pt x="74" y="195"/>
                    <a:pt x="73" y="193"/>
                    <a:pt x="75" y="192"/>
                  </a:cubicBezTo>
                  <a:cubicBezTo>
                    <a:pt x="77" y="190"/>
                    <a:pt x="78" y="191"/>
                    <a:pt x="78" y="189"/>
                  </a:cubicBezTo>
                  <a:cubicBezTo>
                    <a:pt x="77" y="187"/>
                    <a:pt x="77" y="184"/>
                    <a:pt x="77" y="182"/>
                  </a:cubicBezTo>
                  <a:cubicBezTo>
                    <a:pt x="77" y="178"/>
                    <a:pt x="81" y="171"/>
                    <a:pt x="78" y="168"/>
                  </a:cubicBezTo>
                  <a:cubicBezTo>
                    <a:pt x="74" y="164"/>
                    <a:pt x="75" y="162"/>
                    <a:pt x="75" y="157"/>
                  </a:cubicBezTo>
                  <a:cubicBezTo>
                    <a:pt x="76" y="152"/>
                    <a:pt x="77" y="148"/>
                    <a:pt x="79" y="144"/>
                  </a:cubicBezTo>
                  <a:cubicBezTo>
                    <a:pt x="80" y="142"/>
                    <a:pt x="78" y="143"/>
                    <a:pt x="77" y="142"/>
                  </a:cubicBezTo>
                  <a:cubicBezTo>
                    <a:pt x="76" y="141"/>
                    <a:pt x="76" y="136"/>
                    <a:pt x="77" y="135"/>
                  </a:cubicBezTo>
                  <a:cubicBezTo>
                    <a:pt x="78" y="130"/>
                    <a:pt x="76" y="127"/>
                    <a:pt x="76" y="122"/>
                  </a:cubicBezTo>
                  <a:cubicBezTo>
                    <a:pt x="75" y="118"/>
                    <a:pt x="70" y="116"/>
                    <a:pt x="72" y="111"/>
                  </a:cubicBezTo>
                  <a:cubicBezTo>
                    <a:pt x="73" y="107"/>
                    <a:pt x="71" y="102"/>
                    <a:pt x="71" y="98"/>
                  </a:cubicBezTo>
                  <a:cubicBezTo>
                    <a:pt x="70" y="92"/>
                    <a:pt x="70" y="87"/>
                    <a:pt x="71" y="82"/>
                  </a:cubicBezTo>
                  <a:cubicBezTo>
                    <a:pt x="71" y="76"/>
                    <a:pt x="70" y="70"/>
                    <a:pt x="69" y="65"/>
                  </a:cubicBezTo>
                  <a:cubicBezTo>
                    <a:pt x="69" y="58"/>
                    <a:pt x="64" y="54"/>
                    <a:pt x="60" y="50"/>
                  </a:cubicBezTo>
                  <a:cubicBezTo>
                    <a:pt x="52" y="43"/>
                    <a:pt x="44" y="36"/>
                    <a:pt x="36" y="30"/>
                  </a:cubicBezTo>
                  <a:cubicBezTo>
                    <a:pt x="33" y="28"/>
                    <a:pt x="28" y="28"/>
                    <a:pt x="25" y="26"/>
                  </a:cubicBezTo>
                  <a:cubicBezTo>
                    <a:pt x="23" y="24"/>
                    <a:pt x="21" y="21"/>
                    <a:pt x="20" y="19"/>
                  </a:cubicBezTo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14300" dir="18900000" sy="23000" kx="-1200000" algn="bl" rotWithShape="0">
                <a:prstClr val="black">
                  <a:alpha val="5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B6570C43-D13D-48C3-93AE-6D0AF1186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57882" y="1443034"/>
              <a:ext cx="2644310" cy="3828061"/>
            </a:xfrm>
            <a:custGeom>
              <a:avLst/>
              <a:gdLst>
                <a:gd name="T0" fmla="*/ 200 w 205"/>
                <a:gd name="T1" fmla="*/ 119 h 298"/>
                <a:gd name="T2" fmla="*/ 177 w 205"/>
                <a:gd name="T3" fmla="*/ 115 h 298"/>
                <a:gd name="T4" fmla="*/ 151 w 205"/>
                <a:gd name="T5" fmla="*/ 86 h 298"/>
                <a:gd name="T6" fmla="*/ 137 w 205"/>
                <a:gd name="T7" fmla="*/ 48 h 298"/>
                <a:gd name="T8" fmla="*/ 114 w 205"/>
                <a:gd name="T9" fmla="*/ 39 h 298"/>
                <a:gd name="T10" fmla="*/ 121 w 205"/>
                <a:gd name="T11" fmla="*/ 21 h 298"/>
                <a:gd name="T12" fmla="*/ 119 w 205"/>
                <a:gd name="T13" fmla="*/ 14 h 298"/>
                <a:gd name="T14" fmla="*/ 111 w 205"/>
                <a:gd name="T15" fmla="*/ 3 h 298"/>
                <a:gd name="T16" fmla="*/ 109 w 205"/>
                <a:gd name="T17" fmla="*/ 3 h 298"/>
                <a:gd name="T18" fmla="*/ 109 w 205"/>
                <a:gd name="T19" fmla="*/ 3 h 298"/>
                <a:gd name="T20" fmla="*/ 101 w 205"/>
                <a:gd name="T21" fmla="*/ 1 h 298"/>
                <a:gd name="T22" fmla="*/ 99 w 205"/>
                <a:gd name="T23" fmla="*/ 1 h 298"/>
                <a:gd name="T24" fmla="*/ 93 w 205"/>
                <a:gd name="T25" fmla="*/ 10 h 298"/>
                <a:gd name="T26" fmla="*/ 93 w 205"/>
                <a:gd name="T27" fmla="*/ 13 h 298"/>
                <a:gd name="T28" fmla="*/ 92 w 205"/>
                <a:gd name="T29" fmla="*/ 14 h 298"/>
                <a:gd name="T30" fmla="*/ 91 w 205"/>
                <a:gd name="T31" fmla="*/ 27 h 298"/>
                <a:gd name="T32" fmla="*/ 90 w 205"/>
                <a:gd name="T33" fmla="*/ 42 h 298"/>
                <a:gd name="T34" fmla="*/ 63 w 205"/>
                <a:gd name="T35" fmla="*/ 58 h 298"/>
                <a:gd name="T36" fmla="*/ 52 w 205"/>
                <a:gd name="T37" fmla="*/ 88 h 298"/>
                <a:gd name="T38" fmla="*/ 25 w 205"/>
                <a:gd name="T39" fmla="*/ 121 h 298"/>
                <a:gd name="T40" fmla="*/ 6 w 205"/>
                <a:gd name="T41" fmla="*/ 125 h 298"/>
                <a:gd name="T42" fmla="*/ 4 w 205"/>
                <a:gd name="T43" fmla="*/ 142 h 298"/>
                <a:gd name="T44" fmla="*/ 11 w 205"/>
                <a:gd name="T45" fmla="*/ 145 h 298"/>
                <a:gd name="T46" fmla="*/ 24 w 205"/>
                <a:gd name="T47" fmla="*/ 135 h 298"/>
                <a:gd name="T48" fmla="*/ 60 w 205"/>
                <a:gd name="T49" fmla="*/ 113 h 298"/>
                <a:gd name="T50" fmla="*/ 69 w 205"/>
                <a:gd name="T51" fmla="*/ 127 h 298"/>
                <a:gd name="T52" fmla="*/ 74 w 205"/>
                <a:gd name="T53" fmla="*/ 228 h 298"/>
                <a:gd name="T54" fmla="*/ 69 w 205"/>
                <a:gd name="T55" fmla="*/ 277 h 298"/>
                <a:gd name="T56" fmla="*/ 64 w 205"/>
                <a:gd name="T57" fmla="*/ 284 h 298"/>
                <a:gd name="T58" fmla="*/ 86 w 205"/>
                <a:gd name="T59" fmla="*/ 291 h 298"/>
                <a:gd name="T60" fmla="*/ 94 w 205"/>
                <a:gd name="T61" fmla="*/ 266 h 298"/>
                <a:gd name="T62" fmla="*/ 99 w 205"/>
                <a:gd name="T63" fmla="*/ 192 h 298"/>
                <a:gd name="T64" fmla="*/ 115 w 205"/>
                <a:gd name="T65" fmla="*/ 266 h 298"/>
                <a:gd name="T66" fmla="*/ 118 w 205"/>
                <a:gd name="T67" fmla="*/ 289 h 298"/>
                <a:gd name="T68" fmla="*/ 135 w 205"/>
                <a:gd name="T69" fmla="*/ 289 h 298"/>
                <a:gd name="T70" fmla="*/ 134 w 205"/>
                <a:gd name="T71" fmla="*/ 251 h 298"/>
                <a:gd name="T72" fmla="*/ 130 w 205"/>
                <a:gd name="T73" fmla="*/ 173 h 298"/>
                <a:gd name="T74" fmla="*/ 128 w 205"/>
                <a:gd name="T75" fmla="*/ 130 h 298"/>
                <a:gd name="T76" fmla="*/ 139 w 205"/>
                <a:gd name="T77" fmla="*/ 101 h 298"/>
                <a:gd name="T78" fmla="*/ 180 w 205"/>
                <a:gd name="T79" fmla="*/ 133 h 298"/>
                <a:gd name="T80" fmla="*/ 187 w 205"/>
                <a:gd name="T81" fmla="*/ 137 h 298"/>
                <a:gd name="T82" fmla="*/ 196 w 205"/>
                <a:gd name="T83" fmla="*/ 141 h 298"/>
                <a:gd name="T84" fmla="*/ 203 w 205"/>
                <a:gd name="T85" fmla="*/ 138 h 298"/>
                <a:gd name="T86" fmla="*/ 121 w 205"/>
                <a:gd name="T87" fmla="*/ 20 h 298"/>
                <a:gd name="T88" fmla="*/ 119 w 205"/>
                <a:gd name="T89" fmla="*/ 15 h 298"/>
                <a:gd name="T90" fmla="*/ 117 w 205"/>
                <a:gd name="T91" fmla="*/ 11 h 298"/>
                <a:gd name="T92" fmla="*/ 94 w 205"/>
                <a:gd name="T93" fmla="*/ 12 h 298"/>
                <a:gd name="T94" fmla="*/ 95 w 205"/>
                <a:gd name="T95" fmla="*/ 9 h 298"/>
                <a:gd name="T96" fmla="*/ 97 w 205"/>
                <a:gd name="T97" fmla="*/ 5 h 298"/>
                <a:gd name="T98" fmla="*/ 98 w 205"/>
                <a:gd name="T99" fmla="*/ 4 h 298"/>
                <a:gd name="T100" fmla="*/ 107 w 205"/>
                <a:gd name="T101" fmla="*/ 2 h 298"/>
                <a:gd name="T102" fmla="*/ 105 w 205"/>
                <a:gd name="T103" fmla="*/ 1 h 298"/>
                <a:gd name="T104" fmla="*/ 104 w 205"/>
                <a:gd name="T105" fmla="*/ 2 h 298"/>
                <a:gd name="T106" fmla="*/ 105 w 205"/>
                <a:gd name="T107" fmla="*/ 3 h 298"/>
                <a:gd name="T108" fmla="*/ 104 w 205"/>
                <a:gd name="T109" fmla="*/ 0 h 298"/>
                <a:gd name="T110" fmla="*/ 107 w 205"/>
                <a:gd name="T111" fmla="*/ 3 h 298"/>
                <a:gd name="T112" fmla="*/ 114 w 205"/>
                <a:gd name="T113" fmla="*/ 7 h 298"/>
                <a:gd name="T114" fmla="*/ 111 w 205"/>
                <a:gd name="T115" fmla="*/ 3 h 298"/>
                <a:gd name="T116" fmla="*/ 109 w 205"/>
                <a:gd name="T117" fmla="*/ 5 h 298"/>
                <a:gd name="T118" fmla="*/ 110 w 205"/>
                <a:gd name="T119" fmla="*/ 5 h 298"/>
                <a:gd name="T120" fmla="*/ 114 w 205"/>
                <a:gd name="T121" fmla="*/ 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5" h="298">
                  <a:moveTo>
                    <a:pt x="204" y="136"/>
                  </a:moveTo>
                  <a:cubicBezTo>
                    <a:pt x="204" y="136"/>
                    <a:pt x="203" y="135"/>
                    <a:pt x="202" y="134"/>
                  </a:cubicBezTo>
                  <a:cubicBezTo>
                    <a:pt x="201" y="134"/>
                    <a:pt x="200" y="133"/>
                    <a:pt x="199" y="132"/>
                  </a:cubicBezTo>
                  <a:cubicBezTo>
                    <a:pt x="199" y="132"/>
                    <a:pt x="197" y="131"/>
                    <a:pt x="196" y="131"/>
                  </a:cubicBezTo>
                  <a:cubicBezTo>
                    <a:pt x="196" y="130"/>
                    <a:pt x="195" y="130"/>
                    <a:pt x="194" y="129"/>
                  </a:cubicBezTo>
                  <a:cubicBezTo>
                    <a:pt x="193" y="128"/>
                    <a:pt x="192" y="128"/>
                    <a:pt x="192" y="127"/>
                  </a:cubicBezTo>
                  <a:cubicBezTo>
                    <a:pt x="192" y="126"/>
                    <a:pt x="191" y="125"/>
                    <a:pt x="191" y="124"/>
                  </a:cubicBezTo>
                  <a:cubicBezTo>
                    <a:pt x="191" y="123"/>
                    <a:pt x="192" y="123"/>
                    <a:pt x="193" y="122"/>
                  </a:cubicBezTo>
                  <a:cubicBezTo>
                    <a:pt x="193" y="122"/>
                    <a:pt x="196" y="122"/>
                    <a:pt x="197" y="121"/>
                  </a:cubicBezTo>
                  <a:cubicBezTo>
                    <a:pt x="199" y="121"/>
                    <a:pt x="200" y="120"/>
                    <a:pt x="200" y="119"/>
                  </a:cubicBezTo>
                  <a:cubicBezTo>
                    <a:pt x="200" y="118"/>
                    <a:pt x="200" y="118"/>
                    <a:pt x="200" y="118"/>
                  </a:cubicBezTo>
                  <a:cubicBezTo>
                    <a:pt x="199" y="118"/>
                    <a:pt x="197" y="118"/>
                    <a:pt x="196" y="118"/>
                  </a:cubicBezTo>
                  <a:cubicBezTo>
                    <a:pt x="196" y="119"/>
                    <a:pt x="194" y="119"/>
                    <a:pt x="193" y="119"/>
                  </a:cubicBezTo>
                  <a:cubicBezTo>
                    <a:pt x="192" y="119"/>
                    <a:pt x="189" y="119"/>
                    <a:pt x="189" y="119"/>
                  </a:cubicBezTo>
                  <a:cubicBezTo>
                    <a:pt x="188" y="119"/>
                    <a:pt x="187" y="119"/>
                    <a:pt x="187" y="119"/>
                  </a:cubicBezTo>
                  <a:cubicBezTo>
                    <a:pt x="186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4" y="119"/>
                  </a:cubicBezTo>
                  <a:cubicBezTo>
                    <a:pt x="184" y="118"/>
                    <a:pt x="183" y="118"/>
                    <a:pt x="182" y="118"/>
                  </a:cubicBezTo>
                  <a:cubicBezTo>
                    <a:pt x="182" y="118"/>
                    <a:pt x="180" y="117"/>
                    <a:pt x="179" y="116"/>
                  </a:cubicBezTo>
                  <a:cubicBezTo>
                    <a:pt x="179" y="116"/>
                    <a:pt x="177" y="115"/>
                    <a:pt x="177" y="115"/>
                  </a:cubicBezTo>
                  <a:cubicBezTo>
                    <a:pt x="176" y="115"/>
                    <a:pt x="175" y="114"/>
                    <a:pt x="174" y="112"/>
                  </a:cubicBezTo>
                  <a:cubicBezTo>
                    <a:pt x="173" y="110"/>
                    <a:pt x="170" y="109"/>
                    <a:pt x="170" y="108"/>
                  </a:cubicBezTo>
                  <a:cubicBezTo>
                    <a:pt x="169" y="108"/>
                    <a:pt x="168" y="107"/>
                    <a:pt x="168" y="107"/>
                  </a:cubicBezTo>
                  <a:cubicBezTo>
                    <a:pt x="168" y="107"/>
                    <a:pt x="167" y="107"/>
                    <a:pt x="167" y="105"/>
                  </a:cubicBezTo>
                  <a:cubicBezTo>
                    <a:pt x="166" y="104"/>
                    <a:pt x="166" y="104"/>
                    <a:pt x="165" y="103"/>
                  </a:cubicBezTo>
                  <a:cubicBezTo>
                    <a:pt x="164" y="102"/>
                    <a:pt x="162" y="100"/>
                    <a:pt x="161" y="100"/>
                  </a:cubicBezTo>
                  <a:cubicBezTo>
                    <a:pt x="160" y="99"/>
                    <a:pt x="160" y="99"/>
                    <a:pt x="160" y="98"/>
                  </a:cubicBezTo>
                  <a:cubicBezTo>
                    <a:pt x="159" y="97"/>
                    <a:pt x="157" y="94"/>
                    <a:pt x="157" y="93"/>
                  </a:cubicBezTo>
                  <a:cubicBezTo>
                    <a:pt x="156" y="93"/>
                    <a:pt x="154" y="90"/>
                    <a:pt x="153" y="89"/>
                  </a:cubicBezTo>
                  <a:cubicBezTo>
                    <a:pt x="153" y="88"/>
                    <a:pt x="152" y="88"/>
                    <a:pt x="151" y="86"/>
                  </a:cubicBezTo>
                  <a:cubicBezTo>
                    <a:pt x="151" y="84"/>
                    <a:pt x="151" y="84"/>
                    <a:pt x="150" y="83"/>
                  </a:cubicBezTo>
                  <a:cubicBezTo>
                    <a:pt x="150" y="82"/>
                    <a:pt x="149" y="82"/>
                    <a:pt x="149" y="82"/>
                  </a:cubicBezTo>
                  <a:cubicBezTo>
                    <a:pt x="149" y="82"/>
                    <a:pt x="149" y="79"/>
                    <a:pt x="149" y="77"/>
                  </a:cubicBezTo>
                  <a:cubicBezTo>
                    <a:pt x="149" y="75"/>
                    <a:pt x="148" y="70"/>
                    <a:pt x="147" y="69"/>
                  </a:cubicBezTo>
                  <a:cubicBezTo>
                    <a:pt x="147" y="68"/>
                    <a:pt x="146" y="64"/>
                    <a:pt x="145" y="63"/>
                  </a:cubicBezTo>
                  <a:cubicBezTo>
                    <a:pt x="145" y="63"/>
                    <a:pt x="145" y="61"/>
                    <a:pt x="145" y="60"/>
                  </a:cubicBezTo>
                  <a:cubicBezTo>
                    <a:pt x="145" y="59"/>
                    <a:pt x="144" y="54"/>
                    <a:pt x="144" y="53"/>
                  </a:cubicBezTo>
                  <a:cubicBezTo>
                    <a:pt x="144" y="52"/>
                    <a:pt x="143" y="51"/>
                    <a:pt x="143" y="51"/>
                  </a:cubicBezTo>
                  <a:cubicBezTo>
                    <a:pt x="143" y="51"/>
                    <a:pt x="142" y="51"/>
                    <a:pt x="141" y="50"/>
                  </a:cubicBezTo>
                  <a:cubicBezTo>
                    <a:pt x="141" y="50"/>
                    <a:pt x="138" y="49"/>
                    <a:pt x="137" y="48"/>
                  </a:cubicBezTo>
                  <a:cubicBezTo>
                    <a:pt x="136" y="48"/>
                    <a:pt x="134" y="47"/>
                    <a:pt x="134" y="47"/>
                  </a:cubicBezTo>
                  <a:cubicBezTo>
                    <a:pt x="133" y="47"/>
                    <a:pt x="131" y="46"/>
                    <a:pt x="129" y="46"/>
                  </a:cubicBezTo>
                  <a:cubicBezTo>
                    <a:pt x="128" y="45"/>
                    <a:pt x="123" y="44"/>
                    <a:pt x="122" y="44"/>
                  </a:cubicBezTo>
                  <a:cubicBezTo>
                    <a:pt x="121" y="44"/>
                    <a:pt x="121" y="44"/>
                    <a:pt x="121" y="43"/>
                  </a:cubicBezTo>
                  <a:cubicBezTo>
                    <a:pt x="121" y="43"/>
                    <a:pt x="120" y="43"/>
                    <a:pt x="120" y="43"/>
                  </a:cubicBezTo>
                  <a:cubicBezTo>
                    <a:pt x="120" y="43"/>
                    <a:pt x="119" y="43"/>
                    <a:pt x="119" y="42"/>
                  </a:cubicBezTo>
                  <a:cubicBezTo>
                    <a:pt x="118" y="42"/>
                    <a:pt x="118" y="42"/>
                    <a:pt x="118" y="41"/>
                  </a:cubicBezTo>
                  <a:cubicBezTo>
                    <a:pt x="117" y="41"/>
                    <a:pt x="117" y="41"/>
                    <a:pt x="116" y="41"/>
                  </a:cubicBezTo>
                  <a:cubicBezTo>
                    <a:pt x="116" y="41"/>
                    <a:pt x="116" y="40"/>
                    <a:pt x="115" y="40"/>
                  </a:cubicBezTo>
                  <a:cubicBezTo>
                    <a:pt x="115" y="39"/>
                    <a:pt x="114" y="39"/>
                    <a:pt x="114" y="39"/>
                  </a:cubicBezTo>
                  <a:cubicBezTo>
                    <a:pt x="114" y="39"/>
                    <a:pt x="113" y="39"/>
                    <a:pt x="113" y="39"/>
                  </a:cubicBezTo>
                  <a:cubicBezTo>
                    <a:pt x="113" y="39"/>
                    <a:pt x="113" y="38"/>
                    <a:pt x="113" y="38"/>
                  </a:cubicBezTo>
                  <a:cubicBezTo>
                    <a:pt x="114" y="38"/>
                    <a:pt x="114" y="38"/>
                    <a:pt x="114" y="38"/>
                  </a:cubicBezTo>
                  <a:cubicBezTo>
                    <a:pt x="115" y="37"/>
                    <a:pt x="116" y="36"/>
                    <a:pt x="116" y="35"/>
                  </a:cubicBezTo>
                  <a:cubicBezTo>
                    <a:pt x="116" y="35"/>
                    <a:pt x="116" y="35"/>
                    <a:pt x="117" y="35"/>
                  </a:cubicBezTo>
                  <a:cubicBezTo>
                    <a:pt x="117" y="34"/>
                    <a:pt x="117" y="34"/>
                    <a:pt x="118" y="33"/>
                  </a:cubicBezTo>
                  <a:cubicBezTo>
                    <a:pt x="118" y="32"/>
                    <a:pt x="119" y="30"/>
                    <a:pt x="119" y="29"/>
                  </a:cubicBezTo>
                  <a:cubicBezTo>
                    <a:pt x="119" y="29"/>
                    <a:pt x="120" y="27"/>
                    <a:pt x="120" y="26"/>
                  </a:cubicBezTo>
                  <a:cubicBezTo>
                    <a:pt x="120" y="26"/>
                    <a:pt x="121" y="25"/>
                    <a:pt x="121" y="24"/>
                  </a:cubicBezTo>
                  <a:cubicBezTo>
                    <a:pt x="121" y="22"/>
                    <a:pt x="121" y="22"/>
                    <a:pt x="121" y="21"/>
                  </a:cubicBezTo>
                  <a:cubicBezTo>
                    <a:pt x="121" y="20"/>
                    <a:pt x="121" y="20"/>
                    <a:pt x="121" y="19"/>
                  </a:cubicBezTo>
                  <a:cubicBezTo>
                    <a:pt x="121" y="19"/>
                    <a:pt x="120" y="18"/>
                    <a:pt x="120" y="18"/>
                  </a:cubicBezTo>
                  <a:cubicBezTo>
                    <a:pt x="120" y="17"/>
                    <a:pt x="120" y="17"/>
                    <a:pt x="120" y="17"/>
                  </a:cubicBezTo>
                  <a:cubicBezTo>
                    <a:pt x="120" y="17"/>
                    <a:pt x="121" y="18"/>
                    <a:pt x="121" y="18"/>
                  </a:cubicBezTo>
                  <a:cubicBezTo>
                    <a:pt x="121" y="19"/>
                    <a:pt x="121" y="19"/>
                    <a:pt x="121" y="19"/>
                  </a:cubicBezTo>
                  <a:cubicBezTo>
                    <a:pt x="121" y="19"/>
                    <a:pt x="121" y="18"/>
                    <a:pt x="121" y="18"/>
                  </a:cubicBezTo>
                  <a:cubicBezTo>
                    <a:pt x="120" y="17"/>
                    <a:pt x="120" y="17"/>
                    <a:pt x="120" y="16"/>
                  </a:cubicBezTo>
                  <a:cubicBezTo>
                    <a:pt x="120" y="16"/>
                    <a:pt x="120" y="15"/>
                    <a:pt x="120" y="15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19" y="14"/>
                    <a:pt x="119" y="14"/>
                    <a:pt x="119" y="14"/>
                  </a:cubicBezTo>
                  <a:cubicBezTo>
                    <a:pt x="120" y="14"/>
                    <a:pt x="120" y="14"/>
                    <a:pt x="120" y="14"/>
                  </a:cubicBezTo>
                  <a:cubicBezTo>
                    <a:pt x="120" y="14"/>
                    <a:pt x="120" y="14"/>
                    <a:pt x="119" y="13"/>
                  </a:cubicBezTo>
                  <a:cubicBezTo>
                    <a:pt x="119" y="13"/>
                    <a:pt x="118" y="12"/>
                    <a:pt x="118" y="11"/>
                  </a:cubicBezTo>
                  <a:cubicBezTo>
                    <a:pt x="118" y="11"/>
                    <a:pt x="118" y="10"/>
                    <a:pt x="117" y="10"/>
                  </a:cubicBezTo>
                  <a:cubicBezTo>
                    <a:pt x="117" y="9"/>
                    <a:pt x="116" y="9"/>
                    <a:pt x="116" y="8"/>
                  </a:cubicBezTo>
                  <a:cubicBezTo>
                    <a:pt x="115" y="8"/>
                    <a:pt x="114" y="8"/>
                    <a:pt x="114" y="8"/>
                  </a:cubicBezTo>
                  <a:cubicBezTo>
                    <a:pt x="114" y="8"/>
                    <a:pt x="114" y="7"/>
                    <a:pt x="114" y="6"/>
                  </a:cubicBezTo>
                  <a:cubicBezTo>
                    <a:pt x="114" y="6"/>
                    <a:pt x="114" y="5"/>
                    <a:pt x="113" y="5"/>
                  </a:cubicBezTo>
                  <a:cubicBezTo>
                    <a:pt x="113" y="4"/>
                    <a:pt x="113" y="4"/>
                    <a:pt x="112" y="4"/>
                  </a:cubicBezTo>
                  <a:cubicBezTo>
                    <a:pt x="111" y="4"/>
                    <a:pt x="111" y="3"/>
                    <a:pt x="111" y="3"/>
                  </a:cubicBezTo>
                  <a:cubicBezTo>
                    <a:pt x="111" y="3"/>
                    <a:pt x="111" y="3"/>
                    <a:pt x="112" y="2"/>
                  </a:cubicBezTo>
                  <a:cubicBezTo>
                    <a:pt x="112" y="2"/>
                    <a:pt x="112" y="2"/>
                    <a:pt x="112" y="2"/>
                  </a:cubicBezTo>
                  <a:cubicBezTo>
                    <a:pt x="112" y="1"/>
                    <a:pt x="113" y="2"/>
                    <a:pt x="113" y="2"/>
                  </a:cubicBezTo>
                  <a:cubicBezTo>
                    <a:pt x="113" y="2"/>
                    <a:pt x="114" y="2"/>
                    <a:pt x="114" y="2"/>
                  </a:cubicBezTo>
                  <a:cubicBezTo>
                    <a:pt x="114" y="2"/>
                    <a:pt x="113" y="2"/>
                    <a:pt x="113" y="1"/>
                  </a:cubicBezTo>
                  <a:cubicBezTo>
                    <a:pt x="113" y="1"/>
                    <a:pt x="113" y="1"/>
                    <a:pt x="112" y="1"/>
                  </a:cubicBezTo>
                  <a:cubicBezTo>
                    <a:pt x="112" y="1"/>
                    <a:pt x="112" y="2"/>
                    <a:pt x="112" y="2"/>
                  </a:cubicBezTo>
                  <a:cubicBezTo>
                    <a:pt x="111" y="2"/>
                    <a:pt x="111" y="2"/>
                    <a:pt x="111" y="2"/>
                  </a:cubicBezTo>
                  <a:cubicBezTo>
                    <a:pt x="110" y="2"/>
                    <a:pt x="110" y="2"/>
                    <a:pt x="110" y="2"/>
                  </a:cubicBezTo>
                  <a:cubicBezTo>
                    <a:pt x="110" y="3"/>
                    <a:pt x="109" y="3"/>
                    <a:pt x="10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09" y="3"/>
                    <a:pt x="110" y="2"/>
                    <a:pt x="110" y="2"/>
                  </a:cubicBezTo>
                  <a:cubicBezTo>
                    <a:pt x="110" y="2"/>
                    <a:pt x="110" y="2"/>
                    <a:pt x="109" y="3"/>
                  </a:cubicBezTo>
                  <a:cubicBezTo>
                    <a:pt x="109" y="3"/>
                    <a:pt x="109" y="4"/>
                    <a:pt x="109" y="4"/>
                  </a:cubicBezTo>
                  <a:cubicBezTo>
                    <a:pt x="109" y="4"/>
                    <a:pt x="109" y="4"/>
                    <a:pt x="109" y="3"/>
                  </a:cubicBezTo>
                  <a:cubicBezTo>
                    <a:pt x="109" y="3"/>
                    <a:pt x="110" y="2"/>
                    <a:pt x="111" y="2"/>
                  </a:cubicBezTo>
                  <a:cubicBezTo>
                    <a:pt x="111" y="1"/>
                    <a:pt x="112" y="1"/>
                    <a:pt x="112" y="1"/>
                  </a:cubicBezTo>
                  <a:cubicBezTo>
                    <a:pt x="112" y="1"/>
                    <a:pt x="112" y="1"/>
                    <a:pt x="112" y="1"/>
                  </a:cubicBezTo>
                  <a:cubicBezTo>
                    <a:pt x="111" y="1"/>
                    <a:pt x="111" y="1"/>
                    <a:pt x="110" y="2"/>
                  </a:cubicBezTo>
                  <a:cubicBezTo>
                    <a:pt x="110" y="2"/>
                    <a:pt x="109" y="3"/>
                    <a:pt x="109" y="3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4"/>
                    <a:pt x="108" y="4"/>
                    <a:pt x="108" y="3"/>
                  </a:cubicBezTo>
                  <a:cubicBezTo>
                    <a:pt x="108" y="2"/>
                    <a:pt x="108" y="2"/>
                    <a:pt x="107" y="1"/>
                  </a:cubicBezTo>
                  <a:cubicBezTo>
                    <a:pt x="107" y="1"/>
                    <a:pt x="106" y="0"/>
                    <a:pt x="106" y="0"/>
                  </a:cubicBezTo>
                  <a:cubicBezTo>
                    <a:pt x="106" y="0"/>
                    <a:pt x="105" y="0"/>
                    <a:pt x="104" y="0"/>
                  </a:cubicBezTo>
                  <a:cubicBezTo>
                    <a:pt x="104" y="0"/>
                    <a:pt x="103" y="0"/>
                    <a:pt x="103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1" y="0"/>
                    <a:pt x="101" y="0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1" y="1"/>
                    <a:pt x="101" y="1"/>
                    <a:pt x="101" y="1"/>
                  </a:cubicBezTo>
                  <a:cubicBezTo>
                    <a:pt x="102" y="1"/>
                    <a:pt x="102" y="2"/>
                    <a:pt x="102" y="2"/>
                  </a:cubicBezTo>
                  <a:cubicBezTo>
                    <a:pt x="102" y="2"/>
                    <a:pt x="102" y="2"/>
                    <a:pt x="102" y="2"/>
                  </a:cubicBezTo>
                  <a:cubicBezTo>
                    <a:pt x="102" y="2"/>
                    <a:pt x="101" y="2"/>
                    <a:pt x="101" y="2"/>
                  </a:cubicBezTo>
                  <a:cubicBezTo>
                    <a:pt x="101" y="1"/>
                    <a:pt x="100" y="1"/>
                    <a:pt x="100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7" y="1"/>
                    <a:pt x="97" y="2"/>
                    <a:pt x="97" y="1"/>
                  </a:cubicBezTo>
                  <a:cubicBezTo>
                    <a:pt x="98" y="1"/>
                    <a:pt x="98" y="1"/>
                    <a:pt x="98" y="1"/>
                  </a:cubicBezTo>
                  <a:cubicBezTo>
                    <a:pt x="99" y="1"/>
                    <a:pt x="99" y="1"/>
                    <a:pt x="99" y="1"/>
                  </a:cubicBezTo>
                  <a:cubicBezTo>
                    <a:pt x="99" y="1"/>
                    <a:pt x="99" y="2"/>
                    <a:pt x="98" y="2"/>
                  </a:cubicBezTo>
                  <a:cubicBezTo>
                    <a:pt x="98" y="2"/>
                    <a:pt x="98" y="2"/>
                    <a:pt x="97" y="2"/>
                  </a:cubicBezTo>
                  <a:cubicBezTo>
                    <a:pt x="97" y="2"/>
                    <a:pt x="97" y="2"/>
                    <a:pt x="97" y="2"/>
                  </a:cubicBezTo>
                  <a:cubicBezTo>
                    <a:pt x="96" y="3"/>
                    <a:pt x="96" y="3"/>
                    <a:pt x="96" y="3"/>
                  </a:cubicBezTo>
                  <a:cubicBezTo>
                    <a:pt x="96" y="4"/>
                    <a:pt x="96" y="4"/>
                    <a:pt x="95" y="4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5" y="6"/>
                    <a:pt x="95" y="6"/>
                    <a:pt x="95" y="7"/>
                  </a:cubicBezTo>
                  <a:cubicBezTo>
                    <a:pt x="95" y="7"/>
                    <a:pt x="94" y="7"/>
                    <a:pt x="94" y="8"/>
                  </a:cubicBezTo>
                  <a:cubicBezTo>
                    <a:pt x="94" y="8"/>
                    <a:pt x="94" y="9"/>
                    <a:pt x="94" y="9"/>
                  </a:cubicBezTo>
                  <a:cubicBezTo>
                    <a:pt x="94" y="9"/>
                    <a:pt x="93" y="10"/>
                    <a:pt x="93" y="10"/>
                  </a:cubicBezTo>
                  <a:cubicBezTo>
                    <a:pt x="93" y="10"/>
                    <a:pt x="93" y="10"/>
                    <a:pt x="94" y="10"/>
                  </a:cubicBezTo>
                  <a:cubicBezTo>
                    <a:pt x="94" y="10"/>
                    <a:pt x="94" y="9"/>
                    <a:pt x="94" y="9"/>
                  </a:cubicBezTo>
                  <a:cubicBezTo>
                    <a:pt x="94" y="9"/>
                    <a:pt x="94" y="9"/>
                    <a:pt x="94" y="9"/>
                  </a:cubicBezTo>
                  <a:cubicBezTo>
                    <a:pt x="94" y="9"/>
                    <a:pt x="94" y="9"/>
                    <a:pt x="94" y="10"/>
                  </a:cubicBezTo>
                  <a:cubicBezTo>
                    <a:pt x="94" y="10"/>
                    <a:pt x="94" y="10"/>
                    <a:pt x="93" y="11"/>
                  </a:cubicBezTo>
                  <a:cubicBezTo>
                    <a:pt x="93" y="11"/>
                    <a:pt x="93" y="11"/>
                    <a:pt x="93" y="11"/>
                  </a:cubicBezTo>
                  <a:cubicBezTo>
                    <a:pt x="93" y="12"/>
                    <a:pt x="92" y="12"/>
                    <a:pt x="92" y="12"/>
                  </a:cubicBezTo>
                  <a:cubicBezTo>
                    <a:pt x="92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93" y="12"/>
                    <a:pt x="93" y="12"/>
                    <a:pt x="93" y="13"/>
                  </a:cubicBezTo>
                  <a:cubicBezTo>
                    <a:pt x="92" y="13"/>
                    <a:pt x="92" y="13"/>
                    <a:pt x="92" y="13"/>
                  </a:cubicBezTo>
                  <a:cubicBezTo>
                    <a:pt x="92" y="14"/>
                    <a:pt x="91" y="14"/>
                    <a:pt x="91" y="14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5"/>
                    <a:pt x="91" y="15"/>
                    <a:pt x="91" y="15"/>
                  </a:cubicBezTo>
                  <a:cubicBezTo>
                    <a:pt x="91" y="14"/>
                    <a:pt x="92" y="14"/>
                    <a:pt x="92" y="13"/>
                  </a:cubicBezTo>
                  <a:cubicBezTo>
                    <a:pt x="92" y="13"/>
                    <a:pt x="93" y="12"/>
                    <a:pt x="93" y="12"/>
                  </a:cubicBezTo>
                  <a:cubicBezTo>
                    <a:pt x="93" y="12"/>
                    <a:pt x="94" y="12"/>
                    <a:pt x="94" y="12"/>
                  </a:cubicBezTo>
                  <a:cubicBezTo>
                    <a:pt x="94" y="12"/>
                    <a:pt x="93" y="12"/>
                    <a:pt x="93" y="12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92" y="15"/>
                    <a:pt x="91" y="16"/>
                    <a:pt x="92" y="15"/>
                  </a:cubicBezTo>
                  <a:cubicBezTo>
                    <a:pt x="92" y="15"/>
                    <a:pt x="92" y="14"/>
                    <a:pt x="92" y="14"/>
                  </a:cubicBezTo>
                  <a:cubicBezTo>
                    <a:pt x="93" y="13"/>
                    <a:pt x="93" y="13"/>
                    <a:pt x="93" y="13"/>
                  </a:cubicBezTo>
                  <a:cubicBezTo>
                    <a:pt x="93" y="13"/>
                    <a:pt x="94" y="13"/>
                    <a:pt x="94" y="13"/>
                  </a:cubicBezTo>
                  <a:cubicBezTo>
                    <a:pt x="94" y="13"/>
                    <a:pt x="93" y="13"/>
                    <a:pt x="93" y="14"/>
                  </a:cubicBezTo>
                  <a:cubicBezTo>
                    <a:pt x="93" y="14"/>
                    <a:pt x="92" y="15"/>
                    <a:pt x="92" y="15"/>
                  </a:cubicBezTo>
                  <a:cubicBezTo>
                    <a:pt x="92" y="16"/>
                    <a:pt x="92" y="16"/>
                    <a:pt x="92" y="17"/>
                  </a:cubicBezTo>
                  <a:cubicBezTo>
                    <a:pt x="92" y="17"/>
                    <a:pt x="92" y="18"/>
                    <a:pt x="92" y="19"/>
                  </a:cubicBezTo>
                  <a:cubicBezTo>
                    <a:pt x="92" y="20"/>
                    <a:pt x="92" y="20"/>
                    <a:pt x="91" y="21"/>
                  </a:cubicBezTo>
                  <a:cubicBezTo>
                    <a:pt x="90" y="24"/>
                    <a:pt x="91" y="26"/>
                    <a:pt x="91" y="27"/>
                  </a:cubicBezTo>
                  <a:cubicBezTo>
                    <a:pt x="91" y="28"/>
                    <a:pt x="92" y="28"/>
                    <a:pt x="91" y="29"/>
                  </a:cubicBezTo>
                  <a:cubicBezTo>
                    <a:pt x="91" y="29"/>
                    <a:pt x="92" y="29"/>
                    <a:pt x="92" y="29"/>
                  </a:cubicBezTo>
                  <a:cubicBezTo>
                    <a:pt x="92" y="30"/>
                    <a:pt x="92" y="29"/>
                    <a:pt x="93" y="30"/>
                  </a:cubicBezTo>
                  <a:cubicBezTo>
                    <a:pt x="93" y="31"/>
                    <a:pt x="93" y="32"/>
                    <a:pt x="93" y="33"/>
                  </a:cubicBezTo>
                  <a:cubicBezTo>
                    <a:pt x="92" y="34"/>
                    <a:pt x="92" y="37"/>
                    <a:pt x="92" y="37"/>
                  </a:cubicBezTo>
                  <a:cubicBezTo>
                    <a:pt x="92" y="37"/>
                    <a:pt x="92" y="38"/>
                    <a:pt x="92" y="38"/>
                  </a:cubicBezTo>
                  <a:cubicBezTo>
                    <a:pt x="92" y="39"/>
                    <a:pt x="92" y="39"/>
                    <a:pt x="92" y="39"/>
                  </a:cubicBezTo>
                  <a:cubicBezTo>
                    <a:pt x="92" y="40"/>
                    <a:pt x="92" y="40"/>
                    <a:pt x="92" y="40"/>
                  </a:cubicBezTo>
                  <a:cubicBezTo>
                    <a:pt x="92" y="40"/>
                    <a:pt x="91" y="40"/>
                    <a:pt x="91" y="41"/>
                  </a:cubicBezTo>
                  <a:cubicBezTo>
                    <a:pt x="90" y="41"/>
                    <a:pt x="90" y="42"/>
                    <a:pt x="90" y="42"/>
                  </a:cubicBezTo>
                  <a:cubicBezTo>
                    <a:pt x="89" y="42"/>
                    <a:pt x="87" y="44"/>
                    <a:pt x="87" y="44"/>
                  </a:cubicBezTo>
                  <a:cubicBezTo>
                    <a:pt x="86" y="44"/>
                    <a:pt x="85" y="45"/>
                    <a:pt x="84" y="45"/>
                  </a:cubicBezTo>
                  <a:cubicBezTo>
                    <a:pt x="83" y="45"/>
                    <a:pt x="77" y="47"/>
                    <a:pt x="75" y="48"/>
                  </a:cubicBezTo>
                  <a:cubicBezTo>
                    <a:pt x="73" y="49"/>
                    <a:pt x="70" y="50"/>
                    <a:pt x="69" y="50"/>
                  </a:cubicBezTo>
                  <a:cubicBezTo>
                    <a:pt x="68" y="51"/>
                    <a:pt x="67" y="51"/>
                    <a:pt x="67" y="51"/>
                  </a:cubicBezTo>
                  <a:cubicBezTo>
                    <a:pt x="67" y="51"/>
                    <a:pt x="66" y="51"/>
                    <a:pt x="66" y="51"/>
                  </a:cubicBezTo>
                  <a:cubicBezTo>
                    <a:pt x="66" y="51"/>
                    <a:pt x="65" y="52"/>
                    <a:pt x="65" y="53"/>
                  </a:cubicBezTo>
                  <a:cubicBezTo>
                    <a:pt x="65" y="53"/>
                    <a:pt x="65" y="54"/>
                    <a:pt x="64" y="54"/>
                  </a:cubicBezTo>
                  <a:cubicBezTo>
                    <a:pt x="64" y="54"/>
                    <a:pt x="64" y="55"/>
                    <a:pt x="64" y="56"/>
                  </a:cubicBezTo>
                  <a:cubicBezTo>
                    <a:pt x="63" y="57"/>
                    <a:pt x="63" y="58"/>
                    <a:pt x="63" y="58"/>
                  </a:cubicBezTo>
                  <a:cubicBezTo>
                    <a:pt x="63" y="59"/>
                    <a:pt x="63" y="59"/>
                    <a:pt x="62" y="59"/>
                  </a:cubicBezTo>
                  <a:cubicBezTo>
                    <a:pt x="62" y="60"/>
                    <a:pt x="62" y="60"/>
                    <a:pt x="62" y="60"/>
                  </a:cubicBezTo>
                  <a:cubicBezTo>
                    <a:pt x="62" y="61"/>
                    <a:pt x="62" y="62"/>
                    <a:pt x="62" y="63"/>
                  </a:cubicBezTo>
                  <a:cubicBezTo>
                    <a:pt x="62" y="63"/>
                    <a:pt x="61" y="65"/>
                    <a:pt x="60" y="68"/>
                  </a:cubicBezTo>
                  <a:cubicBezTo>
                    <a:pt x="59" y="70"/>
                    <a:pt x="59" y="71"/>
                    <a:pt x="59" y="72"/>
                  </a:cubicBezTo>
                  <a:cubicBezTo>
                    <a:pt x="59" y="73"/>
                    <a:pt x="57" y="75"/>
                    <a:pt x="56" y="77"/>
                  </a:cubicBezTo>
                  <a:cubicBezTo>
                    <a:pt x="55" y="79"/>
                    <a:pt x="54" y="82"/>
                    <a:pt x="54" y="82"/>
                  </a:cubicBezTo>
                  <a:cubicBezTo>
                    <a:pt x="54" y="83"/>
                    <a:pt x="54" y="85"/>
                    <a:pt x="54" y="85"/>
                  </a:cubicBezTo>
                  <a:cubicBezTo>
                    <a:pt x="53" y="85"/>
                    <a:pt x="53" y="86"/>
                    <a:pt x="53" y="86"/>
                  </a:cubicBezTo>
                  <a:cubicBezTo>
                    <a:pt x="52" y="87"/>
                    <a:pt x="52" y="87"/>
                    <a:pt x="52" y="88"/>
                  </a:cubicBezTo>
                  <a:cubicBezTo>
                    <a:pt x="51" y="89"/>
                    <a:pt x="49" y="90"/>
                    <a:pt x="49" y="91"/>
                  </a:cubicBezTo>
                  <a:cubicBezTo>
                    <a:pt x="48" y="92"/>
                    <a:pt x="47" y="94"/>
                    <a:pt x="47" y="95"/>
                  </a:cubicBezTo>
                  <a:cubicBezTo>
                    <a:pt x="46" y="96"/>
                    <a:pt x="45" y="97"/>
                    <a:pt x="45" y="97"/>
                  </a:cubicBezTo>
                  <a:cubicBezTo>
                    <a:pt x="44" y="97"/>
                    <a:pt x="41" y="102"/>
                    <a:pt x="41" y="102"/>
                  </a:cubicBezTo>
                  <a:cubicBezTo>
                    <a:pt x="40" y="103"/>
                    <a:pt x="39" y="105"/>
                    <a:pt x="38" y="106"/>
                  </a:cubicBezTo>
                  <a:cubicBezTo>
                    <a:pt x="37" y="106"/>
                    <a:pt x="36" y="108"/>
                    <a:pt x="35" y="109"/>
                  </a:cubicBezTo>
                  <a:cubicBezTo>
                    <a:pt x="34" y="110"/>
                    <a:pt x="33" y="112"/>
                    <a:pt x="32" y="113"/>
                  </a:cubicBezTo>
                  <a:cubicBezTo>
                    <a:pt x="31" y="115"/>
                    <a:pt x="29" y="118"/>
                    <a:pt x="29" y="118"/>
                  </a:cubicBezTo>
                  <a:cubicBezTo>
                    <a:pt x="29" y="118"/>
                    <a:pt x="29" y="118"/>
                    <a:pt x="28" y="119"/>
                  </a:cubicBezTo>
                  <a:cubicBezTo>
                    <a:pt x="26" y="119"/>
                    <a:pt x="25" y="121"/>
                    <a:pt x="25" y="121"/>
                  </a:cubicBezTo>
                  <a:cubicBezTo>
                    <a:pt x="24" y="121"/>
                    <a:pt x="23" y="123"/>
                    <a:pt x="22" y="124"/>
                  </a:cubicBezTo>
                  <a:cubicBezTo>
                    <a:pt x="22" y="124"/>
                    <a:pt x="21" y="125"/>
                    <a:pt x="21" y="125"/>
                  </a:cubicBezTo>
                  <a:cubicBezTo>
                    <a:pt x="21" y="125"/>
                    <a:pt x="21" y="125"/>
                    <a:pt x="21" y="125"/>
                  </a:cubicBezTo>
                  <a:cubicBezTo>
                    <a:pt x="21" y="125"/>
                    <a:pt x="21" y="125"/>
                    <a:pt x="20" y="125"/>
                  </a:cubicBezTo>
                  <a:cubicBezTo>
                    <a:pt x="20" y="125"/>
                    <a:pt x="18" y="125"/>
                    <a:pt x="18" y="125"/>
                  </a:cubicBezTo>
                  <a:cubicBezTo>
                    <a:pt x="17" y="125"/>
                    <a:pt x="16" y="125"/>
                    <a:pt x="15" y="125"/>
                  </a:cubicBezTo>
                  <a:cubicBezTo>
                    <a:pt x="14" y="124"/>
                    <a:pt x="14" y="124"/>
                    <a:pt x="13" y="124"/>
                  </a:cubicBezTo>
                  <a:cubicBezTo>
                    <a:pt x="13" y="124"/>
                    <a:pt x="11" y="124"/>
                    <a:pt x="10" y="124"/>
                  </a:cubicBezTo>
                  <a:cubicBezTo>
                    <a:pt x="9" y="123"/>
                    <a:pt x="9" y="123"/>
                    <a:pt x="7" y="123"/>
                  </a:cubicBezTo>
                  <a:cubicBezTo>
                    <a:pt x="6" y="122"/>
                    <a:pt x="6" y="124"/>
                    <a:pt x="6" y="125"/>
                  </a:cubicBezTo>
                  <a:cubicBezTo>
                    <a:pt x="6" y="125"/>
                    <a:pt x="6" y="125"/>
                    <a:pt x="7" y="125"/>
                  </a:cubicBezTo>
                  <a:cubicBezTo>
                    <a:pt x="7" y="126"/>
                    <a:pt x="8" y="126"/>
                    <a:pt x="9" y="127"/>
                  </a:cubicBezTo>
                  <a:cubicBezTo>
                    <a:pt x="10" y="127"/>
                    <a:pt x="12" y="128"/>
                    <a:pt x="12" y="128"/>
                  </a:cubicBezTo>
                  <a:cubicBezTo>
                    <a:pt x="13" y="129"/>
                    <a:pt x="13" y="130"/>
                    <a:pt x="13" y="131"/>
                  </a:cubicBezTo>
                  <a:cubicBezTo>
                    <a:pt x="13" y="133"/>
                    <a:pt x="12" y="133"/>
                    <a:pt x="11" y="134"/>
                  </a:cubicBezTo>
                  <a:cubicBezTo>
                    <a:pt x="10" y="135"/>
                    <a:pt x="9" y="136"/>
                    <a:pt x="8" y="136"/>
                  </a:cubicBezTo>
                  <a:cubicBezTo>
                    <a:pt x="8" y="137"/>
                    <a:pt x="6" y="138"/>
                    <a:pt x="6" y="138"/>
                  </a:cubicBezTo>
                  <a:cubicBezTo>
                    <a:pt x="5" y="139"/>
                    <a:pt x="3" y="140"/>
                    <a:pt x="1" y="142"/>
                  </a:cubicBezTo>
                  <a:cubicBezTo>
                    <a:pt x="0" y="143"/>
                    <a:pt x="1" y="144"/>
                    <a:pt x="1" y="144"/>
                  </a:cubicBezTo>
                  <a:cubicBezTo>
                    <a:pt x="1" y="144"/>
                    <a:pt x="3" y="143"/>
                    <a:pt x="4" y="142"/>
                  </a:cubicBezTo>
                  <a:cubicBezTo>
                    <a:pt x="5" y="142"/>
                    <a:pt x="8" y="141"/>
                    <a:pt x="8" y="140"/>
                  </a:cubicBezTo>
                  <a:cubicBezTo>
                    <a:pt x="8" y="140"/>
                    <a:pt x="9" y="140"/>
                    <a:pt x="9" y="139"/>
                  </a:cubicBezTo>
                  <a:cubicBezTo>
                    <a:pt x="10" y="139"/>
                    <a:pt x="11" y="138"/>
                    <a:pt x="11" y="139"/>
                  </a:cubicBezTo>
                  <a:cubicBezTo>
                    <a:pt x="11" y="139"/>
                    <a:pt x="11" y="140"/>
                    <a:pt x="11" y="140"/>
                  </a:cubicBezTo>
                  <a:cubicBezTo>
                    <a:pt x="11" y="140"/>
                    <a:pt x="9" y="142"/>
                    <a:pt x="9" y="142"/>
                  </a:cubicBezTo>
                  <a:cubicBezTo>
                    <a:pt x="8" y="143"/>
                    <a:pt x="7" y="144"/>
                    <a:pt x="7" y="144"/>
                  </a:cubicBezTo>
                  <a:cubicBezTo>
                    <a:pt x="6" y="144"/>
                    <a:pt x="5" y="146"/>
                    <a:pt x="3" y="148"/>
                  </a:cubicBezTo>
                  <a:cubicBezTo>
                    <a:pt x="2" y="149"/>
                    <a:pt x="4" y="150"/>
                    <a:pt x="4" y="150"/>
                  </a:cubicBezTo>
                  <a:cubicBezTo>
                    <a:pt x="4" y="150"/>
                    <a:pt x="5" y="149"/>
                    <a:pt x="6" y="148"/>
                  </a:cubicBezTo>
                  <a:cubicBezTo>
                    <a:pt x="7" y="147"/>
                    <a:pt x="10" y="145"/>
                    <a:pt x="11" y="145"/>
                  </a:cubicBezTo>
                  <a:cubicBezTo>
                    <a:pt x="11" y="144"/>
                    <a:pt x="11" y="145"/>
                    <a:pt x="11" y="145"/>
                  </a:cubicBezTo>
                  <a:cubicBezTo>
                    <a:pt x="10" y="146"/>
                    <a:pt x="7" y="149"/>
                    <a:pt x="7" y="150"/>
                  </a:cubicBezTo>
                  <a:cubicBezTo>
                    <a:pt x="6" y="151"/>
                    <a:pt x="7" y="152"/>
                    <a:pt x="7" y="152"/>
                  </a:cubicBezTo>
                  <a:cubicBezTo>
                    <a:pt x="7" y="152"/>
                    <a:pt x="9" y="150"/>
                    <a:pt x="9" y="150"/>
                  </a:cubicBezTo>
                  <a:cubicBezTo>
                    <a:pt x="10" y="149"/>
                    <a:pt x="11" y="148"/>
                    <a:pt x="11" y="148"/>
                  </a:cubicBezTo>
                  <a:cubicBezTo>
                    <a:pt x="12" y="149"/>
                    <a:pt x="12" y="149"/>
                    <a:pt x="12" y="149"/>
                  </a:cubicBezTo>
                  <a:cubicBezTo>
                    <a:pt x="12" y="149"/>
                    <a:pt x="14" y="147"/>
                    <a:pt x="15" y="145"/>
                  </a:cubicBezTo>
                  <a:cubicBezTo>
                    <a:pt x="17" y="144"/>
                    <a:pt x="18" y="141"/>
                    <a:pt x="19" y="140"/>
                  </a:cubicBezTo>
                  <a:cubicBezTo>
                    <a:pt x="20" y="139"/>
                    <a:pt x="20" y="139"/>
                    <a:pt x="21" y="138"/>
                  </a:cubicBezTo>
                  <a:cubicBezTo>
                    <a:pt x="22" y="137"/>
                    <a:pt x="23" y="136"/>
                    <a:pt x="24" y="135"/>
                  </a:cubicBezTo>
                  <a:cubicBezTo>
                    <a:pt x="25" y="135"/>
                    <a:pt x="25" y="134"/>
                    <a:pt x="25" y="134"/>
                  </a:cubicBezTo>
                  <a:cubicBezTo>
                    <a:pt x="26" y="134"/>
                    <a:pt x="26" y="134"/>
                    <a:pt x="27" y="133"/>
                  </a:cubicBezTo>
                  <a:cubicBezTo>
                    <a:pt x="27" y="133"/>
                    <a:pt x="28" y="132"/>
                    <a:pt x="28" y="132"/>
                  </a:cubicBezTo>
                  <a:cubicBezTo>
                    <a:pt x="28" y="132"/>
                    <a:pt x="28" y="133"/>
                    <a:pt x="29" y="134"/>
                  </a:cubicBezTo>
                  <a:cubicBezTo>
                    <a:pt x="29" y="134"/>
                    <a:pt x="29" y="134"/>
                    <a:pt x="30" y="134"/>
                  </a:cubicBezTo>
                  <a:cubicBezTo>
                    <a:pt x="30" y="134"/>
                    <a:pt x="31" y="135"/>
                    <a:pt x="31" y="135"/>
                  </a:cubicBezTo>
                  <a:cubicBezTo>
                    <a:pt x="31" y="135"/>
                    <a:pt x="32" y="134"/>
                    <a:pt x="33" y="133"/>
                  </a:cubicBezTo>
                  <a:cubicBezTo>
                    <a:pt x="34" y="132"/>
                    <a:pt x="37" y="129"/>
                    <a:pt x="41" y="127"/>
                  </a:cubicBezTo>
                  <a:cubicBezTo>
                    <a:pt x="44" y="125"/>
                    <a:pt x="48" y="122"/>
                    <a:pt x="53" y="118"/>
                  </a:cubicBezTo>
                  <a:cubicBezTo>
                    <a:pt x="57" y="113"/>
                    <a:pt x="58" y="113"/>
                    <a:pt x="60" y="113"/>
                  </a:cubicBezTo>
                  <a:cubicBezTo>
                    <a:pt x="61" y="112"/>
                    <a:pt x="62" y="111"/>
                    <a:pt x="62" y="110"/>
                  </a:cubicBezTo>
                  <a:cubicBezTo>
                    <a:pt x="62" y="110"/>
                    <a:pt x="63" y="107"/>
                    <a:pt x="64" y="107"/>
                  </a:cubicBezTo>
                  <a:cubicBezTo>
                    <a:pt x="65" y="106"/>
                    <a:pt x="67" y="103"/>
                    <a:pt x="67" y="102"/>
                  </a:cubicBezTo>
                  <a:cubicBezTo>
                    <a:pt x="68" y="102"/>
                    <a:pt x="69" y="98"/>
                    <a:pt x="70" y="96"/>
                  </a:cubicBezTo>
                  <a:cubicBezTo>
                    <a:pt x="70" y="94"/>
                    <a:pt x="70" y="94"/>
                    <a:pt x="71" y="100"/>
                  </a:cubicBezTo>
                  <a:cubicBezTo>
                    <a:pt x="72" y="105"/>
                    <a:pt x="72" y="106"/>
                    <a:pt x="72" y="108"/>
                  </a:cubicBezTo>
                  <a:cubicBezTo>
                    <a:pt x="72" y="111"/>
                    <a:pt x="71" y="116"/>
                    <a:pt x="71" y="117"/>
                  </a:cubicBezTo>
                  <a:cubicBezTo>
                    <a:pt x="71" y="118"/>
                    <a:pt x="71" y="119"/>
                    <a:pt x="70" y="119"/>
                  </a:cubicBezTo>
                  <a:cubicBezTo>
                    <a:pt x="70" y="119"/>
                    <a:pt x="69" y="124"/>
                    <a:pt x="69" y="125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5"/>
                    <a:pt x="70" y="125"/>
                    <a:pt x="70" y="125"/>
                  </a:cubicBezTo>
                  <a:cubicBezTo>
                    <a:pt x="70" y="125"/>
                    <a:pt x="70" y="127"/>
                    <a:pt x="70" y="133"/>
                  </a:cubicBezTo>
                  <a:cubicBezTo>
                    <a:pt x="70" y="138"/>
                    <a:pt x="70" y="143"/>
                    <a:pt x="70" y="144"/>
                  </a:cubicBezTo>
                  <a:cubicBezTo>
                    <a:pt x="70" y="145"/>
                    <a:pt x="70" y="150"/>
                    <a:pt x="70" y="152"/>
                  </a:cubicBezTo>
                  <a:cubicBezTo>
                    <a:pt x="70" y="154"/>
                    <a:pt x="70" y="157"/>
                    <a:pt x="70" y="157"/>
                  </a:cubicBezTo>
                  <a:cubicBezTo>
                    <a:pt x="71" y="157"/>
                    <a:pt x="71" y="157"/>
                    <a:pt x="71" y="157"/>
                  </a:cubicBezTo>
                  <a:cubicBezTo>
                    <a:pt x="72" y="167"/>
                    <a:pt x="72" y="167"/>
                    <a:pt x="72" y="167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3" y="189"/>
                    <a:pt x="73" y="209"/>
                    <a:pt x="73" y="210"/>
                  </a:cubicBezTo>
                  <a:cubicBezTo>
                    <a:pt x="74" y="212"/>
                    <a:pt x="74" y="226"/>
                    <a:pt x="74" y="228"/>
                  </a:cubicBezTo>
                  <a:cubicBezTo>
                    <a:pt x="74" y="231"/>
                    <a:pt x="75" y="241"/>
                    <a:pt x="75" y="245"/>
                  </a:cubicBezTo>
                  <a:cubicBezTo>
                    <a:pt x="76" y="250"/>
                    <a:pt x="76" y="254"/>
                    <a:pt x="76" y="256"/>
                  </a:cubicBezTo>
                  <a:cubicBezTo>
                    <a:pt x="76" y="258"/>
                    <a:pt x="76" y="257"/>
                    <a:pt x="75" y="260"/>
                  </a:cubicBezTo>
                  <a:cubicBezTo>
                    <a:pt x="75" y="262"/>
                    <a:pt x="75" y="263"/>
                    <a:pt x="75" y="264"/>
                  </a:cubicBezTo>
                  <a:cubicBezTo>
                    <a:pt x="75" y="265"/>
                    <a:pt x="75" y="265"/>
                    <a:pt x="75" y="266"/>
                  </a:cubicBezTo>
                  <a:cubicBezTo>
                    <a:pt x="75" y="266"/>
                    <a:pt x="75" y="266"/>
                    <a:pt x="74" y="266"/>
                  </a:cubicBezTo>
                  <a:cubicBezTo>
                    <a:pt x="73" y="266"/>
                    <a:pt x="74" y="267"/>
                    <a:pt x="73" y="267"/>
                  </a:cubicBezTo>
                  <a:cubicBezTo>
                    <a:pt x="73" y="268"/>
                    <a:pt x="72" y="270"/>
                    <a:pt x="72" y="271"/>
                  </a:cubicBezTo>
                  <a:cubicBezTo>
                    <a:pt x="71" y="271"/>
                    <a:pt x="71" y="273"/>
                    <a:pt x="70" y="274"/>
                  </a:cubicBezTo>
                  <a:cubicBezTo>
                    <a:pt x="70" y="275"/>
                    <a:pt x="69" y="277"/>
                    <a:pt x="69" y="277"/>
                  </a:cubicBezTo>
                  <a:cubicBezTo>
                    <a:pt x="69" y="277"/>
                    <a:pt x="69" y="278"/>
                    <a:pt x="69" y="278"/>
                  </a:cubicBezTo>
                  <a:cubicBezTo>
                    <a:pt x="68" y="278"/>
                    <a:pt x="68" y="278"/>
                    <a:pt x="68" y="278"/>
                  </a:cubicBezTo>
                  <a:cubicBezTo>
                    <a:pt x="69" y="279"/>
                    <a:pt x="69" y="279"/>
                    <a:pt x="69" y="279"/>
                  </a:cubicBezTo>
                  <a:cubicBezTo>
                    <a:pt x="66" y="281"/>
                    <a:pt x="66" y="281"/>
                    <a:pt x="66" y="281"/>
                  </a:cubicBezTo>
                  <a:cubicBezTo>
                    <a:pt x="67" y="281"/>
                    <a:pt x="67" y="281"/>
                    <a:pt x="67" y="281"/>
                  </a:cubicBezTo>
                  <a:cubicBezTo>
                    <a:pt x="67" y="281"/>
                    <a:pt x="67" y="281"/>
                    <a:pt x="67" y="281"/>
                  </a:cubicBezTo>
                  <a:cubicBezTo>
                    <a:pt x="67" y="281"/>
                    <a:pt x="67" y="281"/>
                    <a:pt x="67" y="281"/>
                  </a:cubicBezTo>
                  <a:cubicBezTo>
                    <a:pt x="68" y="281"/>
                    <a:pt x="68" y="281"/>
                    <a:pt x="68" y="281"/>
                  </a:cubicBezTo>
                  <a:cubicBezTo>
                    <a:pt x="68" y="281"/>
                    <a:pt x="66" y="283"/>
                    <a:pt x="65" y="283"/>
                  </a:cubicBezTo>
                  <a:cubicBezTo>
                    <a:pt x="65" y="284"/>
                    <a:pt x="64" y="284"/>
                    <a:pt x="64" y="284"/>
                  </a:cubicBezTo>
                  <a:cubicBezTo>
                    <a:pt x="63" y="284"/>
                    <a:pt x="62" y="284"/>
                    <a:pt x="61" y="284"/>
                  </a:cubicBezTo>
                  <a:cubicBezTo>
                    <a:pt x="59" y="285"/>
                    <a:pt x="57" y="286"/>
                    <a:pt x="57" y="287"/>
                  </a:cubicBezTo>
                  <a:cubicBezTo>
                    <a:pt x="56" y="288"/>
                    <a:pt x="57" y="288"/>
                    <a:pt x="57" y="288"/>
                  </a:cubicBezTo>
                  <a:cubicBezTo>
                    <a:pt x="57" y="288"/>
                    <a:pt x="57" y="288"/>
                    <a:pt x="56" y="288"/>
                  </a:cubicBezTo>
                  <a:cubicBezTo>
                    <a:pt x="56" y="288"/>
                    <a:pt x="56" y="289"/>
                    <a:pt x="56" y="290"/>
                  </a:cubicBezTo>
                  <a:cubicBezTo>
                    <a:pt x="56" y="291"/>
                    <a:pt x="57" y="291"/>
                    <a:pt x="59" y="292"/>
                  </a:cubicBezTo>
                  <a:cubicBezTo>
                    <a:pt x="61" y="293"/>
                    <a:pt x="68" y="292"/>
                    <a:pt x="71" y="292"/>
                  </a:cubicBezTo>
                  <a:cubicBezTo>
                    <a:pt x="74" y="292"/>
                    <a:pt x="78" y="290"/>
                    <a:pt x="78" y="290"/>
                  </a:cubicBezTo>
                  <a:cubicBezTo>
                    <a:pt x="79" y="290"/>
                    <a:pt x="79" y="290"/>
                    <a:pt x="80" y="291"/>
                  </a:cubicBezTo>
                  <a:cubicBezTo>
                    <a:pt x="81" y="291"/>
                    <a:pt x="84" y="291"/>
                    <a:pt x="86" y="291"/>
                  </a:cubicBezTo>
                  <a:cubicBezTo>
                    <a:pt x="89" y="291"/>
                    <a:pt x="90" y="290"/>
                    <a:pt x="90" y="290"/>
                  </a:cubicBezTo>
                  <a:cubicBezTo>
                    <a:pt x="90" y="290"/>
                    <a:pt x="90" y="288"/>
                    <a:pt x="90" y="287"/>
                  </a:cubicBezTo>
                  <a:cubicBezTo>
                    <a:pt x="90" y="287"/>
                    <a:pt x="90" y="286"/>
                    <a:pt x="90" y="286"/>
                  </a:cubicBezTo>
                  <a:cubicBezTo>
                    <a:pt x="90" y="286"/>
                    <a:pt x="90" y="286"/>
                    <a:pt x="90" y="286"/>
                  </a:cubicBezTo>
                  <a:cubicBezTo>
                    <a:pt x="90" y="285"/>
                    <a:pt x="90" y="283"/>
                    <a:pt x="90" y="283"/>
                  </a:cubicBezTo>
                  <a:cubicBezTo>
                    <a:pt x="90" y="282"/>
                    <a:pt x="90" y="281"/>
                    <a:pt x="90" y="281"/>
                  </a:cubicBezTo>
                  <a:cubicBezTo>
                    <a:pt x="90" y="281"/>
                    <a:pt x="90" y="279"/>
                    <a:pt x="90" y="277"/>
                  </a:cubicBezTo>
                  <a:cubicBezTo>
                    <a:pt x="90" y="276"/>
                    <a:pt x="90" y="275"/>
                    <a:pt x="89" y="275"/>
                  </a:cubicBezTo>
                  <a:cubicBezTo>
                    <a:pt x="89" y="274"/>
                    <a:pt x="90" y="273"/>
                    <a:pt x="91" y="272"/>
                  </a:cubicBezTo>
                  <a:cubicBezTo>
                    <a:pt x="91" y="272"/>
                    <a:pt x="93" y="266"/>
                    <a:pt x="94" y="266"/>
                  </a:cubicBezTo>
                  <a:cubicBezTo>
                    <a:pt x="94" y="266"/>
                    <a:pt x="94" y="263"/>
                    <a:pt x="94" y="262"/>
                  </a:cubicBezTo>
                  <a:cubicBezTo>
                    <a:pt x="94" y="261"/>
                    <a:pt x="94" y="257"/>
                    <a:pt x="94" y="254"/>
                  </a:cubicBezTo>
                  <a:cubicBezTo>
                    <a:pt x="95" y="251"/>
                    <a:pt x="95" y="249"/>
                    <a:pt x="95" y="248"/>
                  </a:cubicBezTo>
                  <a:cubicBezTo>
                    <a:pt x="95" y="246"/>
                    <a:pt x="96" y="237"/>
                    <a:pt x="96" y="234"/>
                  </a:cubicBezTo>
                  <a:cubicBezTo>
                    <a:pt x="96" y="231"/>
                    <a:pt x="97" y="224"/>
                    <a:pt x="97" y="222"/>
                  </a:cubicBezTo>
                  <a:cubicBezTo>
                    <a:pt x="97" y="220"/>
                    <a:pt x="96" y="218"/>
                    <a:pt x="96" y="218"/>
                  </a:cubicBezTo>
                  <a:cubicBezTo>
                    <a:pt x="96" y="218"/>
                    <a:pt x="97" y="216"/>
                    <a:pt x="97" y="215"/>
                  </a:cubicBezTo>
                  <a:cubicBezTo>
                    <a:pt x="97" y="213"/>
                    <a:pt x="98" y="209"/>
                    <a:pt x="98" y="207"/>
                  </a:cubicBezTo>
                  <a:cubicBezTo>
                    <a:pt x="98" y="205"/>
                    <a:pt x="98" y="204"/>
                    <a:pt x="98" y="200"/>
                  </a:cubicBezTo>
                  <a:cubicBezTo>
                    <a:pt x="99" y="197"/>
                    <a:pt x="99" y="195"/>
                    <a:pt x="99" y="192"/>
                  </a:cubicBezTo>
                  <a:cubicBezTo>
                    <a:pt x="99" y="190"/>
                    <a:pt x="99" y="188"/>
                    <a:pt x="99" y="187"/>
                  </a:cubicBezTo>
                  <a:cubicBezTo>
                    <a:pt x="99" y="185"/>
                    <a:pt x="99" y="184"/>
                    <a:pt x="100" y="182"/>
                  </a:cubicBezTo>
                  <a:cubicBezTo>
                    <a:pt x="100" y="181"/>
                    <a:pt x="101" y="176"/>
                    <a:pt x="101" y="176"/>
                  </a:cubicBezTo>
                  <a:cubicBezTo>
                    <a:pt x="101" y="176"/>
                    <a:pt x="101" y="176"/>
                    <a:pt x="101" y="176"/>
                  </a:cubicBezTo>
                  <a:cubicBezTo>
                    <a:pt x="101" y="177"/>
                    <a:pt x="102" y="177"/>
                    <a:pt x="102" y="181"/>
                  </a:cubicBezTo>
                  <a:cubicBezTo>
                    <a:pt x="103" y="185"/>
                    <a:pt x="104" y="197"/>
                    <a:pt x="105" y="202"/>
                  </a:cubicBezTo>
                  <a:cubicBezTo>
                    <a:pt x="106" y="207"/>
                    <a:pt x="107" y="218"/>
                    <a:pt x="108" y="222"/>
                  </a:cubicBezTo>
                  <a:cubicBezTo>
                    <a:pt x="109" y="227"/>
                    <a:pt x="110" y="234"/>
                    <a:pt x="110" y="237"/>
                  </a:cubicBezTo>
                  <a:cubicBezTo>
                    <a:pt x="110" y="240"/>
                    <a:pt x="112" y="249"/>
                    <a:pt x="112" y="249"/>
                  </a:cubicBezTo>
                  <a:cubicBezTo>
                    <a:pt x="112" y="249"/>
                    <a:pt x="114" y="263"/>
                    <a:pt x="115" y="266"/>
                  </a:cubicBezTo>
                  <a:cubicBezTo>
                    <a:pt x="116" y="269"/>
                    <a:pt x="116" y="272"/>
                    <a:pt x="116" y="273"/>
                  </a:cubicBezTo>
                  <a:cubicBezTo>
                    <a:pt x="116" y="274"/>
                    <a:pt x="116" y="278"/>
                    <a:pt x="116" y="278"/>
                  </a:cubicBezTo>
                  <a:cubicBezTo>
                    <a:pt x="116" y="279"/>
                    <a:pt x="116" y="280"/>
                    <a:pt x="116" y="280"/>
                  </a:cubicBezTo>
                  <a:cubicBezTo>
                    <a:pt x="116" y="280"/>
                    <a:pt x="116" y="280"/>
                    <a:pt x="117" y="281"/>
                  </a:cubicBezTo>
                  <a:cubicBezTo>
                    <a:pt x="118" y="282"/>
                    <a:pt x="120" y="283"/>
                    <a:pt x="120" y="283"/>
                  </a:cubicBezTo>
                  <a:cubicBezTo>
                    <a:pt x="120" y="283"/>
                    <a:pt x="120" y="284"/>
                    <a:pt x="120" y="285"/>
                  </a:cubicBezTo>
                  <a:cubicBezTo>
                    <a:pt x="119" y="286"/>
                    <a:pt x="119" y="287"/>
                    <a:pt x="119" y="287"/>
                  </a:cubicBezTo>
                  <a:cubicBezTo>
                    <a:pt x="119" y="287"/>
                    <a:pt x="118" y="288"/>
                    <a:pt x="118" y="288"/>
                  </a:cubicBezTo>
                  <a:cubicBezTo>
                    <a:pt x="118" y="288"/>
                    <a:pt x="118" y="288"/>
                    <a:pt x="118" y="288"/>
                  </a:cubicBezTo>
                  <a:cubicBezTo>
                    <a:pt x="118" y="289"/>
                    <a:pt x="118" y="289"/>
                    <a:pt x="118" y="289"/>
                  </a:cubicBezTo>
                  <a:cubicBezTo>
                    <a:pt x="118" y="289"/>
                    <a:pt x="117" y="290"/>
                    <a:pt x="117" y="291"/>
                  </a:cubicBezTo>
                  <a:cubicBezTo>
                    <a:pt x="116" y="291"/>
                    <a:pt x="117" y="293"/>
                    <a:pt x="117" y="294"/>
                  </a:cubicBezTo>
                  <a:cubicBezTo>
                    <a:pt x="118" y="294"/>
                    <a:pt x="117" y="294"/>
                    <a:pt x="117" y="294"/>
                  </a:cubicBezTo>
                  <a:cubicBezTo>
                    <a:pt x="117" y="295"/>
                    <a:pt x="117" y="295"/>
                    <a:pt x="116" y="295"/>
                  </a:cubicBezTo>
                  <a:cubicBezTo>
                    <a:pt x="116" y="296"/>
                    <a:pt x="117" y="296"/>
                    <a:pt x="120" y="297"/>
                  </a:cubicBezTo>
                  <a:cubicBezTo>
                    <a:pt x="122" y="297"/>
                    <a:pt x="127" y="298"/>
                    <a:pt x="130" y="298"/>
                  </a:cubicBezTo>
                  <a:cubicBezTo>
                    <a:pt x="134" y="298"/>
                    <a:pt x="134" y="296"/>
                    <a:pt x="133" y="296"/>
                  </a:cubicBezTo>
                  <a:cubicBezTo>
                    <a:pt x="133" y="295"/>
                    <a:pt x="134" y="294"/>
                    <a:pt x="134" y="294"/>
                  </a:cubicBezTo>
                  <a:cubicBezTo>
                    <a:pt x="135" y="293"/>
                    <a:pt x="135" y="292"/>
                    <a:pt x="135" y="292"/>
                  </a:cubicBezTo>
                  <a:cubicBezTo>
                    <a:pt x="135" y="291"/>
                    <a:pt x="135" y="290"/>
                    <a:pt x="135" y="289"/>
                  </a:cubicBezTo>
                  <a:cubicBezTo>
                    <a:pt x="135" y="288"/>
                    <a:pt x="135" y="287"/>
                    <a:pt x="134" y="286"/>
                  </a:cubicBezTo>
                  <a:cubicBezTo>
                    <a:pt x="134" y="285"/>
                    <a:pt x="134" y="284"/>
                    <a:pt x="134" y="283"/>
                  </a:cubicBezTo>
                  <a:cubicBezTo>
                    <a:pt x="134" y="283"/>
                    <a:pt x="134" y="282"/>
                    <a:pt x="134" y="282"/>
                  </a:cubicBezTo>
                  <a:cubicBezTo>
                    <a:pt x="134" y="282"/>
                    <a:pt x="134" y="282"/>
                    <a:pt x="134" y="282"/>
                  </a:cubicBezTo>
                  <a:cubicBezTo>
                    <a:pt x="135" y="282"/>
                    <a:pt x="135" y="280"/>
                    <a:pt x="135" y="278"/>
                  </a:cubicBezTo>
                  <a:cubicBezTo>
                    <a:pt x="135" y="277"/>
                    <a:pt x="135" y="276"/>
                    <a:pt x="135" y="274"/>
                  </a:cubicBezTo>
                  <a:cubicBezTo>
                    <a:pt x="135" y="272"/>
                    <a:pt x="134" y="269"/>
                    <a:pt x="134" y="268"/>
                  </a:cubicBezTo>
                  <a:cubicBezTo>
                    <a:pt x="134" y="266"/>
                    <a:pt x="134" y="266"/>
                    <a:pt x="135" y="264"/>
                  </a:cubicBezTo>
                  <a:cubicBezTo>
                    <a:pt x="135" y="263"/>
                    <a:pt x="136" y="261"/>
                    <a:pt x="135" y="260"/>
                  </a:cubicBezTo>
                  <a:cubicBezTo>
                    <a:pt x="135" y="258"/>
                    <a:pt x="135" y="254"/>
                    <a:pt x="134" y="251"/>
                  </a:cubicBezTo>
                  <a:cubicBezTo>
                    <a:pt x="134" y="248"/>
                    <a:pt x="133" y="242"/>
                    <a:pt x="133" y="241"/>
                  </a:cubicBezTo>
                  <a:cubicBezTo>
                    <a:pt x="132" y="239"/>
                    <a:pt x="132" y="239"/>
                    <a:pt x="132" y="238"/>
                  </a:cubicBezTo>
                  <a:cubicBezTo>
                    <a:pt x="132" y="237"/>
                    <a:pt x="132" y="232"/>
                    <a:pt x="132" y="229"/>
                  </a:cubicBezTo>
                  <a:cubicBezTo>
                    <a:pt x="131" y="226"/>
                    <a:pt x="131" y="222"/>
                    <a:pt x="131" y="221"/>
                  </a:cubicBezTo>
                  <a:cubicBezTo>
                    <a:pt x="131" y="221"/>
                    <a:pt x="131" y="219"/>
                    <a:pt x="130" y="218"/>
                  </a:cubicBezTo>
                  <a:cubicBezTo>
                    <a:pt x="130" y="217"/>
                    <a:pt x="130" y="213"/>
                    <a:pt x="130" y="209"/>
                  </a:cubicBezTo>
                  <a:cubicBezTo>
                    <a:pt x="130" y="205"/>
                    <a:pt x="129" y="199"/>
                    <a:pt x="129" y="198"/>
                  </a:cubicBezTo>
                  <a:cubicBezTo>
                    <a:pt x="129" y="197"/>
                    <a:pt x="130" y="194"/>
                    <a:pt x="130" y="193"/>
                  </a:cubicBezTo>
                  <a:cubicBezTo>
                    <a:pt x="130" y="191"/>
                    <a:pt x="130" y="187"/>
                    <a:pt x="130" y="184"/>
                  </a:cubicBezTo>
                  <a:cubicBezTo>
                    <a:pt x="130" y="182"/>
                    <a:pt x="130" y="175"/>
                    <a:pt x="130" y="173"/>
                  </a:cubicBezTo>
                  <a:cubicBezTo>
                    <a:pt x="130" y="171"/>
                    <a:pt x="129" y="168"/>
                    <a:pt x="129" y="165"/>
                  </a:cubicBezTo>
                  <a:cubicBezTo>
                    <a:pt x="129" y="161"/>
                    <a:pt x="129" y="158"/>
                    <a:pt x="129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8"/>
                    <a:pt x="129" y="158"/>
                    <a:pt x="129" y="158"/>
                  </a:cubicBezTo>
                  <a:cubicBezTo>
                    <a:pt x="129" y="157"/>
                    <a:pt x="129" y="153"/>
                    <a:pt x="129" y="152"/>
                  </a:cubicBezTo>
                  <a:cubicBezTo>
                    <a:pt x="129" y="151"/>
                    <a:pt x="129" y="149"/>
                    <a:pt x="128" y="148"/>
                  </a:cubicBezTo>
                  <a:cubicBezTo>
                    <a:pt x="128" y="148"/>
                    <a:pt x="128" y="146"/>
                    <a:pt x="129" y="145"/>
                  </a:cubicBezTo>
                  <a:cubicBezTo>
                    <a:pt x="129" y="144"/>
                    <a:pt x="129" y="141"/>
                    <a:pt x="128" y="140"/>
                  </a:cubicBezTo>
                  <a:cubicBezTo>
                    <a:pt x="128" y="139"/>
                    <a:pt x="129" y="136"/>
                    <a:pt x="129" y="135"/>
                  </a:cubicBezTo>
                  <a:cubicBezTo>
                    <a:pt x="129" y="133"/>
                    <a:pt x="128" y="131"/>
                    <a:pt x="128" y="130"/>
                  </a:cubicBezTo>
                  <a:cubicBezTo>
                    <a:pt x="128" y="129"/>
                    <a:pt x="128" y="127"/>
                    <a:pt x="128" y="126"/>
                  </a:cubicBezTo>
                  <a:cubicBezTo>
                    <a:pt x="127" y="125"/>
                    <a:pt x="127" y="124"/>
                    <a:pt x="127" y="123"/>
                  </a:cubicBezTo>
                  <a:cubicBezTo>
                    <a:pt x="128" y="123"/>
                    <a:pt x="128" y="117"/>
                    <a:pt x="128" y="117"/>
                  </a:cubicBezTo>
                  <a:cubicBezTo>
                    <a:pt x="128" y="117"/>
                    <a:pt x="128" y="115"/>
                    <a:pt x="129" y="113"/>
                  </a:cubicBezTo>
                  <a:cubicBezTo>
                    <a:pt x="129" y="111"/>
                    <a:pt x="129" y="106"/>
                    <a:pt x="129" y="106"/>
                  </a:cubicBezTo>
                  <a:cubicBezTo>
                    <a:pt x="129" y="106"/>
                    <a:pt x="130" y="103"/>
                    <a:pt x="131" y="101"/>
                  </a:cubicBezTo>
                  <a:cubicBezTo>
                    <a:pt x="132" y="98"/>
                    <a:pt x="133" y="95"/>
                    <a:pt x="134" y="95"/>
                  </a:cubicBezTo>
                  <a:cubicBezTo>
                    <a:pt x="134" y="94"/>
                    <a:pt x="134" y="92"/>
                    <a:pt x="134" y="92"/>
                  </a:cubicBezTo>
                  <a:cubicBezTo>
                    <a:pt x="134" y="91"/>
                    <a:pt x="135" y="91"/>
                    <a:pt x="136" y="94"/>
                  </a:cubicBezTo>
                  <a:cubicBezTo>
                    <a:pt x="137" y="97"/>
                    <a:pt x="138" y="99"/>
                    <a:pt x="139" y="101"/>
                  </a:cubicBezTo>
                  <a:cubicBezTo>
                    <a:pt x="140" y="104"/>
                    <a:pt x="142" y="107"/>
                    <a:pt x="143" y="109"/>
                  </a:cubicBezTo>
                  <a:cubicBezTo>
                    <a:pt x="143" y="111"/>
                    <a:pt x="144" y="111"/>
                    <a:pt x="146" y="112"/>
                  </a:cubicBezTo>
                  <a:cubicBezTo>
                    <a:pt x="148" y="114"/>
                    <a:pt x="152" y="117"/>
                    <a:pt x="154" y="119"/>
                  </a:cubicBezTo>
                  <a:cubicBezTo>
                    <a:pt x="156" y="120"/>
                    <a:pt x="160" y="122"/>
                    <a:pt x="162" y="124"/>
                  </a:cubicBezTo>
                  <a:cubicBezTo>
                    <a:pt x="164" y="125"/>
                    <a:pt x="167" y="127"/>
                    <a:pt x="170" y="128"/>
                  </a:cubicBezTo>
                  <a:cubicBezTo>
                    <a:pt x="172" y="130"/>
                    <a:pt x="173" y="131"/>
                    <a:pt x="174" y="131"/>
                  </a:cubicBezTo>
                  <a:cubicBezTo>
                    <a:pt x="175" y="132"/>
                    <a:pt x="177" y="133"/>
                    <a:pt x="177" y="133"/>
                  </a:cubicBezTo>
                  <a:cubicBezTo>
                    <a:pt x="177" y="133"/>
                    <a:pt x="177" y="133"/>
                    <a:pt x="177" y="133"/>
                  </a:cubicBezTo>
                  <a:cubicBezTo>
                    <a:pt x="178" y="133"/>
                    <a:pt x="179" y="133"/>
                    <a:pt x="179" y="133"/>
                  </a:cubicBezTo>
                  <a:cubicBezTo>
                    <a:pt x="179" y="133"/>
                    <a:pt x="180" y="133"/>
                    <a:pt x="180" y="133"/>
                  </a:cubicBezTo>
                  <a:cubicBezTo>
                    <a:pt x="180" y="132"/>
                    <a:pt x="180" y="132"/>
                    <a:pt x="180" y="132"/>
                  </a:cubicBezTo>
                  <a:cubicBezTo>
                    <a:pt x="180" y="132"/>
                    <a:pt x="182" y="133"/>
                    <a:pt x="182" y="134"/>
                  </a:cubicBezTo>
                  <a:cubicBezTo>
                    <a:pt x="183" y="134"/>
                    <a:pt x="183" y="135"/>
                    <a:pt x="184" y="136"/>
                  </a:cubicBezTo>
                  <a:cubicBezTo>
                    <a:pt x="185" y="138"/>
                    <a:pt x="185" y="138"/>
                    <a:pt x="185" y="139"/>
                  </a:cubicBezTo>
                  <a:cubicBezTo>
                    <a:pt x="186" y="141"/>
                    <a:pt x="186" y="141"/>
                    <a:pt x="186" y="141"/>
                  </a:cubicBezTo>
                  <a:cubicBezTo>
                    <a:pt x="187" y="142"/>
                    <a:pt x="187" y="142"/>
                    <a:pt x="187" y="143"/>
                  </a:cubicBezTo>
                  <a:cubicBezTo>
                    <a:pt x="188" y="143"/>
                    <a:pt x="188" y="143"/>
                    <a:pt x="188" y="142"/>
                  </a:cubicBezTo>
                  <a:cubicBezTo>
                    <a:pt x="188" y="142"/>
                    <a:pt x="188" y="142"/>
                    <a:pt x="188" y="142"/>
                  </a:cubicBezTo>
                  <a:cubicBezTo>
                    <a:pt x="188" y="141"/>
                    <a:pt x="188" y="140"/>
                    <a:pt x="187" y="139"/>
                  </a:cubicBezTo>
                  <a:cubicBezTo>
                    <a:pt x="187" y="139"/>
                    <a:pt x="187" y="138"/>
                    <a:pt x="187" y="137"/>
                  </a:cubicBezTo>
                  <a:cubicBezTo>
                    <a:pt x="187" y="136"/>
                    <a:pt x="187" y="137"/>
                    <a:pt x="188" y="138"/>
                  </a:cubicBezTo>
                  <a:cubicBezTo>
                    <a:pt x="188" y="138"/>
                    <a:pt x="188" y="139"/>
                    <a:pt x="188" y="139"/>
                  </a:cubicBezTo>
                  <a:cubicBezTo>
                    <a:pt x="188" y="139"/>
                    <a:pt x="192" y="145"/>
                    <a:pt x="194" y="146"/>
                  </a:cubicBezTo>
                  <a:cubicBezTo>
                    <a:pt x="195" y="147"/>
                    <a:pt x="195" y="147"/>
                    <a:pt x="195" y="146"/>
                  </a:cubicBezTo>
                  <a:cubicBezTo>
                    <a:pt x="196" y="146"/>
                    <a:pt x="195" y="145"/>
                    <a:pt x="195" y="144"/>
                  </a:cubicBezTo>
                  <a:cubicBezTo>
                    <a:pt x="195" y="144"/>
                    <a:pt x="193" y="141"/>
                    <a:pt x="192" y="140"/>
                  </a:cubicBezTo>
                  <a:cubicBezTo>
                    <a:pt x="191" y="138"/>
                    <a:pt x="191" y="137"/>
                    <a:pt x="190" y="137"/>
                  </a:cubicBezTo>
                  <a:cubicBezTo>
                    <a:pt x="190" y="136"/>
                    <a:pt x="190" y="136"/>
                    <a:pt x="190" y="136"/>
                  </a:cubicBezTo>
                  <a:cubicBezTo>
                    <a:pt x="190" y="136"/>
                    <a:pt x="191" y="137"/>
                    <a:pt x="192" y="138"/>
                  </a:cubicBezTo>
                  <a:cubicBezTo>
                    <a:pt x="193" y="139"/>
                    <a:pt x="194" y="139"/>
                    <a:pt x="196" y="141"/>
                  </a:cubicBezTo>
                  <a:cubicBezTo>
                    <a:pt x="197" y="141"/>
                    <a:pt x="199" y="143"/>
                    <a:pt x="199" y="143"/>
                  </a:cubicBezTo>
                  <a:cubicBezTo>
                    <a:pt x="200" y="144"/>
                    <a:pt x="200" y="144"/>
                    <a:pt x="201" y="144"/>
                  </a:cubicBezTo>
                  <a:cubicBezTo>
                    <a:pt x="201" y="145"/>
                    <a:pt x="201" y="144"/>
                    <a:pt x="201" y="143"/>
                  </a:cubicBezTo>
                  <a:cubicBezTo>
                    <a:pt x="201" y="142"/>
                    <a:pt x="200" y="142"/>
                    <a:pt x="200" y="141"/>
                  </a:cubicBezTo>
                  <a:cubicBezTo>
                    <a:pt x="199" y="140"/>
                    <a:pt x="196" y="138"/>
                    <a:pt x="196" y="137"/>
                  </a:cubicBezTo>
                  <a:cubicBezTo>
                    <a:pt x="195" y="136"/>
                    <a:pt x="193" y="135"/>
                    <a:pt x="193" y="134"/>
                  </a:cubicBezTo>
                  <a:cubicBezTo>
                    <a:pt x="193" y="134"/>
                    <a:pt x="192" y="134"/>
                    <a:pt x="193" y="133"/>
                  </a:cubicBezTo>
                  <a:cubicBezTo>
                    <a:pt x="193" y="132"/>
                    <a:pt x="194" y="133"/>
                    <a:pt x="195" y="133"/>
                  </a:cubicBezTo>
                  <a:cubicBezTo>
                    <a:pt x="197" y="134"/>
                    <a:pt x="198" y="135"/>
                    <a:pt x="199" y="135"/>
                  </a:cubicBezTo>
                  <a:cubicBezTo>
                    <a:pt x="200" y="136"/>
                    <a:pt x="202" y="137"/>
                    <a:pt x="203" y="138"/>
                  </a:cubicBezTo>
                  <a:cubicBezTo>
                    <a:pt x="205" y="138"/>
                    <a:pt x="205" y="138"/>
                    <a:pt x="205" y="138"/>
                  </a:cubicBezTo>
                  <a:cubicBezTo>
                    <a:pt x="205" y="137"/>
                    <a:pt x="205" y="136"/>
                    <a:pt x="204" y="136"/>
                  </a:cubicBezTo>
                  <a:close/>
                  <a:moveTo>
                    <a:pt x="121" y="22"/>
                  </a:moveTo>
                  <a:cubicBezTo>
                    <a:pt x="121" y="22"/>
                    <a:pt x="121" y="22"/>
                    <a:pt x="121" y="22"/>
                  </a:cubicBezTo>
                  <a:cubicBezTo>
                    <a:pt x="121" y="23"/>
                    <a:pt x="121" y="23"/>
                    <a:pt x="121" y="24"/>
                  </a:cubicBezTo>
                  <a:cubicBezTo>
                    <a:pt x="121" y="24"/>
                    <a:pt x="121" y="25"/>
                    <a:pt x="121" y="25"/>
                  </a:cubicBezTo>
                  <a:cubicBezTo>
                    <a:pt x="121" y="25"/>
                    <a:pt x="121" y="24"/>
                    <a:pt x="121" y="23"/>
                  </a:cubicBezTo>
                  <a:cubicBezTo>
                    <a:pt x="120" y="22"/>
                    <a:pt x="121" y="22"/>
                    <a:pt x="121" y="22"/>
                  </a:cubicBezTo>
                  <a:close/>
                  <a:moveTo>
                    <a:pt x="120" y="18"/>
                  </a:moveTo>
                  <a:cubicBezTo>
                    <a:pt x="120" y="19"/>
                    <a:pt x="120" y="19"/>
                    <a:pt x="121" y="20"/>
                  </a:cubicBezTo>
                  <a:cubicBezTo>
                    <a:pt x="121" y="20"/>
                    <a:pt x="121" y="21"/>
                    <a:pt x="121" y="21"/>
                  </a:cubicBezTo>
                  <a:cubicBezTo>
                    <a:pt x="121" y="21"/>
                    <a:pt x="120" y="20"/>
                    <a:pt x="120" y="20"/>
                  </a:cubicBezTo>
                  <a:cubicBezTo>
                    <a:pt x="120" y="19"/>
                    <a:pt x="120" y="18"/>
                    <a:pt x="120" y="18"/>
                  </a:cubicBezTo>
                  <a:close/>
                  <a:moveTo>
                    <a:pt x="119" y="15"/>
                  </a:moveTo>
                  <a:cubicBezTo>
                    <a:pt x="119" y="15"/>
                    <a:pt x="119" y="15"/>
                    <a:pt x="120" y="16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16"/>
                    <a:pt x="119" y="16"/>
                    <a:pt x="119" y="16"/>
                  </a:cubicBezTo>
                  <a:cubicBezTo>
                    <a:pt x="119" y="16"/>
                    <a:pt x="119" y="16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ubicBezTo>
                    <a:pt x="119" y="15"/>
                    <a:pt x="119" y="15"/>
                    <a:pt x="119" y="15"/>
                  </a:cubicBezTo>
                  <a:close/>
                  <a:moveTo>
                    <a:pt x="117" y="11"/>
                  </a:moveTo>
                  <a:cubicBezTo>
                    <a:pt x="118" y="11"/>
                    <a:pt x="118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7" y="12"/>
                    <a:pt x="117" y="11"/>
                    <a:pt x="117" y="11"/>
                  </a:cubicBezTo>
                  <a:close/>
                  <a:moveTo>
                    <a:pt x="117" y="11"/>
                  </a:moveTo>
                  <a:cubicBezTo>
                    <a:pt x="117" y="11"/>
                    <a:pt x="117" y="11"/>
                    <a:pt x="116" y="11"/>
                  </a:cubicBezTo>
                  <a:cubicBezTo>
                    <a:pt x="116" y="11"/>
                    <a:pt x="116" y="11"/>
                    <a:pt x="116" y="11"/>
                  </a:cubicBezTo>
                  <a:cubicBezTo>
                    <a:pt x="116" y="10"/>
                    <a:pt x="116" y="11"/>
                    <a:pt x="117" y="11"/>
                  </a:cubicBezTo>
                  <a:cubicBezTo>
                    <a:pt x="117" y="11"/>
                    <a:pt x="117" y="11"/>
                    <a:pt x="117" y="11"/>
                  </a:cubicBezTo>
                  <a:close/>
                  <a:moveTo>
                    <a:pt x="116" y="10"/>
                  </a:moveTo>
                  <a:cubicBezTo>
                    <a:pt x="117" y="10"/>
                    <a:pt x="117" y="10"/>
                    <a:pt x="117" y="10"/>
                  </a:cubicBezTo>
                  <a:cubicBezTo>
                    <a:pt x="117" y="10"/>
                    <a:pt x="117" y="10"/>
                    <a:pt x="116" y="10"/>
                  </a:cubicBezTo>
                  <a:cubicBezTo>
                    <a:pt x="116" y="10"/>
                    <a:pt x="115" y="9"/>
                    <a:pt x="115" y="9"/>
                  </a:cubicBezTo>
                  <a:cubicBezTo>
                    <a:pt x="115" y="9"/>
                    <a:pt x="116" y="9"/>
                    <a:pt x="116" y="10"/>
                  </a:cubicBezTo>
                  <a:close/>
                  <a:moveTo>
                    <a:pt x="115" y="10"/>
                  </a:moveTo>
                  <a:cubicBezTo>
                    <a:pt x="115" y="10"/>
                    <a:pt x="116" y="10"/>
                    <a:pt x="116" y="11"/>
                  </a:cubicBezTo>
                  <a:cubicBezTo>
                    <a:pt x="116" y="11"/>
                    <a:pt x="116" y="11"/>
                    <a:pt x="115" y="11"/>
                  </a:cubicBezTo>
                  <a:cubicBezTo>
                    <a:pt x="115" y="11"/>
                    <a:pt x="115" y="10"/>
                    <a:pt x="115" y="10"/>
                  </a:cubicBezTo>
                  <a:close/>
                  <a:moveTo>
                    <a:pt x="94" y="12"/>
                  </a:moveTo>
                  <a:cubicBezTo>
                    <a:pt x="94" y="12"/>
                    <a:pt x="93" y="12"/>
                    <a:pt x="93" y="12"/>
                  </a:cubicBezTo>
                  <a:cubicBezTo>
                    <a:pt x="93" y="12"/>
                    <a:pt x="93" y="12"/>
                    <a:pt x="94" y="11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4" y="11"/>
                    <a:pt x="94" y="11"/>
                    <a:pt x="94" y="12"/>
                  </a:cubicBezTo>
                  <a:close/>
                  <a:moveTo>
                    <a:pt x="95" y="10"/>
                  </a:moveTo>
                  <a:cubicBezTo>
                    <a:pt x="95" y="10"/>
                    <a:pt x="94" y="10"/>
                    <a:pt x="94" y="10"/>
                  </a:cubicBezTo>
                  <a:cubicBezTo>
                    <a:pt x="94" y="11"/>
                    <a:pt x="94" y="11"/>
                    <a:pt x="94" y="11"/>
                  </a:cubicBezTo>
                  <a:cubicBezTo>
                    <a:pt x="93" y="11"/>
                    <a:pt x="93" y="12"/>
                    <a:pt x="93" y="12"/>
                  </a:cubicBezTo>
                  <a:cubicBezTo>
                    <a:pt x="93" y="12"/>
                    <a:pt x="94" y="10"/>
                    <a:pt x="94" y="10"/>
                  </a:cubicBezTo>
                  <a:cubicBezTo>
                    <a:pt x="94" y="10"/>
                    <a:pt x="95" y="9"/>
                    <a:pt x="95" y="9"/>
                  </a:cubicBezTo>
                  <a:cubicBezTo>
                    <a:pt x="95" y="9"/>
                    <a:pt x="95" y="9"/>
                    <a:pt x="95" y="10"/>
                  </a:cubicBezTo>
                  <a:close/>
                  <a:moveTo>
                    <a:pt x="97" y="3"/>
                  </a:moveTo>
                  <a:cubicBezTo>
                    <a:pt x="97" y="3"/>
                    <a:pt x="98" y="3"/>
                    <a:pt x="97" y="4"/>
                  </a:cubicBezTo>
                  <a:cubicBezTo>
                    <a:pt x="97" y="4"/>
                    <a:pt x="96" y="4"/>
                    <a:pt x="96" y="5"/>
                  </a:cubicBezTo>
                  <a:cubicBezTo>
                    <a:pt x="96" y="5"/>
                    <a:pt x="96" y="5"/>
                    <a:pt x="96" y="5"/>
                  </a:cubicBezTo>
                  <a:cubicBezTo>
                    <a:pt x="96" y="5"/>
                    <a:pt x="96" y="5"/>
                    <a:pt x="97" y="4"/>
                  </a:cubicBezTo>
                  <a:cubicBezTo>
                    <a:pt x="97" y="3"/>
                    <a:pt x="97" y="3"/>
                    <a:pt x="97" y="3"/>
                  </a:cubicBezTo>
                  <a:close/>
                  <a:moveTo>
                    <a:pt x="98" y="3"/>
                  </a:moveTo>
                  <a:cubicBezTo>
                    <a:pt x="98" y="3"/>
                    <a:pt x="98" y="4"/>
                    <a:pt x="98" y="4"/>
                  </a:cubicBezTo>
                  <a:cubicBezTo>
                    <a:pt x="97" y="4"/>
                    <a:pt x="97" y="5"/>
                    <a:pt x="97" y="5"/>
                  </a:cubicBezTo>
                  <a:cubicBezTo>
                    <a:pt x="96" y="5"/>
                    <a:pt x="97" y="4"/>
                    <a:pt x="97" y="4"/>
                  </a:cubicBezTo>
                  <a:cubicBezTo>
                    <a:pt x="97" y="4"/>
                    <a:pt x="98" y="3"/>
                    <a:pt x="98" y="3"/>
                  </a:cubicBezTo>
                  <a:close/>
                  <a:moveTo>
                    <a:pt x="96" y="4"/>
                  </a:moveTo>
                  <a:cubicBezTo>
                    <a:pt x="96" y="4"/>
                    <a:pt x="96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7" y="3"/>
                    <a:pt x="96" y="3"/>
                  </a:cubicBezTo>
                  <a:cubicBezTo>
                    <a:pt x="96" y="4"/>
                    <a:pt x="95" y="5"/>
                    <a:pt x="95" y="5"/>
                  </a:cubicBezTo>
                  <a:cubicBezTo>
                    <a:pt x="95" y="5"/>
                    <a:pt x="96" y="4"/>
                    <a:pt x="96" y="4"/>
                  </a:cubicBezTo>
                  <a:close/>
                  <a:moveTo>
                    <a:pt x="98" y="4"/>
                  </a:moveTo>
                  <a:cubicBezTo>
                    <a:pt x="98" y="4"/>
                    <a:pt x="98" y="5"/>
                    <a:pt x="97" y="5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6" y="6"/>
                    <a:pt x="96" y="6"/>
                    <a:pt x="96" y="5"/>
                  </a:cubicBezTo>
                  <a:cubicBezTo>
                    <a:pt x="97" y="5"/>
                    <a:pt x="97" y="5"/>
                    <a:pt x="98" y="4"/>
                  </a:cubicBezTo>
                  <a:cubicBezTo>
                    <a:pt x="98" y="4"/>
                    <a:pt x="99" y="4"/>
                    <a:pt x="99" y="4"/>
                  </a:cubicBezTo>
                  <a:cubicBezTo>
                    <a:pt x="99" y="4"/>
                    <a:pt x="99" y="4"/>
                    <a:pt x="98" y="4"/>
                  </a:cubicBezTo>
                  <a:close/>
                  <a:moveTo>
                    <a:pt x="106" y="0"/>
                  </a:moveTo>
                  <a:cubicBezTo>
                    <a:pt x="106" y="1"/>
                    <a:pt x="107" y="2"/>
                    <a:pt x="107" y="2"/>
                  </a:cubicBezTo>
                  <a:cubicBezTo>
                    <a:pt x="107" y="2"/>
                    <a:pt x="107" y="3"/>
                    <a:pt x="107" y="3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2"/>
                    <a:pt x="107" y="2"/>
                    <a:pt x="106" y="1"/>
                  </a:cubicBezTo>
                  <a:cubicBezTo>
                    <a:pt x="106" y="1"/>
                    <a:pt x="105" y="0"/>
                    <a:pt x="105" y="0"/>
                  </a:cubicBezTo>
                  <a:cubicBezTo>
                    <a:pt x="105" y="0"/>
                    <a:pt x="104" y="0"/>
                    <a:pt x="104" y="0"/>
                  </a:cubicBezTo>
                  <a:cubicBezTo>
                    <a:pt x="104" y="0"/>
                    <a:pt x="105" y="0"/>
                    <a:pt x="106" y="0"/>
                  </a:cubicBezTo>
                  <a:close/>
                  <a:moveTo>
                    <a:pt x="103" y="2"/>
                  </a:moveTo>
                  <a:cubicBezTo>
                    <a:pt x="103" y="2"/>
                    <a:pt x="103" y="2"/>
                    <a:pt x="102" y="2"/>
                  </a:cubicBezTo>
                  <a:cubicBezTo>
                    <a:pt x="102" y="2"/>
                    <a:pt x="102" y="1"/>
                    <a:pt x="102" y="1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102" y="0"/>
                    <a:pt x="103" y="0"/>
                    <a:pt x="103" y="0"/>
                  </a:cubicBezTo>
                  <a:cubicBezTo>
                    <a:pt x="104" y="0"/>
                    <a:pt x="104" y="1"/>
                    <a:pt x="105" y="1"/>
                  </a:cubicBezTo>
                  <a:cubicBezTo>
                    <a:pt x="105" y="1"/>
                    <a:pt x="106" y="2"/>
                    <a:pt x="106" y="2"/>
                  </a:cubicBezTo>
                  <a:cubicBezTo>
                    <a:pt x="106" y="2"/>
                    <a:pt x="106" y="3"/>
                    <a:pt x="106" y="3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2"/>
                    <a:pt x="106" y="2"/>
                    <a:pt x="106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5" y="2"/>
                    <a:pt x="105" y="3"/>
                    <a:pt x="105" y="2"/>
                  </a:cubicBezTo>
                  <a:cubicBezTo>
                    <a:pt x="105" y="2"/>
                    <a:pt x="105" y="2"/>
                    <a:pt x="105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5" y="2"/>
                    <a:pt x="105" y="3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2"/>
                    <a:pt x="103" y="2"/>
                    <a:pt x="103" y="2"/>
                  </a:cubicBezTo>
                  <a:close/>
                  <a:moveTo>
                    <a:pt x="106" y="4"/>
                  </a:moveTo>
                  <a:cubicBezTo>
                    <a:pt x="106" y="4"/>
                    <a:pt x="106" y="4"/>
                    <a:pt x="105" y="4"/>
                  </a:cubicBezTo>
                  <a:cubicBezTo>
                    <a:pt x="105" y="4"/>
                    <a:pt x="105" y="4"/>
                    <a:pt x="104" y="3"/>
                  </a:cubicBezTo>
                  <a:cubicBezTo>
                    <a:pt x="104" y="3"/>
                    <a:pt x="104" y="3"/>
                    <a:pt x="104" y="3"/>
                  </a:cubicBezTo>
                  <a:cubicBezTo>
                    <a:pt x="104" y="3"/>
                    <a:pt x="104" y="3"/>
                    <a:pt x="105" y="3"/>
                  </a:cubicBezTo>
                  <a:cubicBezTo>
                    <a:pt x="105" y="3"/>
                    <a:pt x="105" y="3"/>
                    <a:pt x="105" y="3"/>
                  </a:cubicBezTo>
                  <a:cubicBezTo>
                    <a:pt x="105" y="3"/>
                    <a:pt x="106" y="3"/>
                    <a:pt x="106" y="4"/>
                  </a:cubicBezTo>
                  <a:cubicBezTo>
                    <a:pt x="106" y="4"/>
                    <a:pt x="106" y="4"/>
                    <a:pt x="106" y="4"/>
                  </a:cubicBezTo>
                  <a:close/>
                  <a:moveTo>
                    <a:pt x="106" y="4"/>
                  </a:moveTo>
                  <a:cubicBezTo>
                    <a:pt x="106" y="5"/>
                    <a:pt x="106" y="4"/>
                    <a:pt x="106" y="4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06" y="3"/>
                    <a:pt x="106" y="4"/>
                    <a:pt x="106" y="4"/>
                  </a:cubicBezTo>
                  <a:cubicBezTo>
                    <a:pt x="107" y="4"/>
                    <a:pt x="106" y="4"/>
                    <a:pt x="106" y="4"/>
                  </a:cubicBezTo>
                  <a:close/>
                  <a:moveTo>
                    <a:pt x="106" y="2"/>
                  </a:moveTo>
                  <a:cubicBezTo>
                    <a:pt x="106" y="2"/>
                    <a:pt x="105" y="1"/>
                    <a:pt x="105" y="1"/>
                  </a:cubicBezTo>
                  <a:cubicBezTo>
                    <a:pt x="105" y="1"/>
                    <a:pt x="104" y="0"/>
                    <a:pt x="104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3" y="0"/>
                    <a:pt x="104" y="0"/>
                    <a:pt x="104" y="0"/>
                  </a:cubicBezTo>
                  <a:cubicBezTo>
                    <a:pt x="105" y="0"/>
                    <a:pt x="106" y="1"/>
                    <a:pt x="106" y="2"/>
                  </a:cubicBezTo>
                  <a:cubicBezTo>
                    <a:pt x="106" y="2"/>
                    <a:pt x="107" y="3"/>
                    <a:pt x="107" y="3"/>
                  </a:cubicBezTo>
                  <a:cubicBezTo>
                    <a:pt x="107" y="3"/>
                    <a:pt x="106" y="3"/>
                    <a:pt x="106" y="2"/>
                  </a:cubicBezTo>
                  <a:close/>
                  <a:moveTo>
                    <a:pt x="107" y="4"/>
                  </a:moveTo>
                  <a:cubicBezTo>
                    <a:pt x="107" y="4"/>
                    <a:pt x="107" y="4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7" y="3"/>
                    <a:pt x="107" y="4"/>
                    <a:pt x="107" y="4"/>
                  </a:cubicBezTo>
                  <a:cubicBezTo>
                    <a:pt x="107" y="4"/>
                    <a:pt x="107" y="4"/>
                    <a:pt x="107" y="4"/>
                  </a:cubicBezTo>
                  <a:close/>
                  <a:moveTo>
                    <a:pt x="114" y="7"/>
                  </a:moveTo>
                  <a:cubicBezTo>
                    <a:pt x="114" y="7"/>
                    <a:pt x="114" y="7"/>
                    <a:pt x="114" y="7"/>
                  </a:cubicBezTo>
                  <a:cubicBezTo>
                    <a:pt x="114" y="7"/>
                    <a:pt x="113" y="7"/>
                    <a:pt x="113" y="7"/>
                  </a:cubicBezTo>
                  <a:cubicBezTo>
                    <a:pt x="113" y="6"/>
                    <a:pt x="113" y="6"/>
                    <a:pt x="112" y="6"/>
                  </a:cubicBezTo>
                  <a:cubicBezTo>
                    <a:pt x="112" y="6"/>
                    <a:pt x="112" y="5"/>
                    <a:pt x="112" y="5"/>
                  </a:cubicBezTo>
                  <a:cubicBezTo>
                    <a:pt x="112" y="6"/>
                    <a:pt x="113" y="6"/>
                    <a:pt x="113" y="6"/>
                  </a:cubicBezTo>
                  <a:cubicBezTo>
                    <a:pt x="113" y="6"/>
                    <a:pt x="114" y="6"/>
                    <a:pt x="114" y="7"/>
                  </a:cubicBezTo>
                  <a:cubicBezTo>
                    <a:pt x="114" y="7"/>
                    <a:pt x="114" y="7"/>
                    <a:pt x="114" y="7"/>
                  </a:cubicBezTo>
                  <a:close/>
                  <a:moveTo>
                    <a:pt x="113" y="6"/>
                  </a:moveTo>
                  <a:cubicBezTo>
                    <a:pt x="113" y="6"/>
                    <a:pt x="113" y="5"/>
                    <a:pt x="113" y="5"/>
                  </a:cubicBezTo>
                  <a:cubicBezTo>
                    <a:pt x="112" y="5"/>
                    <a:pt x="112" y="5"/>
                    <a:pt x="112" y="5"/>
                  </a:cubicBezTo>
                  <a:cubicBezTo>
                    <a:pt x="112" y="5"/>
                    <a:pt x="113" y="5"/>
                    <a:pt x="113" y="5"/>
                  </a:cubicBezTo>
                  <a:cubicBezTo>
                    <a:pt x="113" y="5"/>
                    <a:pt x="114" y="6"/>
                    <a:pt x="114" y="6"/>
                  </a:cubicBezTo>
                  <a:cubicBezTo>
                    <a:pt x="114" y="6"/>
                    <a:pt x="114" y="6"/>
                    <a:pt x="114" y="6"/>
                  </a:cubicBezTo>
                  <a:cubicBezTo>
                    <a:pt x="114" y="6"/>
                    <a:pt x="113" y="6"/>
                    <a:pt x="113" y="6"/>
                  </a:cubicBezTo>
                  <a:close/>
                  <a:moveTo>
                    <a:pt x="110" y="2"/>
                  </a:moveTo>
                  <a:cubicBezTo>
                    <a:pt x="111" y="2"/>
                    <a:pt x="111" y="2"/>
                    <a:pt x="111" y="2"/>
                  </a:cubicBezTo>
                  <a:cubicBezTo>
                    <a:pt x="111" y="2"/>
                    <a:pt x="111" y="2"/>
                    <a:pt x="111" y="3"/>
                  </a:cubicBezTo>
                  <a:cubicBezTo>
                    <a:pt x="110" y="3"/>
                    <a:pt x="110" y="3"/>
                    <a:pt x="110" y="3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09" y="4"/>
                    <a:pt x="110" y="3"/>
                    <a:pt x="110" y="2"/>
                  </a:cubicBezTo>
                  <a:close/>
                  <a:moveTo>
                    <a:pt x="109" y="5"/>
                  </a:moveTo>
                  <a:cubicBezTo>
                    <a:pt x="109" y="5"/>
                    <a:pt x="109" y="4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4"/>
                    <a:pt x="109" y="5"/>
                    <a:pt x="109" y="5"/>
                  </a:cubicBezTo>
                  <a:close/>
                  <a:moveTo>
                    <a:pt x="110" y="4"/>
                  </a:moveTo>
                  <a:cubicBezTo>
                    <a:pt x="110" y="4"/>
                    <a:pt x="111" y="4"/>
                    <a:pt x="111" y="4"/>
                  </a:cubicBezTo>
                  <a:cubicBezTo>
                    <a:pt x="111" y="4"/>
                    <a:pt x="110" y="4"/>
                    <a:pt x="111" y="4"/>
                  </a:cubicBezTo>
                  <a:cubicBezTo>
                    <a:pt x="111" y="4"/>
                    <a:pt x="111" y="4"/>
                    <a:pt x="112" y="4"/>
                  </a:cubicBezTo>
                  <a:cubicBezTo>
                    <a:pt x="112" y="4"/>
                    <a:pt x="113" y="4"/>
                    <a:pt x="113" y="5"/>
                  </a:cubicBezTo>
                  <a:cubicBezTo>
                    <a:pt x="113" y="5"/>
                    <a:pt x="114" y="5"/>
                    <a:pt x="114" y="6"/>
                  </a:cubicBezTo>
                  <a:cubicBezTo>
                    <a:pt x="114" y="6"/>
                    <a:pt x="114" y="6"/>
                    <a:pt x="113" y="5"/>
                  </a:cubicBezTo>
                  <a:cubicBezTo>
                    <a:pt x="113" y="5"/>
                    <a:pt x="113" y="5"/>
                    <a:pt x="112" y="5"/>
                  </a:cubicBezTo>
                  <a:cubicBezTo>
                    <a:pt x="112" y="5"/>
                    <a:pt x="111" y="5"/>
                    <a:pt x="111" y="5"/>
                  </a:cubicBezTo>
                  <a:cubicBezTo>
                    <a:pt x="111" y="5"/>
                    <a:pt x="110" y="5"/>
                    <a:pt x="110" y="5"/>
                  </a:cubicBezTo>
                  <a:cubicBezTo>
                    <a:pt x="110" y="5"/>
                    <a:pt x="110" y="5"/>
                    <a:pt x="110" y="4"/>
                  </a:cubicBezTo>
                  <a:close/>
                  <a:moveTo>
                    <a:pt x="110" y="6"/>
                  </a:moveTo>
                  <a:cubicBezTo>
                    <a:pt x="110" y="6"/>
                    <a:pt x="110" y="6"/>
                    <a:pt x="110" y="6"/>
                  </a:cubicBezTo>
                  <a:cubicBezTo>
                    <a:pt x="111" y="6"/>
                    <a:pt x="111" y="6"/>
                    <a:pt x="111" y="6"/>
                  </a:cubicBezTo>
                  <a:cubicBezTo>
                    <a:pt x="112" y="6"/>
                    <a:pt x="112" y="6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13" y="7"/>
                    <a:pt x="113" y="7"/>
                    <a:pt x="112" y="7"/>
                  </a:cubicBezTo>
                  <a:cubicBezTo>
                    <a:pt x="111" y="6"/>
                    <a:pt x="111" y="6"/>
                    <a:pt x="110" y="6"/>
                  </a:cubicBezTo>
                  <a:close/>
                  <a:moveTo>
                    <a:pt x="113" y="9"/>
                  </a:moveTo>
                  <a:cubicBezTo>
                    <a:pt x="113" y="9"/>
                    <a:pt x="113" y="9"/>
                    <a:pt x="114" y="9"/>
                  </a:cubicBezTo>
                  <a:cubicBezTo>
                    <a:pt x="114" y="10"/>
                    <a:pt x="114" y="10"/>
                    <a:pt x="114" y="10"/>
                  </a:cubicBezTo>
                  <a:cubicBezTo>
                    <a:pt x="114" y="10"/>
                    <a:pt x="113" y="10"/>
                    <a:pt x="113" y="10"/>
                  </a:cubicBezTo>
                  <a:cubicBezTo>
                    <a:pt x="113" y="9"/>
                    <a:pt x="113" y="9"/>
                    <a:pt x="113" y="9"/>
                  </a:cubicBezTo>
                  <a:close/>
                </a:path>
              </a:pathLst>
            </a:cu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114300" dir="18900000" sy="23000" kx="-1200000" algn="bl" rotWithShape="0">
                <a:prstClr val="black">
                  <a:alpha val="5000"/>
                </a:prstClr>
              </a:outerShdw>
            </a:effectLst>
          </p:spPr>
          <p:txBody>
            <a:bodyPr anchor="ctr"/>
            <a:lstStyle/>
            <a:p>
              <a:pPr algn="ctr"/>
              <a:endParaRPr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5A369DE-C7BA-45F8-8996-FAF7EC0E2B74}"/>
              </a:ext>
            </a:extLst>
          </p:cNvPr>
          <p:cNvGrpSpPr/>
          <p:nvPr/>
        </p:nvGrpSpPr>
        <p:grpSpPr>
          <a:xfrm>
            <a:off x="301095" y="1132591"/>
            <a:ext cx="2763488" cy="3047448"/>
            <a:chOff x="838855" y="2143845"/>
            <a:chExt cx="2627661" cy="2940064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D5C5541-FA3E-4D67-B2DE-8DEB2B92BA21}"/>
                </a:ext>
              </a:extLst>
            </p:cNvPr>
            <p:cNvGrpSpPr/>
            <p:nvPr/>
          </p:nvGrpSpPr>
          <p:grpSpPr>
            <a:xfrm>
              <a:off x="839416" y="2143845"/>
              <a:ext cx="2613001" cy="658233"/>
              <a:chOff x="1487488" y="2215853"/>
              <a:chExt cx="2613001" cy="658233"/>
            </a:xfrm>
          </p:grpSpPr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1AE3EC34-E1C4-4828-88BB-6578DF2D9A4E}"/>
                  </a:ext>
                </a:extLst>
              </p:cNvPr>
              <p:cNvSpPr/>
              <p:nvPr/>
            </p:nvSpPr>
            <p:spPr>
              <a:xfrm>
                <a:off x="1487488" y="2312730"/>
                <a:ext cx="2613001" cy="442502"/>
              </a:xfrm>
              <a:prstGeom prst="roundRect">
                <a:avLst>
                  <a:gd name="adj" fmla="val 21525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25C43118-48F9-42A1-8FD2-F374CBA98785}"/>
                  </a:ext>
                </a:extLst>
              </p:cNvPr>
              <p:cNvSpPr/>
              <p:nvPr/>
            </p:nvSpPr>
            <p:spPr>
              <a:xfrm>
                <a:off x="1491632" y="2215853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BC6E35DA-EE51-4C31-BC3A-B2B67942042B}"/>
                  </a:ext>
                </a:extLst>
              </p:cNvPr>
              <p:cNvSpPr/>
              <p:nvPr/>
            </p:nvSpPr>
            <p:spPr>
              <a:xfrm>
                <a:off x="1725201" y="2419893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a14="http://schemas.microsoft.com/office/drawing/2010/main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AU" sz="1200" b="1" dirty="0">
                    <a:latin typeface="Abadi" panose="020B0604020104020204" pitchFamily="34" charset="0"/>
                  </a:rPr>
                  <a:t>Use</a:t>
                </a:r>
                <a:r>
                  <a:rPr lang="zh-CN" altLang="en-US" sz="1200" b="1" dirty="0">
                    <a:latin typeface="Abadi" panose="020B0604020104020204" pitchFamily="34" charset="0"/>
                  </a:rPr>
                  <a:t>     </a:t>
                </a:r>
                <a:r>
                  <a:rPr lang="en-AU" sz="1200" b="1" dirty="0">
                    <a:latin typeface="Abadi" panose="020B0604020104020204" pitchFamily="34" charset="0"/>
                  </a:rPr>
                  <a:t> concise and clear sentences</a:t>
                </a:r>
                <a:r>
                  <a:rPr lang="en-AU" sz="1200" dirty="0">
                    <a:latin typeface="Abadi" panose="020B0604020104020204" pitchFamily="34" charset="0"/>
                  </a:rPr>
                  <a:t>.</a:t>
                </a:r>
                <a:endParaRPr lang="zh-CN" altLang="en-US" sz="12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2C5C6304-6CD7-4DEC-8A7B-DA210F6B6AAF}"/>
                  </a:ext>
                </a:extLst>
              </p:cNvPr>
              <p:cNvSpPr/>
              <p:nvPr/>
            </p:nvSpPr>
            <p:spPr>
              <a:xfrm>
                <a:off x="1595786" y="2323437"/>
                <a:ext cx="442502" cy="442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4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277B7B4F-FB93-4743-A50D-1236B9399590}"/>
                </a:ext>
              </a:extLst>
            </p:cNvPr>
            <p:cNvGrpSpPr/>
            <p:nvPr/>
          </p:nvGrpSpPr>
          <p:grpSpPr>
            <a:xfrm>
              <a:off x="842226" y="2913201"/>
              <a:ext cx="2624290" cy="658233"/>
              <a:chOff x="1490298" y="2824442"/>
              <a:chExt cx="2624290" cy="658233"/>
            </a:xfrm>
          </p:grpSpPr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26DF4317-0665-4D56-9951-427430186E00}"/>
                  </a:ext>
                </a:extLst>
              </p:cNvPr>
              <p:cNvSpPr/>
              <p:nvPr/>
            </p:nvSpPr>
            <p:spPr>
              <a:xfrm>
                <a:off x="1501587" y="2906819"/>
                <a:ext cx="2613001" cy="442502"/>
              </a:xfrm>
              <a:prstGeom prst="roundRect">
                <a:avLst>
                  <a:gd name="adj" fmla="val 21525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64AF4359-71D9-4302-A73A-82112D07B7A7}"/>
                  </a:ext>
                </a:extLst>
              </p:cNvPr>
              <p:cNvSpPr/>
              <p:nvPr/>
            </p:nvSpPr>
            <p:spPr>
              <a:xfrm>
                <a:off x="1490298" y="2824442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475CD4C5-27A4-4388-9576-96E9E1C449F2}"/>
                  </a:ext>
                </a:extLst>
              </p:cNvPr>
              <p:cNvSpPr/>
              <p:nvPr/>
            </p:nvSpPr>
            <p:spPr>
              <a:xfrm>
                <a:off x="1725201" y="3026729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a14="http://schemas.microsoft.com/office/drawing/2010/main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AU" altLang="zh-CN" sz="1200" b="1" dirty="0">
                    <a:latin typeface="Abadi" panose="020B0604020104020204" pitchFamily="34" charset="0"/>
                  </a:rPr>
                  <a:t>Use </a:t>
                </a:r>
                <a:r>
                  <a:rPr lang="zh-CN" altLang="en-US" sz="1200" b="1" dirty="0">
                    <a:latin typeface="Abadi" panose="020B0604020104020204" pitchFamily="34" charset="0"/>
                  </a:rPr>
                  <a:t>     </a:t>
                </a:r>
                <a:r>
                  <a:rPr lang="en-AU" altLang="zh-CN" sz="1200" b="1" dirty="0">
                    <a:latin typeface="Abadi" panose="020B0604020104020204" pitchFamily="34" charset="0"/>
                  </a:rPr>
                  <a:t>simple examples.</a:t>
                </a:r>
                <a:endParaRPr lang="zh-CN" altLang="en-US" sz="1200" b="1" dirty="0">
                  <a:latin typeface="Abadi" panose="020B0604020104020204" pitchFamily="34" charset="0"/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33DD765F-D335-4166-B22F-B8E87A861750}"/>
                  </a:ext>
                </a:extLst>
              </p:cNvPr>
              <p:cNvSpPr/>
              <p:nvPr/>
            </p:nvSpPr>
            <p:spPr>
              <a:xfrm>
                <a:off x="1595785" y="2923827"/>
                <a:ext cx="442502" cy="4425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1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4253BB71-430F-4121-B8E3-DAC7CA0FAD14}"/>
                </a:ext>
              </a:extLst>
            </p:cNvPr>
            <p:cNvGrpSpPr/>
            <p:nvPr/>
          </p:nvGrpSpPr>
          <p:grpSpPr>
            <a:xfrm>
              <a:off x="838855" y="3679300"/>
              <a:ext cx="2613562" cy="658233"/>
              <a:chOff x="1486927" y="3429774"/>
              <a:chExt cx="2613562" cy="658233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6AE3B7A8-4AA9-4F6E-A651-4C61BAD4784C}"/>
                  </a:ext>
                </a:extLst>
              </p:cNvPr>
              <p:cNvSpPr/>
              <p:nvPr/>
            </p:nvSpPr>
            <p:spPr>
              <a:xfrm>
                <a:off x="1487488" y="3543347"/>
                <a:ext cx="2613001" cy="442502"/>
              </a:xfrm>
              <a:prstGeom prst="roundRect">
                <a:avLst>
                  <a:gd name="adj" fmla="val 21525"/>
                </a:avLst>
              </a:pr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F09DECF-227E-4FFC-BF7E-852F41D5453B}"/>
                  </a:ext>
                </a:extLst>
              </p:cNvPr>
              <p:cNvSpPr/>
              <p:nvPr/>
            </p:nvSpPr>
            <p:spPr>
              <a:xfrm>
                <a:off x="1486927" y="3429774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B70050F9-16FE-4035-8337-1BA7A45004C8}"/>
                  </a:ext>
                </a:extLst>
              </p:cNvPr>
              <p:cNvSpPr/>
              <p:nvPr/>
            </p:nvSpPr>
            <p:spPr>
              <a:xfrm>
                <a:off x="1593155" y="3521943"/>
                <a:ext cx="442503" cy="442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2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42782C0-3629-456B-BAEB-FDA42762E6E2}"/>
                  </a:ext>
                </a:extLst>
              </p:cNvPr>
              <p:cNvSpPr/>
              <p:nvPr/>
            </p:nvSpPr>
            <p:spPr>
              <a:xfrm>
                <a:off x="1594572" y="3638623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a14="http://schemas.microsoft.com/office/drawing/2010/main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r>
                  <a:rPr lang="en-AU" sz="1200" b="1" dirty="0">
                    <a:latin typeface="Abadi" panose="020B0604020104020204" pitchFamily="34" charset="0"/>
                  </a:rPr>
                  <a:t>Explain</a:t>
                </a:r>
                <a:r>
                  <a:rPr lang="zh-CN" altLang="en-US" sz="1200" b="1" dirty="0">
                    <a:latin typeface="Abadi" panose="020B0604020104020204" pitchFamily="34" charset="0"/>
                  </a:rPr>
                  <a:t>    </a:t>
                </a:r>
                <a:r>
                  <a:rPr lang="en-AU" sz="1200" b="1" dirty="0">
                    <a:latin typeface="Abadi" panose="020B0604020104020204" pitchFamily="34" charset="0"/>
                  </a:rPr>
                  <a:t>the code used</a:t>
                </a:r>
                <a:r>
                  <a:rPr lang="en-AU" sz="1200" dirty="0">
                    <a:latin typeface="Abadi" panose="020B0604020104020204" pitchFamily="34" charset="0"/>
                  </a:rPr>
                  <a:t>.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4E8EA5-4D0D-42D6-A1F4-D63994FE7546}"/>
                </a:ext>
              </a:extLst>
            </p:cNvPr>
            <p:cNvGrpSpPr/>
            <p:nvPr/>
          </p:nvGrpSpPr>
          <p:grpSpPr>
            <a:xfrm>
              <a:off x="839416" y="4425676"/>
              <a:ext cx="2613001" cy="658233"/>
              <a:chOff x="1487488" y="4015384"/>
              <a:chExt cx="2613001" cy="658233"/>
            </a:xfrm>
          </p:grpSpPr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C5686ED2-3FC5-4D86-8DE3-1B13EF81658C}"/>
                  </a:ext>
                </a:extLst>
              </p:cNvPr>
              <p:cNvSpPr/>
              <p:nvPr/>
            </p:nvSpPr>
            <p:spPr>
              <a:xfrm>
                <a:off x="1487488" y="4120509"/>
                <a:ext cx="2613001" cy="442502"/>
              </a:xfrm>
              <a:prstGeom prst="roundRect">
                <a:avLst>
                  <a:gd name="adj" fmla="val 21525"/>
                </a:avLst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3F5026D6-DF4B-4872-96F7-D650DFABEE0F}"/>
                  </a:ext>
                </a:extLst>
              </p:cNvPr>
              <p:cNvSpPr/>
              <p:nvPr/>
            </p:nvSpPr>
            <p:spPr>
              <a:xfrm>
                <a:off x="1506031" y="4015384"/>
                <a:ext cx="658232" cy="6582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2FC15A4-6581-4810-BC91-5778D68D3843}"/>
                  </a:ext>
                </a:extLst>
              </p:cNvPr>
              <p:cNvSpPr/>
              <p:nvPr/>
            </p:nvSpPr>
            <p:spPr>
              <a:xfrm>
                <a:off x="1633116" y="4231802"/>
                <a:ext cx="1499260" cy="2348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a14="http://schemas.microsoft.com/office/drawing/2010/main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ctr">
                <a:normAutofit/>
              </a:bodyPr>
              <a:lstStyle/>
              <a:p>
                <a:pPr lvl="0">
                  <a:defRPr sz="1800">
                    <a:solidFill>
                      <a:srgbClr val="000000"/>
                    </a:solidFill>
                  </a:defRPr>
                </a:pPr>
                <a:r>
                  <a:rPr lang="en-AU" sz="1200" b="1" dirty="0">
                    <a:latin typeface="Abadi" panose="020B0604020104020204" pitchFamily="34" charset="0"/>
                  </a:rPr>
                  <a:t>Create </a:t>
                </a:r>
                <a:r>
                  <a:rPr lang="zh-CN" altLang="en-US" sz="1200" b="1" dirty="0">
                    <a:latin typeface="Abadi" panose="020B0604020104020204" pitchFamily="34" charset="0"/>
                  </a:rPr>
                  <a:t>   </a:t>
                </a:r>
                <a:r>
                  <a:rPr lang="en-AU" sz="1200" b="1" dirty="0">
                    <a:latin typeface="Abadi" panose="020B0604020104020204" pitchFamily="34" charset="0"/>
                  </a:rPr>
                  <a:t>connections between examples</a:t>
                </a:r>
                <a:r>
                  <a:rPr lang="en-AU" sz="1200" dirty="0">
                    <a:latin typeface="Abadi" panose="020B0604020104020204" pitchFamily="34" charset="0"/>
                  </a:rPr>
                  <a:t>.</a:t>
                </a:r>
                <a:endParaRPr lang="zh-CN" altLang="en-US" sz="1200" dirty="0">
                  <a:solidFill>
                    <a:schemeClr val="bg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27A157F3-3F47-47F3-8408-B0C727F2DAF2}"/>
                  </a:ext>
                </a:extLst>
              </p:cNvPr>
              <p:cNvSpPr/>
              <p:nvPr/>
            </p:nvSpPr>
            <p:spPr>
              <a:xfrm>
                <a:off x="1614147" y="4127989"/>
                <a:ext cx="442502" cy="44250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noFill/>
              <a:ln w="63500" cap="flat">
                <a:solidFill>
                  <a:schemeClr val="accent3"/>
                </a:solidFill>
                <a:prstDash val="solid"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  <p:sp>
        <p:nvSpPr>
          <p:cNvPr id="75" name="Title 1">
            <a:extLst>
              <a:ext uri="{FF2B5EF4-FFF2-40B4-BE49-F238E27FC236}">
                <a16:creationId xmlns:a16="http://schemas.microsoft.com/office/drawing/2014/main" id="{459F30E0-0EA5-4DD4-BC1A-27BECB794FA8}"/>
              </a:ext>
            </a:extLst>
          </p:cNvPr>
          <p:cNvSpPr txBox="1">
            <a:spLocks/>
          </p:cNvSpPr>
          <p:nvPr/>
        </p:nvSpPr>
        <p:spPr>
          <a:xfrm>
            <a:off x="459363" y="299414"/>
            <a:ext cx="1080120" cy="458664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Strategy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099476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E8DD-C5D2-789B-D061-3BED750FB94E}"/>
              </a:ext>
            </a:extLst>
          </p:cNvPr>
          <p:cNvSpPr txBox="1"/>
          <p:nvPr/>
        </p:nvSpPr>
        <p:spPr>
          <a:xfrm>
            <a:off x="2267744" y="2310140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Tutorial Demonstration </a:t>
            </a:r>
          </a:p>
        </p:txBody>
      </p:sp>
    </p:spTree>
    <p:extLst>
      <p:ext uri="{BB962C8B-B14F-4D97-AF65-F5344CB8AC3E}">
        <p14:creationId xmlns:p14="http://schemas.microsoft.com/office/powerpoint/2010/main" val="2538376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E8DD-C5D2-789B-D061-3BED750FB94E}"/>
              </a:ext>
            </a:extLst>
          </p:cNvPr>
          <p:cNvSpPr txBox="1"/>
          <p:nvPr/>
        </p:nvSpPr>
        <p:spPr>
          <a:xfrm>
            <a:off x="323528" y="339502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2DD4E-6615-1C00-E73E-48D6315CF330}"/>
              </a:ext>
            </a:extLst>
          </p:cNvPr>
          <p:cNvCxnSpPr/>
          <p:nvPr/>
        </p:nvCxnSpPr>
        <p:spPr>
          <a:xfrm>
            <a:off x="3203848" y="5915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9089B-7467-2B6B-5023-EC186D2DB286}"/>
              </a:ext>
            </a:extLst>
          </p:cNvPr>
          <p:cNvSpPr txBox="1"/>
          <p:nvPr/>
        </p:nvSpPr>
        <p:spPr>
          <a:xfrm>
            <a:off x="180231" y="2801500"/>
            <a:ext cx="3167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A meaningful introduction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Explain each import</a:t>
            </a:r>
            <a:endParaRPr lang="en-AU" sz="1600" b="0" i="0" dirty="0">
              <a:solidFill>
                <a:schemeClr val="accent3">
                  <a:lumMod val="50000"/>
                </a:schemeClr>
              </a:solidFill>
              <a:effectLst/>
              <a:latin typeface="Abadi" panose="020B0604020104020204" pitchFamily="34" charset="0"/>
              <a:cs typeface="Abadi" panose="020F0502020204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Short and clear subtitles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A simple 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EBD1-3F75-CDEC-DBB8-D3B581C451E7}"/>
              </a:ext>
            </a:extLst>
          </p:cNvPr>
          <p:cNvSpPr txBox="1"/>
          <p:nvPr/>
        </p:nvSpPr>
        <p:spPr>
          <a:xfrm>
            <a:off x="316387" y="1264783"/>
            <a:ext cx="2808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32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Clear </a:t>
            </a:r>
          </a:p>
          <a:p>
            <a:pPr algn="ctr"/>
            <a:r>
              <a:rPr lang="en-AU" altLang="zh-CN" sz="32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Expression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DBEC023-8276-5463-6C24-CB62F521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46" y="1672979"/>
            <a:ext cx="3617401" cy="1163558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839A87D-B5A2-372A-5064-27D9D5F30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635" y="370965"/>
            <a:ext cx="3839121" cy="1207978"/>
          </a:xfrm>
          <a:prstGeom prst="rect">
            <a:avLst/>
          </a:prstGeom>
        </p:spPr>
      </p:pic>
      <p:pic>
        <p:nvPicPr>
          <p:cNvPr id="14" name="Picture 13" descr="A close up of a white background&#10;&#10;Description automatically generated">
            <a:extLst>
              <a:ext uri="{FF2B5EF4-FFF2-40B4-BE49-F238E27FC236}">
                <a16:creationId xmlns:a16="http://schemas.microsoft.com/office/drawing/2014/main" id="{55705E13-CBC9-422C-ABC9-F828380C8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629" y="2768467"/>
            <a:ext cx="4199016" cy="869493"/>
          </a:xfrm>
          <a:prstGeom prst="rect">
            <a:avLst/>
          </a:prstGeom>
        </p:spPr>
      </p:pic>
      <p:pic>
        <p:nvPicPr>
          <p:cNvPr id="16" name="Picture 15" descr="A close-up of black text&#10;&#10;Description automatically generated">
            <a:extLst>
              <a:ext uri="{FF2B5EF4-FFF2-40B4-BE49-F238E27FC236}">
                <a16:creationId xmlns:a16="http://schemas.microsoft.com/office/drawing/2014/main" id="{71E29233-92B5-627E-D388-D38583271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548" y="3909487"/>
            <a:ext cx="4297210" cy="78460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D3E27-BE20-51E8-54AF-67A7BC799177}"/>
              </a:ext>
            </a:extLst>
          </p:cNvPr>
          <p:cNvCxnSpPr/>
          <p:nvPr/>
        </p:nvCxnSpPr>
        <p:spPr>
          <a:xfrm>
            <a:off x="3685349" y="1579748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0D68A-3492-0BCD-9C86-920E584EA0AE}"/>
              </a:ext>
            </a:extLst>
          </p:cNvPr>
          <p:cNvCxnSpPr/>
          <p:nvPr/>
        </p:nvCxnSpPr>
        <p:spPr>
          <a:xfrm>
            <a:off x="3722150" y="2768467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5A345F-3A50-D478-E13C-0F73D6AFC84F}"/>
              </a:ext>
            </a:extLst>
          </p:cNvPr>
          <p:cNvCxnSpPr/>
          <p:nvPr/>
        </p:nvCxnSpPr>
        <p:spPr>
          <a:xfrm>
            <a:off x="3768635" y="3795886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922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E8DD-C5D2-789B-D061-3BED750FB94E}"/>
              </a:ext>
            </a:extLst>
          </p:cNvPr>
          <p:cNvSpPr txBox="1"/>
          <p:nvPr/>
        </p:nvSpPr>
        <p:spPr>
          <a:xfrm>
            <a:off x="323528" y="339502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2DD4E-6615-1C00-E73E-48D6315CF330}"/>
              </a:ext>
            </a:extLst>
          </p:cNvPr>
          <p:cNvCxnSpPr/>
          <p:nvPr/>
        </p:nvCxnSpPr>
        <p:spPr>
          <a:xfrm>
            <a:off x="3203848" y="5915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9089B-7467-2B6B-5023-EC186D2DB286}"/>
              </a:ext>
            </a:extLst>
          </p:cNvPr>
          <p:cNvSpPr txBox="1"/>
          <p:nvPr/>
        </p:nvSpPr>
        <p:spPr>
          <a:xfrm>
            <a:off x="180231" y="2801500"/>
            <a:ext cx="3167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  <a:ea typeface="微软雅黑" panose="020B0503020204020204" pitchFamily="34" charset="-122"/>
                <a:cs typeface="Abadi" panose="020F0502020204030204" pitchFamily="34" charset="0"/>
              </a:rPr>
              <a:t>Use hyperlinks when necessary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badi" panose="020F0502020204030204" pitchFamily="34" charset="0"/>
                <a:ea typeface="微软雅黑" panose="020B0503020204020204" pitchFamily="34" charset="-122"/>
                <a:cs typeface="Abadi" panose="020F0502020204030204" pitchFamily="34" charset="0"/>
              </a:rPr>
              <a:t>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badi" panose="020F0502020204030204" pitchFamily="34" charset="0"/>
                <a:ea typeface="微软雅黑" panose="020B0503020204020204" pitchFamily="34" charset="-122"/>
                <a:cs typeface="Abadi" panose="020F0502020204030204" pitchFamily="34" charset="0"/>
              </a:rPr>
              <a:t>Choose reasonable and non-misleading examples.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  <a:latin typeface="Abadi" panose="020F0502020204030204" pitchFamily="34" charset="0"/>
                <a:ea typeface="微软雅黑" panose="020B0503020204020204" pitchFamily="34" charset="-122"/>
                <a:cs typeface="Abadi" panose="020F0502020204030204" pitchFamily="34" charset="0"/>
              </a:rPr>
              <a:t>Use simple code and logic.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accent3">
                  <a:lumMod val="50000"/>
                </a:schemeClr>
              </a:solidFill>
              <a:latin typeface="Abadi" panose="020F0502020204030204" pitchFamily="34" charset="0"/>
              <a:ea typeface="微软雅黑" panose="020B0503020204020204" pitchFamily="34" charset="-122"/>
              <a:cs typeface="Abad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EBD1-3F75-CDEC-DBB8-D3B581C451E7}"/>
              </a:ext>
            </a:extLst>
          </p:cNvPr>
          <p:cNvSpPr txBox="1"/>
          <p:nvPr/>
        </p:nvSpPr>
        <p:spPr>
          <a:xfrm>
            <a:off x="316387" y="1264783"/>
            <a:ext cx="2808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32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Direct approach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D3E27-BE20-51E8-54AF-67A7BC799177}"/>
              </a:ext>
            </a:extLst>
          </p:cNvPr>
          <p:cNvCxnSpPr/>
          <p:nvPr/>
        </p:nvCxnSpPr>
        <p:spPr>
          <a:xfrm>
            <a:off x="3722149" y="1803392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0D68A-3492-0BCD-9C86-920E584EA0AE}"/>
              </a:ext>
            </a:extLst>
          </p:cNvPr>
          <p:cNvCxnSpPr/>
          <p:nvPr/>
        </p:nvCxnSpPr>
        <p:spPr>
          <a:xfrm>
            <a:off x="3722149" y="3363838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-up of a text&#10;&#10;Description automatically generated">
            <a:extLst>
              <a:ext uri="{FF2B5EF4-FFF2-40B4-BE49-F238E27FC236}">
                <a16:creationId xmlns:a16="http://schemas.microsoft.com/office/drawing/2014/main" id="{A0E8B516-3C25-24E8-EA7C-1995DB323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754" y="472208"/>
            <a:ext cx="3807822" cy="1115220"/>
          </a:xfrm>
          <a:prstGeom prst="rect">
            <a:avLst/>
          </a:prstGeo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2797F4B-FF69-AD0C-18CD-E2EC36DB9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500" y="2047079"/>
            <a:ext cx="3665304" cy="1049341"/>
          </a:xfrm>
          <a:prstGeom prst="rect">
            <a:avLst/>
          </a:prstGeom>
        </p:spPr>
      </p:pic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5E37BEDC-C235-1548-27D4-1D15E9B0D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70" y="3615763"/>
            <a:ext cx="3413363" cy="101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429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E8DD-C5D2-789B-D061-3BED750FB94E}"/>
              </a:ext>
            </a:extLst>
          </p:cNvPr>
          <p:cNvSpPr txBox="1"/>
          <p:nvPr/>
        </p:nvSpPr>
        <p:spPr>
          <a:xfrm>
            <a:off x="323528" y="339502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2DD4E-6615-1C00-E73E-48D6315CF330}"/>
              </a:ext>
            </a:extLst>
          </p:cNvPr>
          <p:cNvCxnSpPr/>
          <p:nvPr/>
        </p:nvCxnSpPr>
        <p:spPr>
          <a:xfrm>
            <a:off x="3203848" y="5915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9089B-7467-2B6B-5023-EC186D2DB286}"/>
              </a:ext>
            </a:extLst>
          </p:cNvPr>
          <p:cNvSpPr txBox="1"/>
          <p:nvPr/>
        </p:nvSpPr>
        <p:spPr>
          <a:xfrm>
            <a:off x="180231" y="2801500"/>
            <a:ext cx="3167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Why apply this transformation?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Why display a heatmap?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Why write this line of code?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Why use a loop?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EBD1-3F75-CDEC-DBB8-D3B581C451E7}"/>
              </a:ext>
            </a:extLst>
          </p:cNvPr>
          <p:cNvSpPr txBox="1"/>
          <p:nvPr/>
        </p:nvSpPr>
        <p:spPr>
          <a:xfrm>
            <a:off x="316387" y="1264783"/>
            <a:ext cx="2808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32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Essential explanation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D3E27-BE20-51E8-54AF-67A7BC799177}"/>
              </a:ext>
            </a:extLst>
          </p:cNvPr>
          <p:cNvCxnSpPr/>
          <p:nvPr/>
        </p:nvCxnSpPr>
        <p:spPr>
          <a:xfrm>
            <a:off x="3685349" y="1579748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0D68A-3492-0BCD-9C86-920E584EA0AE}"/>
              </a:ext>
            </a:extLst>
          </p:cNvPr>
          <p:cNvCxnSpPr/>
          <p:nvPr/>
        </p:nvCxnSpPr>
        <p:spPr>
          <a:xfrm>
            <a:off x="3722150" y="2467443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5A345F-3A50-D478-E13C-0F73D6AFC84F}"/>
              </a:ext>
            </a:extLst>
          </p:cNvPr>
          <p:cNvCxnSpPr/>
          <p:nvPr/>
        </p:nvCxnSpPr>
        <p:spPr>
          <a:xfrm>
            <a:off x="3751985" y="4128610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01B74F10-EC33-50E9-19A8-64D400B05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635" y="425339"/>
            <a:ext cx="4309736" cy="1057945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B34CF934-479D-3FDA-EE0E-18219015F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98" y="4140815"/>
            <a:ext cx="5165109" cy="724080"/>
          </a:xfrm>
          <a:prstGeom prst="rect">
            <a:avLst/>
          </a:prstGeom>
        </p:spPr>
      </p:pic>
      <p:pic>
        <p:nvPicPr>
          <p:cNvPr id="13" name="Picture 12" descr="A close up of a text&#10;&#10;Description automatically generated">
            <a:extLst>
              <a:ext uri="{FF2B5EF4-FFF2-40B4-BE49-F238E27FC236}">
                <a16:creationId xmlns:a16="http://schemas.microsoft.com/office/drawing/2014/main" id="{B9F81B49-C933-688B-D367-12054B1AC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782" y="1611529"/>
            <a:ext cx="5652117" cy="843710"/>
          </a:xfrm>
          <a:prstGeom prst="rect">
            <a:avLst/>
          </a:prstGeom>
        </p:spPr>
      </p:pic>
      <p:pic>
        <p:nvPicPr>
          <p:cNvPr id="17" name="Picture 1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46C22A2-724F-450E-1A25-87C494065E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70" y="2487019"/>
            <a:ext cx="2619764" cy="161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50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E8DD-C5D2-789B-D061-3BED750FB94E}"/>
              </a:ext>
            </a:extLst>
          </p:cNvPr>
          <p:cNvSpPr txBox="1"/>
          <p:nvPr/>
        </p:nvSpPr>
        <p:spPr>
          <a:xfrm>
            <a:off x="323528" y="339502"/>
            <a:ext cx="93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Demo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2DD4E-6615-1C00-E73E-48D6315CF330}"/>
              </a:ext>
            </a:extLst>
          </p:cNvPr>
          <p:cNvCxnSpPr/>
          <p:nvPr/>
        </p:nvCxnSpPr>
        <p:spPr>
          <a:xfrm>
            <a:off x="3203848" y="591530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9089B-7467-2B6B-5023-EC186D2DB286}"/>
              </a:ext>
            </a:extLst>
          </p:cNvPr>
          <p:cNvSpPr txBox="1"/>
          <p:nvPr/>
        </p:nvSpPr>
        <p:spPr>
          <a:xfrm>
            <a:off x="180231" y="2801500"/>
            <a:ext cx="3167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Necessary transition words.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The logic inside each example.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Examples in a certain order and relevance.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chemeClr val="accent3">
                    <a:lumMod val="50000"/>
                  </a:schemeClr>
                </a:solidFill>
                <a:latin typeface="Abadi" panose="020B0604020104020204" pitchFamily="34" charset="0"/>
              </a:rPr>
              <a:t>Overall tutorial pattern.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B5EBD1-3F75-CDEC-DBB8-D3B581C451E7}"/>
              </a:ext>
            </a:extLst>
          </p:cNvPr>
          <p:cNvSpPr txBox="1"/>
          <p:nvPr/>
        </p:nvSpPr>
        <p:spPr>
          <a:xfrm>
            <a:off x="316387" y="1264783"/>
            <a:ext cx="28083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altLang="zh-CN" sz="3200" dirty="0">
                <a:solidFill>
                  <a:schemeClr val="bg1">
                    <a:lumMod val="5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Overall Coherence</a:t>
            </a:r>
            <a:endParaRPr lang="zh-CN" altLang="en-US" sz="3200" dirty="0">
              <a:solidFill>
                <a:schemeClr val="bg1">
                  <a:lumMod val="50000"/>
                </a:schemeClr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2D3E27-BE20-51E8-54AF-67A7BC799177}"/>
              </a:ext>
            </a:extLst>
          </p:cNvPr>
          <p:cNvCxnSpPr/>
          <p:nvPr/>
        </p:nvCxnSpPr>
        <p:spPr>
          <a:xfrm>
            <a:off x="3685349" y="1579748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10D68A-3492-0BCD-9C86-920E584EA0AE}"/>
              </a:ext>
            </a:extLst>
          </p:cNvPr>
          <p:cNvCxnSpPr/>
          <p:nvPr/>
        </p:nvCxnSpPr>
        <p:spPr>
          <a:xfrm>
            <a:off x="3722150" y="2768467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5A345F-3A50-D478-E13C-0F73D6AFC84F}"/>
              </a:ext>
            </a:extLst>
          </p:cNvPr>
          <p:cNvCxnSpPr/>
          <p:nvPr/>
        </p:nvCxnSpPr>
        <p:spPr>
          <a:xfrm>
            <a:off x="3768635" y="3795886"/>
            <a:ext cx="4343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3EFCC7D-F966-8120-D761-DDD976DDF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8" y="862089"/>
            <a:ext cx="5004047" cy="7176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2AB325-13CC-94F2-E33B-6EA357909576}"/>
              </a:ext>
            </a:extLst>
          </p:cNvPr>
          <p:cNvSpPr txBox="1"/>
          <p:nvPr/>
        </p:nvSpPr>
        <p:spPr>
          <a:xfrm>
            <a:off x="3383369" y="2020408"/>
            <a:ext cx="5760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Title -&gt; introduction -&gt; code -&gt; results -&gt; linkage to the next example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BA172-4B3B-2DA7-6059-88D9F4B57DE1}"/>
              </a:ext>
            </a:extLst>
          </p:cNvPr>
          <p:cNvSpPr txBox="1"/>
          <p:nvPr/>
        </p:nvSpPr>
        <p:spPr>
          <a:xfrm>
            <a:off x="3863584" y="3101029"/>
            <a:ext cx="4147977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 data -&gt; visualize data -&gt; analyzing multiple data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F417E-F78E-922A-0C34-52A395B53B75}"/>
              </a:ext>
            </a:extLst>
          </p:cNvPr>
          <p:cNvSpPr txBox="1"/>
          <p:nvPr/>
        </p:nvSpPr>
        <p:spPr>
          <a:xfrm>
            <a:off x="3712448" y="4098612"/>
            <a:ext cx="44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 target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AU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 defined research direction</a:t>
            </a:r>
          </a:p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 target, want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AU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 explore more related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25615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A7C55-5951-4AAD-FFD7-CE44475380A9}"/>
              </a:ext>
            </a:extLst>
          </p:cNvPr>
          <p:cNvSpPr txBox="1"/>
          <p:nvPr/>
        </p:nvSpPr>
        <p:spPr>
          <a:xfrm>
            <a:off x="3200545" y="2156251"/>
            <a:ext cx="27385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Outlook</a:t>
            </a:r>
            <a:endParaRPr lang="zh-CN" altLang="en-US" sz="4800" dirty="0">
              <a:latin typeface="ADLaM Display" panose="02010000000000000000" pitchFamily="2" charset="77"/>
              <a:cs typeface="ADLaM Display" panose="02010000000000000000" pitchFamily="2" charset="7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42145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/>
          <p:cNvSpPr txBox="1">
            <a:spLocks/>
          </p:cNvSpPr>
          <p:nvPr/>
        </p:nvSpPr>
        <p:spPr>
          <a:xfrm>
            <a:off x="490017" y="316429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AU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Coming soon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290F3D-F102-F2A3-2358-7F18D20E7459}"/>
              </a:ext>
            </a:extLst>
          </p:cNvPr>
          <p:cNvGrpSpPr/>
          <p:nvPr/>
        </p:nvGrpSpPr>
        <p:grpSpPr>
          <a:xfrm>
            <a:off x="1194134" y="1172418"/>
            <a:ext cx="7026426" cy="3191962"/>
            <a:chOff x="1194134" y="1172418"/>
            <a:chExt cx="7026426" cy="3191962"/>
          </a:xfrm>
        </p:grpSpPr>
        <p:grpSp>
          <p:nvGrpSpPr>
            <p:cNvPr id="3" name="99d81954-f05b-4bd9-952c-e2eaf3d118b9"/>
            <p:cNvGrpSpPr>
              <a:grpSpLocks noChangeAspect="1"/>
            </p:cNvGrpSpPr>
            <p:nvPr/>
          </p:nvGrpSpPr>
          <p:grpSpPr>
            <a:xfrm>
              <a:off x="1194134" y="1172418"/>
              <a:ext cx="7026426" cy="3191962"/>
              <a:chOff x="1588284" y="1352419"/>
              <a:chExt cx="10296656" cy="467756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2100860" y="2865673"/>
                <a:ext cx="9784080" cy="3164306"/>
                <a:chOff x="1201783" y="2220686"/>
                <a:chExt cx="9784080" cy="3801291"/>
              </a:xfrm>
            </p:grpSpPr>
            <p:cxnSp>
              <p:nvCxnSpPr>
                <p:cNvPr id="31" name="Straight Connector 4"/>
                <p:cNvCxnSpPr/>
                <p:nvPr/>
              </p:nvCxnSpPr>
              <p:spPr>
                <a:xfrm>
                  <a:off x="120178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5"/>
                <p:cNvCxnSpPr/>
                <p:nvPr/>
              </p:nvCxnSpPr>
              <p:spPr>
                <a:xfrm>
                  <a:off x="1098586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6"/>
                <p:cNvCxnSpPr/>
                <p:nvPr/>
              </p:nvCxnSpPr>
              <p:spPr>
                <a:xfrm>
                  <a:off x="283246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7"/>
                <p:cNvCxnSpPr/>
                <p:nvPr/>
              </p:nvCxnSpPr>
              <p:spPr>
                <a:xfrm>
                  <a:off x="446314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8"/>
                <p:cNvCxnSpPr/>
                <p:nvPr/>
              </p:nvCxnSpPr>
              <p:spPr>
                <a:xfrm>
                  <a:off x="609382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9"/>
                <p:cNvCxnSpPr/>
                <p:nvPr/>
              </p:nvCxnSpPr>
              <p:spPr>
                <a:xfrm>
                  <a:off x="772450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10"/>
                <p:cNvCxnSpPr/>
                <p:nvPr/>
              </p:nvCxnSpPr>
              <p:spPr>
                <a:xfrm>
                  <a:off x="9355183" y="2220686"/>
                  <a:ext cx="0" cy="3801291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  <a:alpha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Oval 11"/>
              <p:cNvSpPr/>
              <p:nvPr/>
            </p:nvSpPr>
            <p:spPr>
              <a:xfrm flipV="1">
                <a:off x="3639659" y="5035048"/>
                <a:ext cx="183761" cy="181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" name="Oval 12"/>
              <p:cNvSpPr/>
              <p:nvPr/>
            </p:nvSpPr>
            <p:spPr>
              <a:xfrm flipV="1">
                <a:off x="5284394" y="5018698"/>
                <a:ext cx="183761" cy="181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8" name="Oval 14"/>
              <p:cNvSpPr/>
              <p:nvPr/>
            </p:nvSpPr>
            <p:spPr>
              <a:xfrm flipV="1">
                <a:off x="6915072" y="5018698"/>
                <a:ext cx="183761" cy="181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" name="Oval 15"/>
              <p:cNvSpPr/>
              <p:nvPr/>
            </p:nvSpPr>
            <p:spPr>
              <a:xfrm flipV="1">
                <a:off x="8532080" y="5014122"/>
                <a:ext cx="183761" cy="18104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grpSp>
            <p:nvGrpSpPr>
              <p:cNvPr id="10" name="Group 16"/>
              <p:cNvGrpSpPr/>
              <p:nvPr/>
            </p:nvGrpSpPr>
            <p:grpSpPr>
              <a:xfrm>
                <a:off x="1631504" y="4651903"/>
                <a:ext cx="9243344" cy="259309"/>
                <a:chOff x="833046" y="4732825"/>
                <a:chExt cx="10513168" cy="299361"/>
              </a:xfrm>
            </p:grpSpPr>
            <p:sp>
              <p:nvSpPr>
                <p:cNvPr id="23" name="Rectangle: Rounded Corners 17"/>
                <p:cNvSpPr/>
                <p:nvPr/>
              </p:nvSpPr>
              <p:spPr>
                <a:xfrm>
                  <a:off x="833046" y="4732825"/>
                  <a:ext cx="10513168" cy="295992"/>
                </a:xfrm>
                <a:prstGeom prst="roundRect">
                  <a:avLst>
                    <a:gd name="adj" fmla="val 50000"/>
                  </a:avLst>
                </a:prstGeom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4" name="TextBox 18"/>
                <p:cNvSpPr txBox="1">
                  <a:spLocks/>
                </p:cNvSpPr>
                <p:nvPr/>
              </p:nvSpPr>
              <p:spPr bwMode="auto">
                <a:xfrm flipH="1">
                  <a:off x="973192" y="4755189"/>
                  <a:ext cx="645752" cy="27699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txBody>
                <a:bodyPr wrap="square" lIns="90000" tIns="46800" rIns="90000" bIns="46800">
                  <a:normAutofit fontScale="47500" lnSpcReduction="20000"/>
                  <a:sp3d extrusionH="57150">
                    <a:bevelT w="1270" h="1270"/>
                  </a:sp3d>
                </a:bodyPr>
                <a:lstStyle/>
                <a:p>
                  <a:pPr>
                    <a:buClr>
                      <a:prstClr val="white"/>
                    </a:buClr>
                    <a:defRPr/>
                  </a:pPr>
                  <a:r>
                    <a:rPr lang="en-US" altLang="ko-KR" sz="1050" dirty="0">
                      <a:solidFill>
                        <a:schemeClr val="bg1"/>
                      </a:solidFill>
                    </a:rPr>
                    <a:t>week 1</a:t>
                  </a:r>
                </a:p>
              </p:txBody>
            </p:sp>
            <p:sp>
              <p:nvSpPr>
                <p:cNvPr id="26" name="TextBox 20"/>
                <p:cNvSpPr txBox="1">
                  <a:spLocks/>
                </p:cNvSpPr>
                <p:nvPr/>
              </p:nvSpPr>
              <p:spPr bwMode="auto">
                <a:xfrm flipH="1">
                  <a:off x="2925035" y="4755188"/>
                  <a:ext cx="645753" cy="27699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txBody>
                <a:bodyPr wrap="square" lIns="90000" tIns="46800" rIns="90000" bIns="46800">
                  <a:normAutofit fontScale="47500" lnSpcReduction="20000"/>
                  <a:sp3d extrusionH="57150">
                    <a:bevelT w="1270" h="1270"/>
                  </a:sp3d>
                </a:bodyPr>
                <a:lstStyle/>
                <a:p>
                  <a:pPr>
                    <a:buClr>
                      <a:prstClr val="white"/>
                    </a:buClr>
                    <a:defRPr/>
                  </a:pPr>
                  <a:r>
                    <a:rPr lang="en-US" altLang="ko-KR" sz="1050" dirty="0">
                      <a:solidFill>
                        <a:schemeClr val="bg1"/>
                      </a:solidFill>
                    </a:rPr>
                    <a:t>Week 2</a:t>
                  </a:r>
                </a:p>
              </p:txBody>
            </p:sp>
            <p:sp>
              <p:nvSpPr>
                <p:cNvPr id="27" name="TextBox 21"/>
                <p:cNvSpPr txBox="1">
                  <a:spLocks/>
                </p:cNvSpPr>
                <p:nvPr/>
              </p:nvSpPr>
              <p:spPr bwMode="auto">
                <a:xfrm flipH="1">
                  <a:off x="4737418" y="4737616"/>
                  <a:ext cx="645753" cy="27699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txBody>
                <a:bodyPr wrap="square" lIns="90000" tIns="46800" rIns="90000" bIns="46800">
                  <a:normAutofit fontScale="47500" lnSpcReduction="20000"/>
                  <a:sp3d extrusionH="57150">
                    <a:bevelT w="1270" h="1270"/>
                  </a:sp3d>
                </a:bodyPr>
                <a:lstStyle/>
                <a:p>
                  <a:pPr>
                    <a:buClr>
                      <a:prstClr val="white"/>
                    </a:buClr>
                    <a:defRPr/>
                  </a:pPr>
                  <a:r>
                    <a:rPr lang="en-US" altLang="ko-KR" sz="1050" dirty="0">
                      <a:solidFill>
                        <a:schemeClr val="bg1"/>
                      </a:solidFill>
                    </a:rPr>
                    <a:t>Week 3</a:t>
                  </a:r>
                </a:p>
              </p:txBody>
            </p:sp>
            <p:sp>
              <p:nvSpPr>
                <p:cNvPr id="28" name="TextBox 22"/>
                <p:cNvSpPr txBox="1">
                  <a:spLocks/>
                </p:cNvSpPr>
                <p:nvPr/>
              </p:nvSpPr>
              <p:spPr bwMode="auto">
                <a:xfrm flipH="1">
                  <a:off x="6612805" y="4737614"/>
                  <a:ext cx="645753" cy="276998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txBody>
                <a:bodyPr wrap="square" lIns="90000" tIns="46800" rIns="90000" bIns="46800">
                  <a:normAutofit fontScale="47500" lnSpcReduction="20000"/>
                  <a:sp3d extrusionH="57150">
                    <a:bevelT w="1270" h="1270"/>
                  </a:sp3d>
                </a:bodyPr>
                <a:lstStyle/>
                <a:p>
                  <a:pPr>
                    <a:buClr>
                      <a:prstClr val="white"/>
                    </a:buClr>
                    <a:defRPr/>
                  </a:pPr>
                  <a:r>
                    <a:rPr lang="en-US" altLang="ko-KR" sz="1050" dirty="0">
                      <a:solidFill>
                        <a:schemeClr val="bg1"/>
                      </a:solidFill>
                    </a:rPr>
                    <a:t>Week 4</a:t>
                  </a:r>
                </a:p>
              </p:txBody>
            </p:sp>
            <p:sp>
              <p:nvSpPr>
                <p:cNvPr id="29" name="TextBox 23"/>
                <p:cNvSpPr txBox="1">
                  <a:spLocks/>
                </p:cNvSpPr>
                <p:nvPr/>
              </p:nvSpPr>
              <p:spPr bwMode="auto">
                <a:xfrm flipH="1">
                  <a:off x="8485436" y="4750025"/>
                  <a:ext cx="645753" cy="276997"/>
                </a:xfrm>
                <a:prstGeom prst="rect">
                  <a:avLst/>
                </a:prstGeom>
                <a:noFill/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txBody>
                <a:bodyPr wrap="square" lIns="90000" tIns="46800" rIns="90000" bIns="46800">
                  <a:normAutofit fontScale="47500" lnSpcReduction="20000"/>
                  <a:sp3d extrusionH="57150">
                    <a:bevelT w="1270" h="1270"/>
                  </a:sp3d>
                </a:bodyPr>
                <a:lstStyle/>
                <a:p>
                  <a:pPr>
                    <a:buClr>
                      <a:prstClr val="white"/>
                    </a:buClr>
                    <a:defRPr/>
                  </a:pPr>
                  <a:r>
                    <a:rPr lang="en-US" altLang="ko-KR" sz="1050" dirty="0">
                      <a:solidFill>
                        <a:schemeClr val="bg1"/>
                      </a:solidFill>
                    </a:rPr>
                    <a:t>Week 5</a:t>
                  </a:r>
                </a:p>
              </p:txBody>
            </p:sp>
          </p:grpSp>
          <p:sp>
            <p:nvSpPr>
              <p:cNvPr id="11" name="Rectangle: Rounded Corners 25"/>
              <p:cNvSpPr/>
              <p:nvPr/>
            </p:nvSpPr>
            <p:spPr>
              <a:xfrm>
                <a:off x="6992899" y="3808778"/>
                <a:ext cx="1628614" cy="394379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144000" anchor="ctr" anchorCtr="0">
                <a:normAutofit fontScale="47500" lnSpcReduction="20000"/>
              </a:bodyPr>
              <a:lstStyle/>
              <a:p>
                <a:pPr algn="l"/>
                <a:r>
                  <a:rPr lang="en-AU" sz="14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G</a:t>
                </a:r>
                <a:r>
                  <a:rPr lang="en-AU" sz="1400" b="1" i="0" dirty="0">
                    <a:solidFill>
                      <a:schemeClr val="tx1"/>
                    </a:solidFill>
                    <a:effectLst/>
                    <a:latin typeface="Abadi" panose="020B0604020104020204" pitchFamily="34" charset="0"/>
                  </a:rPr>
                  <a:t>ene homologs</a:t>
                </a:r>
              </a:p>
            </p:txBody>
          </p:sp>
          <p:sp>
            <p:nvSpPr>
              <p:cNvPr id="12" name="Rectangle: Rounded Corners 26"/>
              <p:cNvSpPr/>
              <p:nvPr/>
            </p:nvSpPr>
            <p:spPr>
              <a:xfrm>
                <a:off x="3713539" y="3115139"/>
                <a:ext cx="1662736" cy="394379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144000" anchor="ctr">
                <a:normAutofit fontScale="47500" lnSpcReduction="20000"/>
              </a:bodyPr>
              <a:lstStyle/>
              <a:p>
                <a:pPr algn="l"/>
                <a:r>
                  <a:rPr lang="en-AU" sz="14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M</a:t>
                </a:r>
                <a:r>
                  <a:rPr lang="en-AU" sz="1400" b="1" i="0" dirty="0">
                    <a:solidFill>
                      <a:schemeClr val="tx1"/>
                    </a:solidFill>
                    <a:effectLst/>
                    <a:latin typeface="Abadi" panose="020B0604020104020204" pitchFamily="34" charset="0"/>
                  </a:rPr>
                  <a:t>arker genes</a:t>
                </a:r>
              </a:p>
            </p:txBody>
          </p:sp>
          <p:sp>
            <p:nvSpPr>
              <p:cNvPr id="13" name="Rectangle: Rounded Corners 27"/>
              <p:cNvSpPr/>
              <p:nvPr/>
            </p:nvSpPr>
            <p:spPr>
              <a:xfrm>
                <a:off x="5354825" y="3489141"/>
                <a:ext cx="1630709" cy="394379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144000" anchor="ctr" anchorCtr="0">
                <a:normAutofit fontScale="47500" lnSpcReduction="20000"/>
              </a:bodyPr>
              <a:lstStyle/>
              <a:p>
                <a:pPr algn="l"/>
                <a:r>
                  <a:rPr lang="en-AU" sz="1400" b="1" i="0" dirty="0">
                    <a:solidFill>
                      <a:schemeClr val="tx1"/>
                    </a:solidFill>
                    <a:effectLst/>
                    <a:latin typeface="Abadi" panose="020B0604020104020204" pitchFamily="34" charset="0"/>
                  </a:rPr>
                  <a:t>gene coexpression</a:t>
                </a:r>
              </a:p>
            </p:txBody>
          </p:sp>
          <p:sp>
            <p:nvSpPr>
              <p:cNvPr id="14" name="Rectangle: Rounded Corners 28"/>
              <p:cNvSpPr/>
              <p:nvPr/>
            </p:nvSpPr>
            <p:spPr>
              <a:xfrm>
                <a:off x="2045779" y="2781905"/>
                <a:ext cx="1728628" cy="433941"/>
              </a:xfrm>
              <a:prstGeom prst="roundRect">
                <a:avLst>
                  <a:gd name="adj" fmla="val 50000"/>
                </a:avLst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Ins="144000" anchor="ctr" anchorCtr="0">
                <a:normAutofit/>
              </a:bodyPr>
              <a:lstStyle/>
              <a:p>
                <a:pPr algn="r"/>
                <a:r>
                  <a:rPr lang="en-AU" sz="500" b="1" i="0" dirty="0">
                    <a:solidFill>
                      <a:schemeClr val="tx1"/>
                    </a:solidFill>
                    <a:effectLst/>
                    <a:latin typeface="Abadi" panose="020B0604020104020204" pitchFamily="34" charset="0"/>
                  </a:rPr>
                  <a:t>     </a:t>
                </a:r>
                <a:r>
                  <a:rPr lang="en-AU" sz="500" b="1" dirty="0">
                    <a:solidFill>
                      <a:schemeClr val="tx1"/>
                    </a:solidFill>
                    <a:latin typeface="Abadi" panose="020B0604020104020204" pitchFamily="34" charset="0"/>
                  </a:rPr>
                  <a:t>Hi</a:t>
                </a:r>
                <a:r>
                  <a:rPr lang="en-AU" sz="500" b="1" i="0" dirty="0">
                    <a:solidFill>
                      <a:schemeClr val="tx1"/>
                    </a:solidFill>
                    <a:effectLst/>
                    <a:latin typeface="Abadi" panose="020B0604020104020204" pitchFamily="34" charset="0"/>
                  </a:rPr>
                  <a:t>ghest measurement by cell types</a:t>
                </a:r>
                <a:endParaRPr lang="zh-CN" altLang="en-US" sz="500" b="1" dirty="0">
                  <a:solidFill>
                    <a:schemeClr val="tx1"/>
                  </a:solidFill>
                  <a:latin typeface="Abadi" panose="020B0604020104020204" pitchFamily="34" charset="0"/>
                </a:endParaRPr>
              </a:p>
            </p:txBody>
          </p:sp>
          <p:sp>
            <p:nvSpPr>
              <p:cNvPr id="15" name="Oval 29"/>
              <p:cNvSpPr/>
              <p:nvPr/>
            </p:nvSpPr>
            <p:spPr>
              <a:xfrm flipV="1">
                <a:off x="1588284" y="4927665"/>
                <a:ext cx="280301" cy="276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Oval 30"/>
              <p:cNvSpPr/>
              <p:nvPr/>
            </p:nvSpPr>
            <p:spPr>
              <a:xfrm flipV="1">
                <a:off x="10438512" y="4986103"/>
                <a:ext cx="280301" cy="276155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TextBox 39"/>
              <p:cNvSpPr txBox="1">
                <a:spLocks/>
              </p:cNvSpPr>
              <p:nvPr/>
            </p:nvSpPr>
            <p:spPr bwMode="auto">
              <a:xfrm>
                <a:off x="2086817" y="1402752"/>
                <a:ext cx="2667247" cy="491594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/>
              </a:bodyPr>
              <a:lstStyle/>
              <a:p>
                <a:pPr algn="l" latinLnBrk="0"/>
                <a:r>
                  <a:rPr lang="en-AU" altLang="zh-CN" sz="1400" dirty="0">
                    <a:solidFill>
                      <a:srgbClr val="314254"/>
                    </a:solidFill>
                    <a:effectLst/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One tutorial per week </a:t>
                </a:r>
                <a:endParaRPr lang="zh-CN" altLang="en-US" sz="1400" dirty="0">
                  <a:solidFill>
                    <a:srgbClr val="314254"/>
                  </a:solidFill>
                  <a:effectLst/>
                  <a:latin typeface="ADLaM Display" panose="02010000000000000000" pitchFamily="2" charset="77"/>
                  <a:cs typeface="ADLaM Display" panose="02010000000000000000" pitchFamily="2" charset="77"/>
                </a:endParaRPr>
              </a:p>
            </p:txBody>
          </p:sp>
          <p:sp>
            <p:nvSpPr>
              <p:cNvPr id="18" name="Freeform: Shape 40"/>
              <p:cNvSpPr>
                <a:spLocks/>
              </p:cNvSpPr>
              <p:nvPr/>
            </p:nvSpPr>
            <p:spPr bwMode="auto">
              <a:xfrm>
                <a:off x="1631504" y="1352419"/>
                <a:ext cx="455313" cy="433943"/>
              </a:xfrm>
              <a:custGeom>
                <a:avLst/>
                <a:gdLst>
                  <a:gd name="T0" fmla="*/ 1238 w 1410"/>
                  <a:gd name="T1" fmla="*/ 92 h 1364"/>
                  <a:gd name="T2" fmla="*/ 1380 w 1410"/>
                  <a:gd name="T3" fmla="*/ 0 h 1364"/>
                  <a:gd name="T4" fmla="*/ 1410 w 1410"/>
                  <a:gd name="T5" fmla="*/ 54 h 1364"/>
                  <a:gd name="T6" fmla="*/ 1292 w 1410"/>
                  <a:gd name="T7" fmla="*/ 142 h 1364"/>
                  <a:gd name="T8" fmla="*/ 1188 w 1410"/>
                  <a:gd name="T9" fmla="*/ 230 h 1364"/>
                  <a:gd name="T10" fmla="*/ 1068 w 1410"/>
                  <a:gd name="T11" fmla="*/ 346 h 1364"/>
                  <a:gd name="T12" fmla="*/ 956 w 1410"/>
                  <a:gd name="T13" fmla="*/ 466 h 1364"/>
                  <a:gd name="T14" fmla="*/ 850 w 1410"/>
                  <a:gd name="T15" fmla="*/ 594 h 1364"/>
                  <a:gd name="T16" fmla="*/ 750 w 1410"/>
                  <a:gd name="T17" fmla="*/ 728 h 1364"/>
                  <a:gd name="T18" fmla="*/ 702 w 1410"/>
                  <a:gd name="T19" fmla="*/ 798 h 1364"/>
                  <a:gd name="T20" fmla="*/ 618 w 1410"/>
                  <a:gd name="T21" fmla="*/ 932 h 1364"/>
                  <a:gd name="T22" fmla="*/ 546 w 1410"/>
                  <a:gd name="T23" fmla="*/ 1064 h 1364"/>
                  <a:gd name="T24" fmla="*/ 488 w 1410"/>
                  <a:gd name="T25" fmla="*/ 1192 h 1364"/>
                  <a:gd name="T26" fmla="*/ 418 w 1410"/>
                  <a:gd name="T27" fmla="*/ 1286 h 1364"/>
                  <a:gd name="T28" fmla="*/ 388 w 1410"/>
                  <a:gd name="T29" fmla="*/ 1306 h 1364"/>
                  <a:gd name="T30" fmla="*/ 338 w 1410"/>
                  <a:gd name="T31" fmla="*/ 1344 h 1364"/>
                  <a:gd name="T32" fmla="*/ 314 w 1410"/>
                  <a:gd name="T33" fmla="*/ 1364 h 1364"/>
                  <a:gd name="T34" fmla="*/ 300 w 1410"/>
                  <a:gd name="T35" fmla="*/ 1314 h 1364"/>
                  <a:gd name="T36" fmla="*/ 250 w 1410"/>
                  <a:gd name="T37" fmla="*/ 1182 h 1364"/>
                  <a:gd name="T38" fmla="*/ 212 w 1410"/>
                  <a:gd name="T39" fmla="*/ 1092 h 1364"/>
                  <a:gd name="T40" fmla="*/ 146 w 1410"/>
                  <a:gd name="T41" fmla="*/ 956 h 1364"/>
                  <a:gd name="T42" fmla="*/ 116 w 1410"/>
                  <a:gd name="T43" fmla="*/ 910 h 1364"/>
                  <a:gd name="T44" fmla="*/ 104 w 1410"/>
                  <a:gd name="T45" fmla="*/ 892 h 1364"/>
                  <a:gd name="T46" fmla="*/ 76 w 1410"/>
                  <a:gd name="T47" fmla="*/ 862 h 1364"/>
                  <a:gd name="T48" fmla="*/ 46 w 1410"/>
                  <a:gd name="T49" fmla="*/ 842 h 1364"/>
                  <a:gd name="T50" fmla="*/ 16 w 1410"/>
                  <a:gd name="T51" fmla="*/ 830 h 1364"/>
                  <a:gd name="T52" fmla="*/ 0 w 1410"/>
                  <a:gd name="T53" fmla="*/ 828 h 1364"/>
                  <a:gd name="T54" fmla="*/ 42 w 1410"/>
                  <a:gd name="T55" fmla="*/ 794 h 1364"/>
                  <a:gd name="T56" fmla="*/ 80 w 1410"/>
                  <a:gd name="T57" fmla="*/ 768 h 1364"/>
                  <a:gd name="T58" fmla="*/ 116 w 1410"/>
                  <a:gd name="T59" fmla="*/ 754 h 1364"/>
                  <a:gd name="T60" fmla="*/ 148 w 1410"/>
                  <a:gd name="T61" fmla="*/ 750 h 1364"/>
                  <a:gd name="T62" fmla="*/ 160 w 1410"/>
                  <a:gd name="T63" fmla="*/ 750 h 1364"/>
                  <a:gd name="T64" fmla="*/ 182 w 1410"/>
                  <a:gd name="T65" fmla="*/ 758 h 1364"/>
                  <a:gd name="T66" fmla="*/ 204 w 1410"/>
                  <a:gd name="T67" fmla="*/ 772 h 1364"/>
                  <a:gd name="T68" fmla="*/ 240 w 1410"/>
                  <a:gd name="T69" fmla="*/ 808 h 1364"/>
                  <a:gd name="T70" fmla="*/ 288 w 1410"/>
                  <a:gd name="T71" fmla="*/ 882 h 1364"/>
                  <a:gd name="T72" fmla="*/ 338 w 1410"/>
                  <a:gd name="T73" fmla="*/ 984 h 1364"/>
                  <a:gd name="T74" fmla="*/ 376 w 1410"/>
                  <a:gd name="T75" fmla="*/ 1068 h 1364"/>
                  <a:gd name="T76" fmla="*/ 448 w 1410"/>
                  <a:gd name="T77" fmla="*/ 946 h 1364"/>
                  <a:gd name="T78" fmla="*/ 524 w 1410"/>
                  <a:gd name="T79" fmla="*/ 828 h 1364"/>
                  <a:gd name="T80" fmla="*/ 608 w 1410"/>
                  <a:gd name="T81" fmla="*/ 714 h 1364"/>
                  <a:gd name="T82" fmla="*/ 696 w 1410"/>
                  <a:gd name="T83" fmla="*/ 604 h 1364"/>
                  <a:gd name="T84" fmla="*/ 790 w 1410"/>
                  <a:gd name="T85" fmla="*/ 496 h 1364"/>
                  <a:gd name="T86" fmla="*/ 888 w 1410"/>
                  <a:gd name="T87" fmla="*/ 392 h 1364"/>
                  <a:gd name="T88" fmla="*/ 994 w 1410"/>
                  <a:gd name="T89" fmla="*/ 292 h 1364"/>
                  <a:gd name="T90" fmla="*/ 1104 w 1410"/>
                  <a:gd name="T91" fmla="*/ 194 h 1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10" h="1364">
                    <a:moveTo>
                      <a:pt x="1238" y="92"/>
                    </a:moveTo>
                    <a:lnTo>
                      <a:pt x="1238" y="92"/>
                    </a:lnTo>
                    <a:lnTo>
                      <a:pt x="1314" y="42"/>
                    </a:lnTo>
                    <a:lnTo>
                      <a:pt x="1380" y="0"/>
                    </a:lnTo>
                    <a:lnTo>
                      <a:pt x="1410" y="54"/>
                    </a:lnTo>
                    <a:lnTo>
                      <a:pt x="1410" y="54"/>
                    </a:lnTo>
                    <a:lnTo>
                      <a:pt x="1356" y="94"/>
                    </a:lnTo>
                    <a:lnTo>
                      <a:pt x="1292" y="142"/>
                    </a:lnTo>
                    <a:lnTo>
                      <a:pt x="1188" y="230"/>
                    </a:lnTo>
                    <a:lnTo>
                      <a:pt x="1188" y="230"/>
                    </a:lnTo>
                    <a:lnTo>
                      <a:pt x="1126" y="288"/>
                    </a:lnTo>
                    <a:lnTo>
                      <a:pt x="1068" y="346"/>
                    </a:lnTo>
                    <a:lnTo>
                      <a:pt x="1012" y="406"/>
                    </a:lnTo>
                    <a:lnTo>
                      <a:pt x="956" y="466"/>
                    </a:lnTo>
                    <a:lnTo>
                      <a:pt x="902" y="530"/>
                    </a:lnTo>
                    <a:lnTo>
                      <a:pt x="850" y="594"/>
                    </a:lnTo>
                    <a:lnTo>
                      <a:pt x="798" y="660"/>
                    </a:lnTo>
                    <a:lnTo>
                      <a:pt x="750" y="728"/>
                    </a:lnTo>
                    <a:lnTo>
                      <a:pt x="750" y="728"/>
                    </a:lnTo>
                    <a:lnTo>
                      <a:pt x="702" y="798"/>
                    </a:lnTo>
                    <a:lnTo>
                      <a:pt x="658" y="866"/>
                    </a:lnTo>
                    <a:lnTo>
                      <a:pt x="618" y="932"/>
                    </a:lnTo>
                    <a:lnTo>
                      <a:pt x="580" y="998"/>
                    </a:lnTo>
                    <a:lnTo>
                      <a:pt x="546" y="1064"/>
                    </a:lnTo>
                    <a:lnTo>
                      <a:pt x="516" y="1128"/>
                    </a:lnTo>
                    <a:lnTo>
                      <a:pt x="488" y="1192"/>
                    </a:lnTo>
                    <a:lnTo>
                      <a:pt x="464" y="1256"/>
                    </a:lnTo>
                    <a:lnTo>
                      <a:pt x="418" y="1286"/>
                    </a:lnTo>
                    <a:lnTo>
                      <a:pt x="418" y="1286"/>
                    </a:lnTo>
                    <a:lnTo>
                      <a:pt x="388" y="1306"/>
                    </a:lnTo>
                    <a:lnTo>
                      <a:pt x="362" y="1324"/>
                    </a:lnTo>
                    <a:lnTo>
                      <a:pt x="338" y="1344"/>
                    </a:lnTo>
                    <a:lnTo>
                      <a:pt x="314" y="1364"/>
                    </a:lnTo>
                    <a:lnTo>
                      <a:pt x="314" y="1364"/>
                    </a:lnTo>
                    <a:lnTo>
                      <a:pt x="308" y="1342"/>
                    </a:lnTo>
                    <a:lnTo>
                      <a:pt x="300" y="1314"/>
                    </a:lnTo>
                    <a:lnTo>
                      <a:pt x="272" y="1242"/>
                    </a:lnTo>
                    <a:lnTo>
                      <a:pt x="250" y="1182"/>
                    </a:lnTo>
                    <a:lnTo>
                      <a:pt x="250" y="1182"/>
                    </a:lnTo>
                    <a:lnTo>
                      <a:pt x="212" y="1092"/>
                    </a:lnTo>
                    <a:lnTo>
                      <a:pt x="178" y="1016"/>
                    </a:lnTo>
                    <a:lnTo>
                      <a:pt x="146" y="956"/>
                    </a:lnTo>
                    <a:lnTo>
                      <a:pt x="130" y="932"/>
                    </a:lnTo>
                    <a:lnTo>
                      <a:pt x="116" y="910"/>
                    </a:lnTo>
                    <a:lnTo>
                      <a:pt x="116" y="910"/>
                    </a:lnTo>
                    <a:lnTo>
                      <a:pt x="104" y="892"/>
                    </a:lnTo>
                    <a:lnTo>
                      <a:pt x="90" y="876"/>
                    </a:lnTo>
                    <a:lnTo>
                      <a:pt x="76" y="862"/>
                    </a:lnTo>
                    <a:lnTo>
                      <a:pt x="60" y="852"/>
                    </a:lnTo>
                    <a:lnTo>
                      <a:pt x="46" y="842"/>
                    </a:lnTo>
                    <a:lnTo>
                      <a:pt x="30" y="834"/>
                    </a:lnTo>
                    <a:lnTo>
                      <a:pt x="16" y="830"/>
                    </a:lnTo>
                    <a:lnTo>
                      <a:pt x="0" y="828"/>
                    </a:lnTo>
                    <a:lnTo>
                      <a:pt x="0" y="828"/>
                    </a:lnTo>
                    <a:lnTo>
                      <a:pt x="20" y="808"/>
                    </a:lnTo>
                    <a:lnTo>
                      <a:pt x="42" y="794"/>
                    </a:lnTo>
                    <a:lnTo>
                      <a:pt x="60" y="780"/>
                    </a:lnTo>
                    <a:lnTo>
                      <a:pt x="80" y="768"/>
                    </a:lnTo>
                    <a:lnTo>
                      <a:pt x="98" y="760"/>
                    </a:lnTo>
                    <a:lnTo>
                      <a:pt x="116" y="754"/>
                    </a:lnTo>
                    <a:lnTo>
                      <a:pt x="132" y="750"/>
                    </a:lnTo>
                    <a:lnTo>
                      <a:pt x="148" y="750"/>
                    </a:lnTo>
                    <a:lnTo>
                      <a:pt x="148" y="750"/>
                    </a:lnTo>
                    <a:lnTo>
                      <a:pt x="160" y="750"/>
                    </a:lnTo>
                    <a:lnTo>
                      <a:pt x="170" y="754"/>
                    </a:lnTo>
                    <a:lnTo>
                      <a:pt x="182" y="758"/>
                    </a:lnTo>
                    <a:lnTo>
                      <a:pt x="192" y="764"/>
                    </a:lnTo>
                    <a:lnTo>
                      <a:pt x="204" y="772"/>
                    </a:lnTo>
                    <a:lnTo>
                      <a:pt x="216" y="782"/>
                    </a:lnTo>
                    <a:lnTo>
                      <a:pt x="240" y="808"/>
                    </a:lnTo>
                    <a:lnTo>
                      <a:pt x="264" y="840"/>
                    </a:lnTo>
                    <a:lnTo>
                      <a:pt x="288" y="882"/>
                    </a:lnTo>
                    <a:lnTo>
                      <a:pt x="314" y="928"/>
                    </a:lnTo>
                    <a:lnTo>
                      <a:pt x="338" y="984"/>
                    </a:lnTo>
                    <a:lnTo>
                      <a:pt x="376" y="1068"/>
                    </a:lnTo>
                    <a:lnTo>
                      <a:pt x="376" y="1068"/>
                    </a:lnTo>
                    <a:lnTo>
                      <a:pt x="412" y="1006"/>
                    </a:lnTo>
                    <a:lnTo>
                      <a:pt x="448" y="946"/>
                    </a:lnTo>
                    <a:lnTo>
                      <a:pt x="486" y="888"/>
                    </a:lnTo>
                    <a:lnTo>
                      <a:pt x="524" y="828"/>
                    </a:lnTo>
                    <a:lnTo>
                      <a:pt x="566" y="772"/>
                    </a:lnTo>
                    <a:lnTo>
                      <a:pt x="608" y="714"/>
                    </a:lnTo>
                    <a:lnTo>
                      <a:pt x="650" y="658"/>
                    </a:lnTo>
                    <a:lnTo>
                      <a:pt x="696" y="604"/>
                    </a:lnTo>
                    <a:lnTo>
                      <a:pt x="742" y="550"/>
                    </a:lnTo>
                    <a:lnTo>
                      <a:pt x="790" y="496"/>
                    </a:lnTo>
                    <a:lnTo>
                      <a:pt x="838" y="444"/>
                    </a:lnTo>
                    <a:lnTo>
                      <a:pt x="888" y="392"/>
                    </a:lnTo>
                    <a:lnTo>
                      <a:pt x="940" y="342"/>
                    </a:lnTo>
                    <a:lnTo>
                      <a:pt x="994" y="292"/>
                    </a:lnTo>
                    <a:lnTo>
                      <a:pt x="1048" y="242"/>
                    </a:lnTo>
                    <a:lnTo>
                      <a:pt x="1104" y="194"/>
                    </a:lnTo>
                    <a:lnTo>
                      <a:pt x="1238" y="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" name="Rectangle: Rounded Corners 25">
              <a:extLst>
                <a:ext uri="{FF2B5EF4-FFF2-40B4-BE49-F238E27FC236}">
                  <a16:creationId xmlns:a16="http://schemas.microsoft.com/office/drawing/2014/main" id="{FDA03EC8-B84E-731D-1DBB-FE52AF6C5433}"/>
                </a:ext>
              </a:extLst>
            </p:cNvPr>
            <p:cNvSpPr/>
            <p:nvPr/>
          </p:nvSpPr>
          <p:spPr>
            <a:xfrm>
              <a:off x="5993600" y="3076455"/>
              <a:ext cx="1111364" cy="269124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144000" anchor="ctr" anchorCtr="0">
              <a:normAutofit fontScale="47500" lnSpcReduction="20000"/>
            </a:bodyPr>
            <a:lstStyle/>
            <a:p>
              <a:pPr algn="l"/>
              <a:r>
                <a:rPr lang="en-AU" sz="1400" b="1" i="0" dirty="0">
                  <a:solidFill>
                    <a:schemeClr val="tx1"/>
                  </a:solidFill>
                  <a:effectLst/>
                  <a:latin typeface="Abadi" panose="020B0604020104020204" pitchFamily="34" charset="0"/>
                </a:rPr>
                <a:t>neighbourhoods</a:t>
              </a:r>
            </a:p>
          </p:txBody>
        </p:sp>
      </p:grpSp>
      <p:sp>
        <p:nvSpPr>
          <p:cNvPr id="40" name="Oval 15">
            <a:extLst>
              <a:ext uri="{FF2B5EF4-FFF2-40B4-BE49-F238E27FC236}">
                <a16:creationId xmlns:a16="http://schemas.microsoft.com/office/drawing/2014/main" id="{860A8B66-BB47-F8DA-9B80-2350885E37CC}"/>
              </a:ext>
            </a:extLst>
          </p:cNvPr>
          <p:cNvSpPr/>
          <p:nvPr/>
        </p:nvSpPr>
        <p:spPr>
          <a:xfrm flipV="1">
            <a:off x="7044079" y="3671160"/>
            <a:ext cx="125398" cy="1235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CFA648B2-5731-44F4-6290-C09839772F55}"/>
              </a:ext>
            </a:extLst>
          </p:cNvPr>
          <p:cNvSpPr/>
          <p:nvPr/>
        </p:nvSpPr>
        <p:spPr>
          <a:xfrm flipV="1">
            <a:off x="1492290" y="3671160"/>
            <a:ext cx="125398" cy="1235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92289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B3B7304-F02B-46C9-B409-5EC3F00713F4}"/>
              </a:ext>
            </a:extLst>
          </p:cNvPr>
          <p:cNvSpPr/>
          <p:nvPr/>
        </p:nvSpPr>
        <p:spPr>
          <a:xfrm>
            <a:off x="2688498" y="2427734"/>
            <a:ext cx="3600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spc="3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  <a:sym typeface="微软雅黑" pitchFamily="34" charset="-122"/>
              </a:rPr>
              <a:t>THANK YOU</a:t>
            </a:r>
            <a:endParaRPr lang="zh-CN" altLang="en-US" sz="4000" b="1" spc="300" dirty="0">
              <a:latin typeface="ADLaM Display" panose="02010000000000000000" pitchFamily="2" charset="77"/>
              <a:ea typeface="DFPPOP1W7-B5" panose="040B0700000000000000" pitchFamily="82" charset="-120"/>
              <a:cs typeface="ADLaM Display" panose="02010000000000000000" pitchFamily="2" charset="77"/>
              <a:sym typeface="微软雅黑" pitchFamily="34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45E1BEE-53A9-4118-9C8F-DF47B877DB4C}"/>
              </a:ext>
            </a:extLst>
          </p:cNvPr>
          <p:cNvCxnSpPr>
            <a:cxnSpLocks/>
          </p:cNvCxnSpPr>
          <p:nvPr/>
        </p:nvCxnSpPr>
        <p:spPr>
          <a:xfrm>
            <a:off x="2843808" y="2517734"/>
            <a:ext cx="3289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F15A3D31-BA63-4482-8650-959512C53578}"/>
              </a:ext>
            </a:extLst>
          </p:cNvPr>
          <p:cNvCxnSpPr>
            <a:cxnSpLocks/>
          </p:cNvCxnSpPr>
          <p:nvPr/>
        </p:nvCxnSpPr>
        <p:spPr>
          <a:xfrm>
            <a:off x="2843808" y="3063612"/>
            <a:ext cx="32897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B9BF304-CBAD-460E-8E3E-425B2E0D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736" y="1711761"/>
            <a:ext cx="4918232" cy="269869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B5D032-2261-4CEC-8020-B6AFD8831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69" y="2194590"/>
            <a:ext cx="3294201" cy="1944216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ACC42992-5D2D-4630-8F9B-FEACEDD79E42}"/>
              </a:ext>
            </a:extLst>
          </p:cNvPr>
          <p:cNvGrpSpPr/>
          <p:nvPr/>
        </p:nvGrpSpPr>
        <p:grpSpPr>
          <a:xfrm>
            <a:off x="7179014" y="2843722"/>
            <a:ext cx="1008112" cy="936587"/>
            <a:chOff x="6841828" y="2602322"/>
            <a:chExt cx="1008112" cy="93658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23F155F5-B551-4B41-9B73-C463F3A6412E}"/>
                </a:ext>
              </a:extLst>
            </p:cNvPr>
            <p:cNvGrpSpPr/>
            <p:nvPr/>
          </p:nvGrpSpPr>
          <p:grpSpPr>
            <a:xfrm>
              <a:off x="6841828" y="2602322"/>
              <a:ext cx="1008112" cy="645953"/>
              <a:chOff x="5701034" y="2938512"/>
              <a:chExt cx="1008112" cy="645953"/>
            </a:xfrm>
          </p:grpSpPr>
          <p:sp>
            <p:nvSpPr>
              <p:cNvPr id="38" name="TextBox 9">
                <a:extLst>
                  <a:ext uri="{FF2B5EF4-FFF2-40B4-BE49-F238E27FC236}">
                    <a16:creationId xmlns:a16="http://schemas.microsoft.com/office/drawing/2014/main" id="{2245D51A-63F9-486A-8F3F-F20D424E3B18}"/>
                  </a:ext>
                </a:extLst>
              </p:cNvPr>
              <p:cNvSpPr txBox="1"/>
              <p:nvPr/>
            </p:nvSpPr>
            <p:spPr>
              <a:xfrm>
                <a:off x="5806160" y="2938512"/>
                <a:ext cx="797860" cy="645953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DFPOP1W7-B5" panose="040B0709000000000000" pitchFamily="81" charset="-120"/>
                    <a:cs typeface="+mn-ea"/>
                    <a:sym typeface="+mn-lt"/>
                  </a:rPr>
                  <a:t>04</a:t>
                </a:r>
              </a:p>
            </p:txBody>
          </p:sp>
          <p:cxnSp>
            <p:nvCxnSpPr>
              <p:cNvPr id="39" name="Straight Connector 17">
                <a:extLst>
                  <a:ext uri="{FF2B5EF4-FFF2-40B4-BE49-F238E27FC236}">
                    <a16:creationId xmlns:a16="http://schemas.microsoft.com/office/drawing/2014/main" id="{CB025ED5-7A30-4509-B047-74D3A4C45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1034" y="3522617"/>
                <a:ext cx="1008112" cy="0"/>
              </a:xfrm>
              <a:prstGeom prst="line">
                <a:avLst/>
              </a:prstGeom>
              <a:ln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8816DAAA-E3C6-4CEE-840F-FD3165AD0D91}"/>
                </a:ext>
              </a:extLst>
            </p:cNvPr>
            <p:cNvSpPr/>
            <p:nvPr/>
          </p:nvSpPr>
          <p:spPr>
            <a:xfrm>
              <a:off x="7052080" y="3266454"/>
              <a:ext cx="797860" cy="272455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AU" sz="1400" dirty="0"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Outlook</a:t>
              </a:r>
              <a:endParaRPr lang="zh-CN" altLang="en-US" sz="1400" dirty="0">
                <a:latin typeface="ADLaM Display" panose="02010000000000000000" pitchFamily="2" charset="77"/>
                <a:cs typeface="ADLaM Display" panose="02010000000000000000" pitchFamily="2" charset="77"/>
                <a:sym typeface="+mn-lt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A64804-5ACD-F608-6E78-D6EF71BC7919}"/>
              </a:ext>
            </a:extLst>
          </p:cNvPr>
          <p:cNvGrpSpPr/>
          <p:nvPr/>
        </p:nvGrpSpPr>
        <p:grpSpPr>
          <a:xfrm>
            <a:off x="4716016" y="1779131"/>
            <a:ext cx="1084987" cy="983901"/>
            <a:chOff x="4716016" y="1779131"/>
            <a:chExt cx="1084987" cy="983901"/>
          </a:xfrm>
        </p:grpSpPr>
        <p:sp>
          <p:nvSpPr>
            <p:cNvPr id="45" name="TextBox 7">
              <a:extLst>
                <a:ext uri="{FF2B5EF4-FFF2-40B4-BE49-F238E27FC236}">
                  <a16:creationId xmlns:a16="http://schemas.microsoft.com/office/drawing/2014/main" id="{97E5E10B-7341-4292-8F5B-367C8FBDF20B}"/>
                </a:ext>
              </a:extLst>
            </p:cNvPr>
            <p:cNvSpPr txBox="1"/>
            <p:nvPr/>
          </p:nvSpPr>
          <p:spPr>
            <a:xfrm>
              <a:off x="4868314" y="1779131"/>
              <a:ext cx="703516" cy="609519"/>
            </a:xfrm>
            <a:prstGeom prst="rect">
              <a:avLst/>
            </a:prstGeom>
            <a:noFill/>
          </p:spPr>
          <p:txBody>
            <a:bodyPr wrap="none">
              <a:normAutofit lnSpcReduction="10000"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ADLaM Display" panose="02010000000000000000" pitchFamily="2" charset="77"/>
                  <a:ea typeface="DFPOP1W7-B5" panose="040B0709000000000000" pitchFamily="81" charset="-120"/>
                  <a:cs typeface="+mn-ea"/>
                  <a:sym typeface="+mn-lt"/>
                </a:rPr>
                <a:t>03</a:t>
              </a:r>
            </a:p>
          </p:txBody>
        </p:sp>
        <p:cxnSp>
          <p:nvCxnSpPr>
            <p:cNvPr id="46" name="Straight Connector 17">
              <a:extLst>
                <a:ext uri="{FF2B5EF4-FFF2-40B4-BE49-F238E27FC236}">
                  <a16:creationId xmlns:a16="http://schemas.microsoft.com/office/drawing/2014/main" id="{C929ECED-EFD0-4B2A-A840-E8B110B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4716016" y="2320206"/>
              <a:ext cx="1008112" cy="0"/>
            </a:xfrm>
            <a:prstGeom prst="line">
              <a:avLst/>
            </a:prstGeom>
            <a:ln w="12700" cap="flat" cmpd="sng" algn="ctr">
              <a:solidFill>
                <a:schemeClr val="bg1"/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24">
              <a:extLst>
                <a:ext uri="{FF2B5EF4-FFF2-40B4-BE49-F238E27FC236}">
                  <a16:creationId xmlns:a16="http://schemas.microsoft.com/office/drawing/2014/main" id="{9E55F036-8631-4B3A-8EC0-8B018523F671}"/>
                </a:ext>
              </a:extLst>
            </p:cNvPr>
            <p:cNvSpPr/>
            <p:nvPr/>
          </p:nvSpPr>
          <p:spPr>
            <a:xfrm>
              <a:off x="4792891" y="2496639"/>
              <a:ext cx="1008112" cy="266393"/>
            </a:xfrm>
            <a:prstGeom prst="rect">
              <a:avLst/>
            </a:prstGeom>
          </p:spPr>
          <p:txBody>
            <a:bodyPr wrap="none" lIns="0" tIns="0" rIns="0" bIns="0">
              <a:normAutofit/>
            </a:bodyPr>
            <a:lstStyle/>
            <a:p>
              <a:r>
                <a:rPr lang="en-AU" sz="1400" dirty="0"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Key Points</a:t>
              </a:r>
              <a:endParaRPr lang="zh-CN" altLang="en-US" sz="1400" dirty="0">
                <a:latin typeface="ADLaM Display" panose="02010000000000000000" pitchFamily="2" charset="77"/>
                <a:cs typeface="ADLaM Display" panose="02010000000000000000" pitchFamily="2" charset="77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E5A2D82-787E-4D22-8D2F-97C772F80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66" y="92760"/>
            <a:ext cx="2356443" cy="2118950"/>
          </a:xfrm>
          <a:prstGeom prst="rect">
            <a:avLst/>
          </a:prstGeom>
        </p:spPr>
      </p:pic>
      <p:sp>
        <p:nvSpPr>
          <p:cNvPr id="33" name="Arrow: Pentagon 2">
            <a:extLst>
              <a:ext uri="{FF2B5EF4-FFF2-40B4-BE49-F238E27FC236}">
                <a16:creationId xmlns:a16="http://schemas.microsoft.com/office/drawing/2014/main" id="{D61F24ED-08BF-4623-AC2F-EBC1889F338B}"/>
              </a:ext>
            </a:extLst>
          </p:cNvPr>
          <p:cNvSpPr/>
          <p:nvPr/>
        </p:nvSpPr>
        <p:spPr bwMode="auto">
          <a:xfrm>
            <a:off x="722392" y="45767"/>
            <a:ext cx="1689368" cy="1584176"/>
          </a:xfrm>
          <a:prstGeom prst="homePlate">
            <a:avLst>
              <a:gd name="adj" fmla="val 0"/>
            </a:avLst>
          </a:prstGeom>
          <a:noFill/>
          <a:ln w="19050">
            <a:noFill/>
            <a:round/>
            <a:headEnd/>
            <a:tailEnd/>
          </a:ln>
        </p:spPr>
        <p:txBody>
          <a:bodyPr rot="0" spcFirstLastPara="0" vert="horz" wrap="square" lIns="91440" tIns="45720" rIns="91440" bIns="45720" anchor="ctr" anchorCtr="1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OUTLINE</a:t>
            </a:r>
            <a:endParaRPr lang="en-US" altLang="zh-CN" sz="4000" b="1" dirty="0">
              <a:solidFill>
                <a:schemeClr val="bg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030EB93-F568-4D1A-1418-7057DED8192C}"/>
              </a:ext>
            </a:extLst>
          </p:cNvPr>
          <p:cNvGrpSpPr/>
          <p:nvPr/>
        </p:nvGrpSpPr>
        <p:grpSpPr>
          <a:xfrm>
            <a:off x="1634383" y="2217841"/>
            <a:ext cx="1649334" cy="1182588"/>
            <a:chOff x="1634383" y="2217841"/>
            <a:chExt cx="1649334" cy="1182588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41E66E42-CA2D-4C40-829E-E72993C79949}"/>
                </a:ext>
              </a:extLst>
            </p:cNvPr>
            <p:cNvGrpSpPr/>
            <p:nvPr/>
          </p:nvGrpSpPr>
          <p:grpSpPr>
            <a:xfrm>
              <a:off x="1787605" y="2217841"/>
              <a:ext cx="1344235" cy="1182588"/>
              <a:chOff x="1625726" y="2740977"/>
              <a:chExt cx="1344235" cy="1182588"/>
            </a:xfrm>
          </p:grpSpPr>
          <p:sp>
            <p:nvSpPr>
              <p:cNvPr id="49" name="TextBox 5">
                <a:extLst>
                  <a:ext uri="{FF2B5EF4-FFF2-40B4-BE49-F238E27FC236}">
                    <a16:creationId xmlns:a16="http://schemas.microsoft.com/office/drawing/2014/main" id="{AE8E0445-152C-40DA-A01D-419F54326DFE}"/>
                  </a:ext>
                </a:extLst>
              </p:cNvPr>
              <p:cNvSpPr txBox="1"/>
              <p:nvPr/>
            </p:nvSpPr>
            <p:spPr>
              <a:xfrm>
                <a:off x="1840867" y="2740977"/>
                <a:ext cx="913952" cy="797366"/>
              </a:xfrm>
              <a:prstGeom prst="rect">
                <a:avLst/>
              </a:prstGeom>
              <a:noFill/>
            </p:spPr>
            <p:txBody>
              <a:bodyPr wrap="none">
                <a:noAutofit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DFPOP1W7-B5" panose="040B0709000000000000" pitchFamily="81" charset="-120"/>
                    <a:cs typeface="+mn-ea"/>
                    <a:sym typeface="+mn-lt"/>
                  </a:rPr>
                  <a:t>01</a:t>
                </a:r>
              </a:p>
            </p:txBody>
          </p:sp>
          <p:cxnSp>
            <p:nvCxnSpPr>
              <p:cNvPr id="50" name="Straight Connector 17">
                <a:extLst>
                  <a:ext uri="{FF2B5EF4-FFF2-40B4-BE49-F238E27FC236}">
                    <a16:creationId xmlns:a16="http://schemas.microsoft.com/office/drawing/2014/main" id="{E53E4C8D-86EF-4E61-AB22-B72E99E33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9774" y="3286610"/>
                <a:ext cx="1008112" cy="0"/>
              </a:xfrm>
              <a:prstGeom prst="line">
                <a:avLst/>
              </a:prstGeom>
              <a:ln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24">
                <a:extLst>
                  <a:ext uri="{FF2B5EF4-FFF2-40B4-BE49-F238E27FC236}">
                    <a16:creationId xmlns:a16="http://schemas.microsoft.com/office/drawing/2014/main" id="{F06E7842-8DB5-4857-9865-CA6433737716}"/>
                  </a:ext>
                </a:extLst>
              </p:cNvPr>
              <p:cNvSpPr/>
              <p:nvPr/>
            </p:nvSpPr>
            <p:spPr>
              <a:xfrm>
                <a:off x="1625726" y="3547096"/>
                <a:ext cx="1344235" cy="37646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endParaRPr lang="zh-CN" altLang="en-US" sz="14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0D470F8-B217-8036-C78D-66A5DDFDA22D}"/>
                </a:ext>
              </a:extLst>
            </p:cNvPr>
            <p:cNvSpPr txBox="1"/>
            <p:nvPr/>
          </p:nvSpPr>
          <p:spPr>
            <a:xfrm>
              <a:off x="1634383" y="2858922"/>
              <a:ext cx="16493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Project Overview</a:t>
              </a:r>
              <a:endParaRPr lang="en-US" sz="14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07A53-9E91-E1ED-1F68-9A0549B85730}"/>
              </a:ext>
            </a:extLst>
          </p:cNvPr>
          <p:cNvGrpSpPr/>
          <p:nvPr/>
        </p:nvGrpSpPr>
        <p:grpSpPr>
          <a:xfrm>
            <a:off x="3947789" y="2993274"/>
            <a:ext cx="1165070" cy="943789"/>
            <a:chOff x="3947789" y="2993274"/>
            <a:chExt cx="1165070" cy="943789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7794900B-DB89-4199-B588-1A1381ACA485}"/>
                </a:ext>
              </a:extLst>
            </p:cNvPr>
            <p:cNvGrpSpPr/>
            <p:nvPr/>
          </p:nvGrpSpPr>
          <p:grpSpPr>
            <a:xfrm>
              <a:off x="3947789" y="2993274"/>
              <a:ext cx="1128267" cy="546248"/>
              <a:chOff x="4568340" y="2849258"/>
              <a:chExt cx="1128267" cy="546248"/>
            </a:xfrm>
          </p:grpSpPr>
          <p:sp>
            <p:nvSpPr>
              <p:cNvPr id="41" name="TextBox 8">
                <a:extLst>
                  <a:ext uri="{FF2B5EF4-FFF2-40B4-BE49-F238E27FC236}">
                    <a16:creationId xmlns:a16="http://schemas.microsoft.com/office/drawing/2014/main" id="{30EDBC9C-BA63-4265-9677-F22BF29494EA}"/>
                  </a:ext>
                </a:extLst>
              </p:cNvPr>
              <p:cNvSpPr txBox="1"/>
              <p:nvPr/>
            </p:nvSpPr>
            <p:spPr>
              <a:xfrm>
                <a:off x="4568340" y="2849258"/>
                <a:ext cx="706960" cy="546248"/>
              </a:xfrm>
              <a:prstGeom prst="rect">
                <a:avLst/>
              </a:prstGeom>
              <a:noFill/>
            </p:spPr>
            <p:txBody>
              <a:bodyPr wrap="none">
                <a:normAutofit fontScale="92500" lnSpcReduction="10000"/>
              </a:bodyPr>
              <a:lstStyle/>
              <a:p>
                <a:r>
                  <a:rPr lang="en-US" altLang="zh-CN" sz="3600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DFPOP1W7-B5" panose="040B0709000000000000" pitchFamily="81" charset="-120"/>
                    <a:cs typeface="+mn-ea"/>
                    <a:sym typeface="+mn-lt"/>
                  </a:rPr>
                  <a:t>02</a:t>
                </a:r>
              </a:p>
            </p:txBody>
          </p:sp>
          <p:cxnSp>
            <p:nvCxnSpPr>
              <p:cNvPr id="42" name="Straight Connector 17">
                <a:extLst>
                  <a:ext uri="{FF2B5EF4-FFF2-40B4-BE49-F238E27FC236}">
                    <a16:creationId xmlns:a16="http://schemas.microsoft.com/office/drawing/2014/main" id="{E910FC49-94C2-43B3-8FEA-4CF48DE94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8495" y="3363838"/>
                <a:ext cx="1008112" cy="0"/>
              </a:xfrm>
              <a:prstGeom prst="line">
                <a:avLst/>
              </a:prstGeom>
              <a:ln w="12700" cap="flat" cmpd="sng" algn="ctr">
                <a:solidFill>
                  <a:schemeClr val="bg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EF934C-4C5E-79BE-2A52-2FF97EE8D1F8}"/>
                </a:ext>
              </a:extLst>
            </p:cNvPr>
            <p:cNvSpPr txBox="1"/>
            <p:nvPr/>
          </p:nvSpPr>
          <p:spPr>
            <a:xfrm>
              <a:off x="4185329" y="3629286"/>
              <a:ext cx="92753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 dirty="0"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Progress</a:t>
              </a:r>
              <a:endParaRPr lang="en-US" sz="14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534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A7C55-5951-4AAD-FFD7-CE44475380A9}"/>
              </a:ext>
            </a:extLst>
          </p:cNvPr>
          <p:cNvSpPr txBox="1"/>
          <p:nvPr/>
        </p:nvSpPr>
        <p:spPr>
          <a:xfrm>
            <a:off x="1979712" y="2355726"/>
            <a:ext cx="5472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Project Overview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8317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24E8DD-C5D2-789B-D061-3BED750FB94E}"/>
              </a:ext>
            </a:extLst>
          </p:cNvPr>
          <p:cNvSpPr txBox="1"/>
          <p:nvPr/>
        </p:nvSpPr>
        <p:spPr>
          <a:xfrm>
            <a:off x="827584" y="182292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About</a:t>
            </a:r>
          </a:p>
          <a:p>
            <a:r>
              <a:rPr lang="en-US" sz="32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atlasapprox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API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42DD4E-6615-1C00-E73E-48D6315CF330}"/>
              </a:ext>
            </a:extLst>
          </p:cNvPr>
          <p:cNvCxnSpPr/>
          <p:nvPr/>
        </p:nvCxnSpPr>
        <p:spPr>
          <a:xfrm>
            <a:off x="3707904" y="627534"/>
            <a:ext cx="0" cy="3960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9089B-7467-2B6B-5023-EC186D2DB286}"/>
              </a:ext>
            </a:extLst>
          </p:cNvPr>
          <p:cNvSpPr txBox="1"/>
          <p:nvPr/>
        </p:nvSpPr>
        <p:spPr>
          <a:xfrm>
            <a:off x="4211960" y="1453592"/>
            <a:ext cx="43204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b="0" i="0" dirty="0">
                <a:solidFill>
                  <a:srgbClr val="404040"/>
                </a:solidFill>
                <a:effectLst/>
                <a:latin typeface="Abadi" panose="020F0502020204030204" pitchFamily="34" charset="0"/>
                <a:cs typeface="Abadi" panose="020F0502020204030204" pitchFamily="34" charset="0"/>
              </a:rPr>
              <a:t>single cell omics data sets describing multiple organs and ideally entire organisms</a:t>
            </a:r>
          </a:p>
          <a:p>
            <a:r>
              <a:rPr lang="en-AU" sz="1600" b="0" i="0" dirty="0">
                <a:solidFill>
                  <a:srgbClr val="404040"/>
                </a:solidFill>
                <a:effectLst/>
                <a:latin typeface="Abadi" panose="020F0502020204030204" pitchFamily="34" charset="0"/>
                <a:cs typeface="Abadi" panose="020F0502020204030204" pitchFamily="34" charset="0"/>
              </a:rPr>
              <a:t> 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b="0" i="0" dirty="0">
                <a:solidFill>
                  <a:srgbClr val="404040"/>
                </a:solidFill>
                <a:effectLst/>
                <a:latin typeface="Abadi" panose="020F0502020204030204" pitchFamily="34" charset="0"/>
                <a:cs typeface="Abadi" panose="020F0502020204030204" pitchFamily="34" charset="0"/>
              </a:rPr>
              <a:t>lightweight, lossy compression of a cell atlas</a:t>
            </a:r>
          </a:p>
          <a:p>
            <a:endParaRPr lang="en-AU" sz="1600" b="0" i="0" dirty="0">
              <a:solidFill>
                <a:srgbClr val="404040"/>
              </a:solidFill>
              <a:effectLst/>
              <a:latin typeface="Abadi" panose="020F0502020204030204" pitchFamily="34" charset="0"/>
              <a:cs typeface="Abadi" panose="020F0502020204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b="0" i="0" dirty="0">
                <a:solidFill>
                  <a:srgbClr val="404040"/>
                </a:solidFill>
                <a:effectLst/>
                <a:latin typeface="Abadi" panose="020F0502020204030204" pitchFamily="34" charset="0"/>
                <a:cs typeface="Abadi" panose="020F0502020204030204" pitchFamily="34" charset="0"/>
              </a:rPr>
              <a:t>retains key information while reducing data size and complexity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AU" sz="1600" dirty="0">
              <a:solidFill>
                <a:srgbClr val="404040"/>
              </a:solidFill>
              <a:latin typeface="Abadi" panose="020F0502020204030204" pitchFamily="34" charset="0"/>
              <a:ea typeface="微软雅黑" panose="020B0503020204020204" pitchFamily="34" charset="-122"/>
              <a:cs typeface="Abadi" panose="020F0502020204030204" pitchFamily="34" charset="0"/>
            </a:endParaRP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AU" sz="1600" dirty="0">
                <a:solidFill>
                  <a:srgbClr val="404040"/>
                </a:solidFill>
                <a:latin typeface="Abadi" panose="020F0502020204030204" pitchFamily="34" charset="0"/>
                <a:ea typeface="微软雅黑" panose="020B0503020204020204" pitchFamily="34" charset="-122"/>
                <a:cs typeface="Abadi" panose="020F0502020204030204" pitchFamily="34" charset="0"/>
              </a:rPr>
              <a:t>28 different species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badi" panose="020F0502020204030204" pitchFamily="34" charset="0"/>
              <a:ea typeface="微软雅黑" panose="020B0503020204020204" pitchFamily="34" charset="-122"/>
              <a:cs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750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1C35A3-4D89-49A8-B4A8-323BDA21EBE8}"/>
              </a:ext>
            </a:extLst>
          </p:cNvPr>
          <p:cNvGrpSpPr/>
          <p:nvPr/>
        </p:nvGrpSpPr>
        <p:grpSpPr>
          <a:xfrm>
            <a:off x="862392" y="1018073"/>
            <a:ext cx="7419215" cy="3107354"/>
            <a:chOff x="3530704" y="2420888"/>
            <a:chExt cx="4933951" cy="2348023"/>
          </a:xfrm>
        </p:grpSpPr>
        <p:sp>
          <p:nvSpPr>
            <p:cNvPr id="13" name="Parallelogram 4">
              <a:extLst>
                <a:ext uri="{FF2B5EF4-FFF2-40B4-BE49-F238E27FC236}">
                  <a16:creationId xmlns:a16="http://schemas.microsoft.com/office/drawing/2014/main" id="{37851C49-5FA9-4476-BE40-2FA32C1D2AE7}"/>
                </a:ext>
              </a:extLst>
            </p:cNvPr>
            <p:cNvSpPr/>
            <p:nvPr/>
          </p:nvSpPr>
          <p:spPr>
            <a:xfrm>
              <a:off x="6190514" y="2779964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Parallelogram 5">
              <a:extLst>
                <a:ext uri="{FF2B5EF4-FFF2-40B4-BE49-F238E27FC236}">
                  <a16:creationId xmlns:a16="http://schemas.microsoft.com/office/drawing/2014/main" id="{6542FD06-9C5E-4299-95A1-9B2611B72D72}"/>
                </a:ext>
              </a:extLst>
            </p:cNvPr>
            <p:cNvSpPr/>
            <p:nvPr/>
          </p:nvSpPr>
          <p:spPr>
            <a:xfrm flipV="1">
              <a:off x="5303910" y="2779964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Parallelogram 9">
              <a:extLst>
                <a:ext uri="{FF2B5EF4-FFF2-40B4-BE49-F238E27FC236}">
                  <a16:creationId xmlns:a16="http://schemas.microsoft.com/office/drawing/2014/main" id="{F4B9FBC9-A65B-4BE6-9150-8FA82F6DD222}"/>
                </a:ext>
              </a:extLst>
            </p:cNvPr>
            <p:cNvSpPr/>
            <p:nvPr/>
          </p:nvSpPr>
          <p:spPr>
            <a:xfrm>
              <a:off x="7077118" y="3277202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Parallelogram 13">
              <a:extLst>
                <a:ext uri="{FF2B5EF4-FFF2-40B4-BE49-F238E27FC236}">
                  <a16:creationId xmlns:a16="http://schemas.microsoft.com/office/drawing/2014/main" id="{54309F56-5CAB-427B-AA80-65683F12D30B}"/>
                </a:ext>
              </a:extLst>
            </p:cNvPr>
            <p:cNvSpPr/>
            <p:nvPr/>
          </p:nvSpPr>
          <p:spPr>
            <a:xfrm flipH="1">
              <a:off x="4417306" y="3277202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359CF9F-33CD-45F9-9011-8849B89D2888}"/>
                </a:ext>
              </a:extLst>
            </p:cNvPr>
            <p:cNvSpPr/>
            <p:nvPr/>
          </p:nvSpPr>
          <p:spPr>
            <a:xfrm flipH="1">
              <a:off x="7077118" y="3774440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Parallelogram 19">
              <a:extLst>
                <a:ext uri="{FF2B5EF4-FFF2-40B4-BE49-F238E27FC236}">
                  <a16:creationId xmlns:a16="http://schemas.microsoft.com/office/drawing/2014/main" id="{1AB7E9B5-E47A-4B20-85AB-8D7D3D485B3D}"/>
                </a:ext>
              </a:extLst>
            </p:cNvPr>
            <p:cNvSpPr/>
            <p:nvPr/>
          </p:nvSpPr>
          <p:spPr>
            <a:xfrm>
              <a:off x="4417306" y="3774440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Parallelogram 22">
              <a:extLst>
                <a:ext uri="{FF2B5EF4-FFF2-40B4-BE49-F238E27FC236}">
                  <a16:creationId xmlns:a16="http://schemas.microsoft.com/office/drawing/2014/main" id="{89C63C7D-61A9-4101-A235-24D9CD92CFB5}"/>
                </a:ext>
              </a:extLst>
            </p:cNvPr>
            <p:cNvSpPr/>
            <p:nvPr/>
          </p:nvSpPr>
          <p:spPr>
            <a:xfrm flipV="1">
              <a:off x="6190514" y="4271678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Parallelogram 23">
              <a:extLst>
                <a:ext uri="{FF2B5EF4-FFF2-40B4-BE49-F238E27FC236}">
                  <a16:creationId xmlns:a16="http://schemas.microsoft.com/office/drawing/2014/main" id="{62BE2502-C882-4A67-ABBE-BCE535165C18}"/>
                </a:ext>
              </a:extLst>
            </p:cNvPr>
            <p:cNvSpPr/>
            <p:nvPr/>
          </p:nvSpPr>
          <p:spPr>
            <a:xfrm>
              <a:off x="5303910" y="4271678"/>
              <a:ext cx="500931" cy="138163"/>
            </a:xfrm>
            <a:prstGeom prst="parallelogram">
              <a:avLst>
                <a:gd name="adj" fmla="val 7236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Freeform: Shape 38">
              <a:extLst>
                <a:ext uri="{FF2B5EF4-FFF2-40B4-BE49-F238E27FC236}">
                  <a16:creationId xmlns:a16="http://schemas.microsoft.com/office/drawing/2014/main" id="{ADF5DF5B-0DC1-40BB-81F1-A26F6763F031}"/>
                </a:ext>
              </a:extLst>
            </p:cNvPr>
            <p:cNvSpPr/>
            <p:nvPr/>
          </p:nvSpPr>
          <p:spPr>
            <a:xfrm>
              <a:off x="5303912" y="2420888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altLang="zh-CN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Average gene expression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2" name="Freeform: Shape 42">
              <a:extLst>
                <a:ext uri="{FF2B5EF4-FFF2-40B4-BE49-F238E27FC236}">
                  <a16:creationId xmlns:a16="http://schemas.microsoft.com/office/drawing/2014/main" id="{FF52AFF6-C851-46B9-B0AF-1481F6C1DF1C}"/>
                </a:ext>
              </a:extLst>
            </p:cNvPr>
            <p:cNvSpPr/>
            <p:nvPr/>
          </p:nvSpPr>
          <p:spPr>
            <a:xfrm>
              <a:off x="6190516" y="2918127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altLang="zh-CN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Get marker genes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3" name="Freeform: Shape 43">
              <a:extLst>
                <a:ext uri="{FF2B5EF4-FFF2-40B4-BE49-F238E27FC236}">
                  <a16:creationId xmlns:a16="http://schemas.microsoft.com/office/drawing/2014/main" id="{364002C2-4DFC-4AC3-88C6-0FBE0263467E}"/>
                </a:ext>
              </a:extLst>
            </p:cNvPr>
            <p:cNvSpPr/>
            <p:nvPr/>
          </p:nvSpPr>
          <p:spPr>
            <a:xfrm>
              <a:off x="3530704" y="3415364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Celltypexorgan table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4" name="Freeform: Shape 44">
              <a:extLst>
                <a:ext uri="{FF2B5EF4-FFF2-40B4-BE49-F238E27FC236}">
                  <a16:creationId xmlns:a16="http://schemas.microsoft.com/office/drawing/2014/main" id="{6405A827-0092-4551-AC65-6BED77008C93}"/>
                </a:ext>
              </a:extLst>
            </p:cNvPr>
            <p:cNvSpPr/>
            <p:nvPr/>
          </p:nvSpPr>
          <p:spPr>
            <a:xfrm>
              <a:off x="7077120" y="3415364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sz="1200" b="0" i="0" dirty="0">
                  <a:solidFill>
                    <a:schemeClr val="bg2">
                      <a:lumMod val="50000"/>
                    </a:schemeClr>
                  </a:solidFill>
                  <a:effectLst/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average and fraction data</a:t>
              </a:r>
              <a:endParaRPr lang="zh-CN" altLang="en-US" sz="1200" b="1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5" name="Freeform: Shape 47">
              <a:extLst>
                <a:ext uri="{FF2B5EF4-FFF2-40B4-BE49-F238E27FC236}">
                  <a16:creationId xmlns:a16="http://schemas.microsoft.com/office/drawing/2014/main" id="{B72CD836-259D-4265-A7E6-148D9AA4B50F}"/>
                </a:ext>
              </a:extLst>
            </p:cNvPr>
            <p:cNvSpPr/>
            <p:nvPr/>
          </p:nvSpPr>
          <p:spPr>
            <a:xfrm>
              <a:off x="6190515" y="3912601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Get similar cell types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6" name="Freeform: Shape 48">
              <a:extLst>
                <a:ext uri="{FF2B5EF4-FFF2-40B4-BE49-F238E27FC236}">
                  <a16:creationId xmlns:a16="http://schemas.microsoft.com/office/drawing/2014/main" id="{50A1587C-950D-49D6-BEB6-751183D9980E}"/>
                </a:ext>
              </a:extLst>
            </p:cNvPr>
            <p:cNvSpPr/>
            <p:nvPr/>
          </p:nvSpPr>
          <p:spPr>
            <a:xfrm>
              <a:off x="5303911" y="4409836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altLang="zh-CN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Get </a:t>
              </a:r>
              <a:r>
                <a:rPr lang="en-AU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similar features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7" name="Freeform: Shape 41">
              <a:extLst>
                <a:ext uri="{FF2B5EF4-FFF2-40B4-BE49-F238E27FC236}">
                  <a16:creationId xmlns:a16="http://schemas.microsoft.com/office/drawing/2014/main" id="{FEECC61B-919E-4C1F-823A-E7394D46E7EA}"/>
                </a:ext>
              </a:extLst>
            </p:cNvPr>
            <p:cNvSpPr/>
            <p:nvPr/>
          </p:nvSpPr>
          <p:spPr>
            <a:xfrm>
              <a:off x="4417308" y="2918127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altLang="zh-CN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List the cell types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  <p:sp>
          <p:nvSpPr>
            <p:cNvPr id="28" name="Freeform: Shape 46">
              <a:extLst>
                <a:ext uri="{FF2B5EF4-FFF2-40B4-BE49-F238E27FC236}">
                  <a16:creationId xmlns:a16="http://schemas.microsoft.com/office/drawing/2014/main" id="{C2E9785D-E069-49AD-9685-59F2EB991B24}"/>
                </a:ext>
              </a:extLst>
            </p:cNvPr>
            <p:cNvSpPr/>
            <p:nvPr/>
          </p:nvSpPr>
          <p:spPr>
            <a:xfrm>
              <a:off x="4417308" y="3912603"/>
              <a:ext cx="1387535" cy="359075"/>
            </a:xfrm>
            <a:custGeom>
              <a:avLst/>
              <a:gdLst>
                <a:gd name="connsiteX0" fmla="*/ 0 w 1490662"/>
                <a:gd name="connsiteY0" fmla="*/ 0 h 385763"/>
                <a:gd name="connsiteX1" fmla="*/ 1490662 w 1490662"/>
                <a:gd name="connsiteY1" fmla="*/ 0 h 385763"/>
                <a:gd name="connsiteX2" fmla="*/ 1490662 w 1490662"/>
                <a:gd name="connsiteY2" fmla="*/ 385763 h 385763"/>
                <a:gd name="connsiteX3" fmla="*/ 0 w 1490662"/>
                <a:gd name="connsiteY3" fmla="*/ 385763 h 385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0662" h="385763">
                  <a:moveTo>
                    <a:pt x="0" y="0"/>
                  </a:moveTo>
                  <a:lnTo>
                    <a:pt x="1490662" y="0"/>
                  </a:lnTo>
                  <a:lnTo>
                    <a:pt x="1490662" y="385763"/>
                  </a:lnTo>
                  <a:lnTo>
                    <a:pt x="0" y="385763"/>
                  </a:lnTo>
                  <a:close/>
                </a:path>
              </a:pathLst>
            </a:cu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 anchorCtr="1">
              <a:normAutofit/>
            </a:bodyPr>
            <a:lstStyle/>
            <a:p>
              <a:r>
                <a:rPr lang="en-AU" sz="1200" dirty="0">
                  <a:solidFill>
                    <a:schemeClr val="bg2">
                      <a:lumMod val="50000"/>
                    </a:schemeClr>
                  </a:solidFill>
                  <a:latin typeface="ADLaM Display" panose="02010000000000000000" pitchFamily="2" charset="77"/>
                  <a:ea typeface="ADLaM Display" panose="02010000000000000000" pitchFamily="2" charset="77"/>
                  <a:cs typeface="ADLaM Display" panose="02010000000000000000" pitchFamily="2" charset="77"/>
                </a:rPr>
                <a:t>Get highest measurements</a:t>
              </a:r>
              <a:endParaRPr lang="zh-CN" altLang="en-US" sz="1200" dirty="0">
                <a:solidFill>
                  <a:schemeClr val="bg2">
                    <a:lumMod val="50000"/>
                  </a:schemeClr>
                </a:solidFill>
                <a:latin typeface="ADLaM Display" panose="02010000000000000000" pitchFamily="2" charset="77"/>
                <a:cs typeface="ADLaM Display" panose="02010000000000000000" pitchFamily="2" charset="77"/>
              </a:endParaRP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42EF1B44-8706-4E4B-922A-93FE76488237}"/>
              </a:ext>
            </a:extLst>
          </p:cNvPr>
          <p:cNvSpPr txBox="1">
            <a:spLocks/>
          </p:cNvSpPr>
          <p:nvPr/>
        </p:nvSpPr>
        <p:spPr>
          <a:xfrm>
            <a:off x="365691" y="210338"/>
            <a:ext cx="4032448" cy="58907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AU" sz="2000" b="1" dirty="0">
                <a:solidFill>
                  <a:srgbClr val="40404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Selected</a:t>
            </a:r>
            <a:r>
              <a:rPr lang="en-AU" sz="2000" b="1" i="0" dirty="0">
                <a:solidFill>
                  <a:srgbClr val="404040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 examples of API usage</a:t>
            </a:r>
            <a:endParaRPr lang="en-GB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AC60-D01B-3C1A-1D7C-56B636794A4A}"/>
              </a:ext>
            </a:extLst>
          </p:cNvPr>
          <p:cNvSpPr txBox="1"/>
          <p:nvPr/>
        </p:nvSpPr>
        <p:spPr>
          <a:xfrm>
            <a:off x="7524328" y="4299942"/>
            <a:ext cx="1080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  <a:ea typeface="ADLaM Display" panose="02010000000000000000" pitchFamily="2" charset="77"/>
                <a:cs typeface="ADLaM Display" panose="02010000000000000000" pitchFamily="2" charset="77"/>
              </a:rPr>
              <a:t>17 endpoints</a:t>
            </a:r>
          </a:p>
        </p:txBody>
      </p:sp>
    </p:spTree>
    <p:extLst>
      <p:ext uri="{BB962C8B-B14F-4D97-AF65-F5344CB8AC3E}">
        <p14:creationId xmlns:p14="http://schemas.microsoft.com/office/powerpoint/2010/main" val="37942504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A7C55-5951-4AAD-FFD7-CE44475380A9}"/>
              </a:ext>
            </a:extLst>
          </p:cNvPr>
          <p:cNvSpPr txBox="1"/>
          <p:nvPr/>
        </p:nvSpPr>
        <p:spPr>
          <a:xfrm>
            <a:off x="3165642" y="2150831"/>
            <a:ext cx="2808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Progress </a:t>
            </a:r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665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AEB7B2E-C2DE-4283-8907-B6954A68F2E6}"/>
              </a:ext>
            </a:extLst>
          </p:cNvPr>
          <p:cNvGrpSpPr/>
          <p:nvPr/>
        </p:nvGrpSpPr>
        <p:grpSpPr>
          <a:xfrm>
            <a:off x="3443782" y="1544007"/>
            <a:ext cx="2439507" cy="2205325"/>
            <a:chOff x="4591709" y="2058677"/>
            <a:chExt cx="3252676" cy="2940433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895B86C2-2D53-427F-B95F-44157E8F4A29}"/>
                </a:ext>
              </a:extLst>
            </p:cNvPr>
            <p:cNvGrpSpPr/>
            <p:nvPr/>
          </p:nvGrpSpPr>
          <p:grpSpPr>
            <a:xfrm>
              <a:off x="4591709" y="2058677"/>
              <a:ext cx="3252676" cy="2940433"/>
              <a:chOff x="4683153" y="2682940"/>
              <a:chExt cx="2890404" cy="2612939"/>
            </a:xfrm>
          </p:grpSpPr>
          <p:sp>
            <p:nvSpPr>
              <p:cNvPr id="24" name="Freeform: Shape 5">
                <a:extLst>
                  <a:ext uri="{FF2B5EF4-FFF2-40B4-BE49-F238E27FC236}">
                    <a16:creationId xmlns:a16="http://schemas.microsoft.com/office/drawing/2014/main" id="{89B884FD-7114-49E1-83E6-8F1F7B5E38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78492" y="3765234"/>
                <a:ext cx="161701" cy="113926"/>
              </a:xfrm>
              <a:custGeom>
                <a:avLst/>
                <a:gdLst>
                  <a:gd name="T0" fmla="*/ 88 w 88"/>
                  <a:gd name="T1" fmla="*/ 0 h 62"/>
                  <a:gd name="T2" fmla="*/ 0 w 88"/>
                  <a:gd name="T3" fmla="*/ 9 h 62"/>
                  <a:gd name="T4" fmla="*/ 61 w 88"/>
                  <a:gd name="T5" fmla="*/ 62 h 62"/>
                  <a:gd name="T6" fmla="*/ 88 w 88"/>
                  <a:gd name="T7" fmla="*/ 0 h 62"/>
                  <a:gd name="T8" fmla="*/ 88 w 88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62">
                    <a:moveTo>
                      <a:pt x="88" y="0"/>
                    </a:moveTo>
                    <a:lnTo>
                      <a:pt x="0" y="9"/>
                    </a:lnTo>
                    <a:lnTo>
                      <a:pt x="61" y="62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80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Freeform: Shape 6">
                <a:extLst>
                  <a:ext uri="{FF2B5EF4-FFF2-40B4-BE49-F238E27FC236}">
                    <a16:creationId xmlns:a16="http://schemas.microsoft.com/office/drawing/2014/main" id="{4FCDE94C-EF76-4E6D-82BB-CDFCF99FD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27922" y="4955940"/>
                <a:ext cx="139651" cy="126789"/>
              </a:xfrm>
              <a:custGeom>
                <a:avLst/>
                <a:gdLst>
                  <a:gd name="T0" fmla="*/ 29 w 76"/>
                  <a:gd name="T1" fmla="*/ 0 h 69"/>
                  <a:gd name="T2" fmla="*/ 76 w 76"/>
                  <a:gd name="T3" fmla="*/ 55 h 69"/>
                  <a:gd name="T4" fmla="*/ 12 w 76"/>
                  <a:gd name="T5" fmla="*/ 69 h 69"/>
                  <a:gd name="T6" fmla="*/ 0 w 76"/>
                  <a:gd name="T7" fmla="*/ 69 h 69"/>
                  <a:gd name="T8" fmla="*/ 29 w 76"/>
                  <a:gd name="T9" fmla="*/ 0 h 69"/>
                  <a:gd name="T10" fmla="*/ 29 w 76"/>
                  <a:gd name="T1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6" h="69">
                    <a:moveTo>
                      <a:pt x="29" y="0"/>
                    </a:moveTo>
                    <a:lnTo>
                      <a:pt x="76" y="55"/>
                    </a:lnTo>
                    <a:lnTo>
                      <a:pt x="12" y="69"/>
                    </a:lnTo>
                    <a:lnTo>
                      <a:pt x="0" y="69"/>
                    </a:lnTo>
                    <a:lnTo>
                      <a:pt x="29" y="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80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Freeform: Shape 7">
                <a:extLst>
                  <a:ext uri="{FF2B5EF4-FFF2-40B4-BE49-F238E27FC236}">
                    <a16:creationId xmlns:a16="http://schemas.microsoft.com/office/drawing/2014/main" id="{35E1F8B9-F656-49A0-97DD-97EAD263F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6532" y="4838340"/>
                <a:ext cx="143326" cy="134139"/>
              </a:xfrm>
              <a:custGeom>
                <a:avLst/>
                <a:gdLst>
                  <a:gd name="T0" fmla="*/ 78 w 78"/>
                  <a:gd name="T1" fmla="*/ 0 h 73"/>
                  <a:gd name="T2" fmla="*/ 0 w 78"/>
                  <a:gd name="T3" fmla="*/ 14 h 73"/>
                  <a:gd name="T4" fmla="*/ 50 w 78"/>
                  <a:gd name="T5" fmla="*/ 73 h 73"/>
                  <a:gd name="T6" fmla="*/ 78 w 78"/>
                  <a:gd name="T7" fmla="*/ 0 h 73"/>
                  <a:gd name="T8" fmla="*/ 78 w 78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8" h="73">
                    <a:moveTo>
                      <a:pt x="78" y="0"/>
                    </a:moveTo>
                    <a:lnTo>
                      <a:pt x="0" y="14"/>
                    </a:lnTo>
                    <a:lnTo>
                      <a:pt x="50" y="73"/>
                    </a:lnTo>
                    <a:lnTo>
                      <a:pt x="78" y="0"/>
                    </a:lnTo>
                    <a:lnTo>
                      <a:pt x="78" y="0"/>
                    </a:lnTo>
                    <a:close/>
                  </a:path>
                </a:pathLst>
              </a:custGeom>
              <a:solidFill>
                <a:srgbClr val="80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Freeform: Shape 8">
                <a:extLst>
                  <a:ext uri="{FF2B5EF4-FFF2-40B4-BE49-F238E27FC236}">
                    <a16:creationId xmlns:a16="http://schemas.microsoft.com/office/drawing/2014/main" id="{23C1BF6E-8AA3-48D4-93CB-0BE726A74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8643" y="2682940"/>
                <a:ext cx="2454914" cy="999605"/>
              </a:xfrm>
              <a:custGeom>
                <a:avLst/>
                <a:gdLst>
                  <a:gd name="T0" fmla="*/ 232 w 1336"/>
                  <a:gd name="T1" fmla="*/ 38 h 544"/>
                  <a:gd name="T2" fmla="*/ 723 w 1336"/>
                  <a:gd name="T3" fmla="*/ 43 h 544"/>
                  <a:gd name="T4" fmla="*/ 1130 w 1336"/>
                  <a:gd name="T5" fmla="*/ 361 h 544"/>
                  <a:gd name="T6" fmla="*/ 1123 w 1336"/>
                  <a:gd name="T7" fmla="*/ 380 h 544"/>
                  <a:gd name="T8" fmla="*/ 1175 w 1336"/>
                  <a:gd name="T9" fmla="*/ 423 h 544"/>
                  <a:gd name="T10" fmla="*/ 1102 w 1336"/>
                  <a:gd name="T11" fmla="*/ 427 h 544"/>
                  <a:gd name="T12" fmla="*/ 611 w 1336"/>
                  <a:gd name="T13" fmla="*/ 463 h 544"/>
                  <a:gd name="T14" fmla="*/ 609 w 1336"/>
                  <a:gd name="T15" fmla="*/ 463 h 544"/>
                  <a:gd name="T16" fmla="*/ 607 w 1336"/>
                  <a:gd name="T17" fmla="*/ 461 h 544"/>
                  <a:gd name="T18" fmla="*/ 211 w 1336"/>
                  <a:gd name="T19" fmla="*/ 104 h 544"/>
                  <a:gd name="T20" fmla="*/ 211 w 1336"/>
                  <a:gd name="T21" fmla="*/ 104 h 544"/>
                  <a:gd name="T22" fmla="*/ 156 w 1336"/>
                  <a:gd name="T23" fmla="*/ 57 h 544"/>
                  <a:gd name="T24" fmla="*/ 225 w 1336"/>
                  <a:gd name="T25" fmla="*/ 57 h 544"/>
                  <a:gd name="T26" fmla="*/ 232 w 1336"/>
                  <a:gd name="T27" fmla="*/ 38 h 544"/>
                  <a:gd name="T28" fmla="*/ 232 w 1336"/>
                  <a:gd name="T29" fmla="*/ 38 h 544"/>
                  <a:gd name="T30" fmla="*/ 730 w 1336"/>
                  <a:gd name="T31" fmla="*/ 12 h 544"/>
                  <a:gd name="T32" fmla="*/ 1336 w 1336"/>
                  <a:gd name="T33" fmla="*/ 480 h 544"/>
                  <a:gd name="T34" fmla="*/ 590 w 1336"/>
                  <a:gd name="T35" fmla="*/ 544 h 544"/>
                  <a:gd name="T36" fmla="*/ 0 w 1336"/>
                  <a:gd name="T37" fmla="*/ 0 h 544"/>
                  <a:gd name="T38" fmla="*/ 730 w 1336"/>
                  <a:gd name="T39" fmla="*/ 12 h 544"/>
                  <a:gd name="T40" fmla="*/ 730 w 1336"/>
                  <a:gd name="T41" fmla="*/ 12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36" h="544">
                    <a:moveTo>
                      <a:pt x="232" y="38"/>
                    </a:moveTo>
                    <a:lnTo>
                      <a:pt x="723" y="43"/>
                    </a:lnTo>
                    <a:lnTo>
                      <a:pt x="1130" y="361"/>
                    </a:lnTo>
                    <a:lnTo>
                      <a:pt x="1123" y="380"/>
                    </a:lnTo>
                    <a:lnTo>
                      <a:pt x="1175" y="423"/>
                    </a:lnTo>
                    <a:lnTo>
                      <a:pt x="1102" y="427"/>
                    </a:lnTo>
                    <a:lnTo>
                      <a:pt x="611" y="463"/>
                    </a:lnTo>
                    <a:lnTo>
                      <a:pt x="609" y="463"/>
                    </a:lnTo>
                    <a:lnTo>
                      <a:pt x="607" y="461"/>
                    </a:lnTo>
                    <a:lnTo>
                      <a:pt x="211" y="104"/>
                    </a:lnTo>
                    <a:lnTo>
                      <a:pt x="211" y="104"/>
                    </a:lnTo>
                    <a:lnTo>
                      <a:pt x="156" y="57"/>
                    </a:lnTo>
                    <a:lnTo>
                      <a:pt x="225" y="57"/>
                    </a:lnTo>
                    <a:lnTo>
                      <a:pt x="232" y="38"/>
                    </a:lnTo>
                    <a:lnTo>
                      <a:pt x="232" y="38"/>
                    </a:lnTo>
                    <a:close/>
                    <a:moveTo>
                      <a:pt x="730" y="12"/>
                    </a:moveTo>
                    <a:lnTo>
                      <a:pt x="1336" y="480"/>
                    </a:lnTo>
                    <a:lnTo>
                      <a:pt x="590" y="544"/>
                    </a:lnTo>
                    <a:lnTo>
                      <a:pt x="0" y="0"/>
                    </a:lnTo>
                    <a:lnTo>
                      <a:pt x="730" y="12"/>
                    </a:lnTo>
                    <a:lnTo>
                      <a:pt x="730" y="12"/>
                    </a:lnTo>
                    <a:close/>
                  </a:path>
                </a:pathLst>
              </a:cu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Freeform: Shape 9">
                <a:extLst>
                  <a:ext uri="{FF2B5EF4-FFF2-40B4-BE49-F238E27FC236}">
                    <a16:creationId xmlns:a16="http://schemas.microsoft.com/office/drawing/2014/main" id="{7013B749-3A99-4E88-A211-9D0FCEE4E2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4946" y="2752765"/>
                <a:ext cx="1650084" cy="644967"/>
              </a:xfrm>
              <a:custGeom>
                <a:avLst/>
                <a:gdLst>
                  <a:gd name="T0" fmla="*/ 0 w 898"/>
                  <a:gd name="T1" fmla="*/ 0 h 351"/>
                  <a:gd name="T2" fmla="*/ 491 w 898"/>
                  <a:gd name="T3" fmla="*/ 5 h 351"/>
                  <a:gd name="T4" fmla="*/ 898 w 898"/>
                  <a:gd name="T5" fmla="*/ 323 h 351"/>
                  <a:gd name="T6" fmla="*/ 401 w 898"/>
                  <a:gd name="T7" fmla="*/ 351 h 351"/>
                  <a:gd name="T8" fmla="*/ 0 w 898"/>
                  <a:gd name="T9" fmla="*/ 0 h 351"/>
                  <a:gd name="T10" fmla="*/ 0 w 898"/>
                  <a:gd name="T11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98" h="351">
                    <a:moveTo>
                      <a:pt x="0" y="0"/>
                    </a:moveTo>
                    <a:lnTo>
                      <a:pt x="491" y="5"/>
                    </a:lnTo>
                    <a:lnTo>
                      <a:pt x="898" y="323"/>
                    </a:lnTo>
                    <a:lnTo>
                      <a:pt x="401" y="35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Freeform: Shape 10">
                <a:extLst>
                  <a:ext uri="{FF2B5EF4-FFF2-40B4-BE49-F238E27FC236}">
                    <a16:creationId xmlns:a16="http://schemas.microsoft.com/office/drawing/2014/main" id="{E3138180-7BC8-425E-A041-ABD9D646C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2721" y="2769304"/>
                <a:ext cx="1554534" cy="611891"/>
              </a:xfrm>
              <a:custGeom>
                <a:avLst/>
                <a:gdLst>
                  <a:gd name="T0" fmla="*/ 0 w 846"/>
                  <a:gd name="T1" fmla="*/ 0 h 333"/>
                  <a:gd name="T2" fmla="*/ 460 w 846"/>
                  <a:gd name="T3" fmla="*/ 5 h 333"/>
                  <a:gd name="T4" fmla="*/ 846 w 846"/>
                  <a:gd name="T5" fmla="*/ 307 h 333"/>
                  <a:gd name="T6" fmla="*/ 377 w 846"/>
                  <a:gd name="T7" fmla="*/ 333 h 333"/>
                  <a:gd name="T8" fmla="*/ 0 w 846"/>
                  <a:gd name="T9" fmla="*/ 0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6" h="333">
                    <a:moveTo>
                      <a:pt x="0" y="0"/>
                    </a:moveTo>
                    <a:lnTo>
                      <a:pt x="460" y="5"/>
                    </a:lnTo>
                    <a:lnTo>
                      <a:pt x="846" y="307"/>
                    </a:lnTo>
                    <a:lnTo>
                      <a:pt x="377" y="333"/>
                    </a:lnTo>
                    <a:lnTo>
                      <a:pt x="0" y="0"/>
                    </a:lnTo>
                    <a:close/>
                  </a:path>
                </a:pathLst>
              </a:custGeom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Freeform: Shape 11">
                <a:extLst>
                  <a:ext uri="{FF2B5EF4-FFF2-40B4-BE49-F238E27FC236}">
                    <a16:creationId xmlns:a16="http://schemas.microsoft.com/office/drawing/2014/main" id="{A12365E3-6B14-48BB-95AE-3381DD5CE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4012" y="3346282"/>
                <a:ext cx="961017" cy="187426"/>
              </a:xfrm>
              <a:custGeom>
                <a:avLst/>
                <a:gdLst>
                  <a:gd name="T0" fmla="*/ 523 w 523"/>
                  <a:gd name="T1" fmla="*/ 0 h 102"/>
                  <a:gd name="T2" fmla="*/ 516 w 523"/>
                  <a:gd name="T3" fmla="*/ 19 h 102"/>
                  <a:gd name="T4" fmla="*/ 495 w 523"/>
                  <a:gd name="T5" fmla="*/ 66 h 102"/>
                  <a:gd name="T6" fmla="*/ 4 w 523"/>
                  <a:gd name="T7" fmla="*/ 102 h 102"/>
                  <a:gd name="T8" fmla="*/ 2 w 523"/>
                  <a:gd name="T9" fmla="*/ 102 h 102"/>
                  <a:gd name="T10" fmla="*/ 0 w 523"/>
                  <a:gd name="T11" fmla="*/ 100 h 102"/>
                  <a:gd name="T12" fmla="*/ 26 w 523"/>
                  <a:gd name="T13" fmla="*/ 28 h 102"/>
                  <a:gd name="T14" fmla="*/ 523 w 523"/>
                  <a:gd name="T15" fmla="*/ 0 h 102"/>
                  <a:gd name="T16" fmla="*/ 523 w 523"/>
                  <a:gd name="T17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3" h="102">
                    <a:moveTo>
                      <a:pt x="523" y="0"/>
                    </a:moveTo>
                    <a:lnTo>
                      <a:pt x="516" y="19"/>
                    </a:lnTo>
                    <a:lnTo>
                      <a:pt x="495" y="66"/>
                    </a:lnTo>
                    <a:lnTo>
                      <a:pt x="4" y="102"/>
                    </a:lnTo>
                    <a:lnTo>
                      <a:pt x="2" y="102"/>
                    </a:lnTo>
                    <a:lnTo>
                      <a:pt x="0" y="100"/>
                    </a:lnTo>
                    <a:lnTo>
                      <a:pt x="26" y="28"/>
                    </a:lnTo>
                    <a:lnTo>
                      <a:pt x="523" y="0"/>
                    </a:lnTo>
                    <a:lnTo>
                      <a:pt x="523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46000">
                    <a:schemeClr val="accent2"/>
                  </a:gs>
                  <a:gs pos="82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5160000" scaled="0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Freeform: Shape 12">
                <a:extLst>
                  <a:ext uri="{FF2B5EF4-FFF2-40B4-BE49-F238E27FC236}">
                    <a16:creationId xmlns:a16="http://schemas.microsoft.com/office/drawing/2014/main" id="{A9667771-2FAC-4BFA-917B-D632218AB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6358" y="2752765"/>
                <a:ext cx="775429" cy="777267"/>
              </a:xfrm>
              <a:custGeom>
                <a:avLst/>
                <a:gdLst>
                  <a:gd name="T0" fmla="*/ 21 w 422"/>
                  <a:gd name="T1" fmla="*/ 0 h 423"/>
                  <a:gd name="T2" fmla="*/ 14 w 422"/>
                  <a:gd name="T3" fmla="*/ 19 h 423"/>
                  <a:gd name="T4" fmla="*/ 14 w 422"/>
                  <a:gd name="T5" fmla="*/ 19 h 423"/>
                  <a:gd name="T6" fmla="*/ 0 w 422"/>
                  <a:gd name="T7" fmla="*/ 66 h 423"/>
                  <a:gd name="T8" fmla="*/ 0 w 422"/>
                  <a:gd name="T9" fmla="*/ 66 h 423"/>
                  <a:gd name="T10" fmla="*/ 396 w 422"/>
                  <a:gd name="T11" fmla="*/ 423 h 423"/>
                  <a:gd name="T12" fmla="*/ 422 w 422"/>
                  <a:gd name="T13" fmla="*/ 351 h 423"/>
                  <a:gd name="T14" fmla="*/ 21 w 422"/>
                  <a:gd name="T15" fmla="*/ 0 h 423"/>
                  <a:gd name="T16" fmla="*/ 21 w 422"/>
                  <a:gd name="T17" fmla="*/ 0 h 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2" h="423">
                    <a:moveTo>
                      <a:pt x="21" y="0"/>
                    </a:moveTo>
                    <a:lnTo>
                      <a:pt x="14" y="19"/>
                    </a:lnTo>
                    <a:lnTo>
                      <a:pt x="14" y="19"/>
                    </a:lnTo>
                    <a:lnTo>
                      <a:pt x="0" y="66"/>
                    </a:lnTo>
                    <a:lnTo>
                      <a:pt x="0" y="66"/>
                    </a:lnTo>
                    <a:lnTo>
                      <a:pt x="396" y="423"/>
                    </a:lnTo>
                    <a:lnTo>
                      <a:pt x="422" y="351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/>
                  </a:gs>
                  <a:gs pos="46000">
                    <a:schemeClr val="accent2"/>
                  </a:gs>
                  <a:gs pos="61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7740000" scaled="0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Freeform: Shape 13">
                <a:extLst>
                  <a:ext uri="{FF2B5EF4-FFF2-40B4-BE49-F238E27FC236}">
                    <a16:creationId xmlns:a16="http://schemas.microsoft.com/office/drawing/2014/main" id="{0B26A80B-CD82-4342-B5DC-D8975D6CD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295" y="2787679"/>
                <a:ext cx="126788" cy="86364"/>
              </a:xfrm>
              <a:custGeom>
                <a:avLst/>
                <a:gdLst>
                  <a:gd name="T0" fmla="*/ 69 w 69"/>
                  <a:gd name="T1" fmla="*/ 0 h 47"/>
                  <a:gd name="T2" fmla="*/ 69 w 69"/>
                  <a:gd name="T3" fmla="*/ 0 h 47"/>
                  <a:gd name="T4" fmla="*/ 55 w 69"/>
                  <a:gd name="T5" fmla="*/ 47 h 47"/>
                  <a:gd name="T6" fmla="*/ 0 w 69"/>
                  <a:gd name="T7" fmla="*/ 0 h 47"/>
                  <a:gd name="T8" fmla="*/ 69 w 69"/>
                  <a:gd name="T9" fmla="*/ 0 h 47"/>
                  <a:gd name="T10" fmla="*/ 69 w 69"/>
                  <a:gd name="T1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9" h="47">
                    <a:moveTo>
                      <a:pt x="69" y="0"/>
                    </a:moveTo>
                    <a:lnTo>
                      <a:pt x="69" y="0"/>
                    </a:lnTo>
                    <a:lnTo>
                      <a:pt x="55" y="47"/>
                    </a:lnTo>
                    <a:lnTo>
                      <a:pt x="0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rgbClr val="80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Freeform: Shape 14">
                <a:extLst>
                  <a:ext uri="{FF2B5EF4-FFF2-40B4-BE49-F238E27FC236}">
                    <a16:creationId xmlns:a16="http://schemas.microsoft.com/office/drawing/2014/main" id="{3E675BDA-3E0D-45EE-956E-23DFF6BBE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3580" y="3381194"/>
                <a:ext cx="134138" cy="86364"/>
              </a:xfrm>
              <a:custGeom>
                <a:avLst/>
                <a:gdLst>
                  <a:gd name="T0" fmla="*/ 21 w 73"/>
                  <a:gd name="T1" fmla="*/ 0 h 47"/>
                  <a:gd name="T2" fmla="*/ 0 w 73"/>
                  <a:gd name="T3" fmla="*/ 47 h 47"/>
                  <a:gd name="T4" fmla="*/ 73 w 73"/>
                  <a:gd name="T5" fmla="*/ 43 h 47"/>
                  <a:gd name="T6" fmla="*/ 21 w 73"/>
                  <a:gd name="T7" fmla="*/ 0 h 47"/>
                  <a:gd name="T8" fmla="*/ 21 w 73"/>
                  <a:gd name="T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47">
                    <a:moveTo>
                      <a:pt x="21" y="0"/>
                    </a:moveTo>
                    <a:lnTo>
                      <a:pt x="0" y="47"/>
                    </a:lnTo>
                    <a:lnTo>
                      <a:pt x="73" y="43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Freeform: Shape 15">
                <a:extLst>
                  <a:ext uri="{FF2B5EF4-FFF2-40B4-BE49-F238E27FC236}">
                    <a16:creationId xmlns:a16="http://schemas.microsoft.com/office/drawing/2014/main" id="{FA2319AB-B5AE-4565-B9C3-C91F787BEB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9046" y="3564945"/>
                <a:ext cx="1984511" cy="1730934"/>
              </a:xfrm>
              <a:custGeom>
                <a:avLst/>
                <a:gdLst>
                  <a:gd name="T0" fmla="*/ 953 w 1080"/>
                  <a:gd name="T1" fmla="*/ 109 h 942"/>
                  <a:gd name="T2" fmla="*/ 865 w 1080"/>
                  <a:gd name="T3" fmla="*/ 118 h 942"/>
                  <a:gd name="T4" fmla="*/ 389 w 1080"/>
                  <a:gd name="T5" fmla="*/ 171 h 942"/>
                  <a:gd name="T6" fmla="*/ 384 w 1080"/>
                  <a:gd name="T7" fmla="*/ 185 h 942"/>
                  <a:gd name="T8" fmla="*/ 159 w 1080"/>
                  <a:gd name="T9" fmla="*/ 757 h 942"/>
                  <a:gd name="T10" fmla="*/ 130 w 1080"/>
                  <a:gd name="T11" fmla="*/ 826 h 942"/>
                  <a:gd name="T12" fmla="*/ 142 w 1080"/>
                  <a:gd name="T13" fmla="*/ 826 h 942"/>
                  <a:gd name="T14" fmla="*/ 206 w 1080"/>
                  <a:gd name="T15" fmla="*/ 812 h 942"/>
                  <a:gd name="T16" fmla="*/ 213 w 1080"/>
                  <a:gd name="T17" fmla="*/ 816 h 942"/>
                  <a:gd name="T18" fmla="*/ 213 w 1080"/>
                  <a:gd name="T19" fmla="*/ 816 h 942"/>
                  <a:gd name="T20" fmla="*/ 223 w 1080"/>
                  <a:gd name="T21" fmla="*/ 814 h 942"/>
                  <a:gd name="T22" fmla="*/ 697 w 1080"/>
                  <a:gd name="T23" fmla="*/ 707 h 942"/>
                  <a:gd name="T24" fmla="*/ 941 w 1080"/>
                  <a:gd name="T25" fmla="*/ 180 h 942"/>
                  <a:gd name="T26" fmla="*/ 926 w 1080"/>
                  <a:gd name="T27" fmla="*/ 171 h 942"/>
                  <a:gd name="T28" fmla="*/ 953 w 1080"/>
                  <a:gd name="T29" fmla="*/ 109 h 942"/>
                  <a:gd name="T30" fmla="*/ 953 w 1080"/>
                  <a:gd name="T31" fmla="*/ 109 h 942"/>
                  <a:gd name="T32" fmla="*/ 334 w 1080"/>
                  <a:gd name="T33" fmla="*/ 64 h 942"/>
                  <a:gd name="T34" fmla="*/ 1080 w 1080"/>
                  <a:gd name="T35" fmla="*/ 0 h 942"/>
                  <a:gd name="T36" fmla="*/ 720 w 1080"/>
                  <a:gd name="T37" fmla="*/ 771 h 942"/>
                  <a:gd name="T38" fmla="*/ 0 w 1080"/>
                  <a:gd name="T39" fmla="*/ 942 h 942"/>
                  <a:gd name="T40" fmla="*/ 334 w 1080"/>
                  <a:gd name="T41" fmla="*/ 64 h 942"/>
                  <a:gd name="T42" fmla="*/ 334 w 1080"/>
                  <a:gd name="T43" fmla="*/ 64 h 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080" h="942">
                    <a:moveTo>
                      <a:pt x="953" y="109"/>
                    </a:moveTo>
                    <a:lnTo>
                      <a:pt x="865" y="118"/>
                    </a:lnTo>
                    <a:lnTo>
                      <a:pt x="389" y="171"/>
                    </a:lnTo>
                    <a:lnTo>
                      <a:pt x="384" y="185"/>
                    </a:lnTo>
                    <a:lnTo>
                      <a:pt x="159" y="757"/>
                    </a:lnTo>
                    <a:lnTo>
                      <a:pt x="130" y="826"/>
                    </a:lnTo>
                    <a:lnTo>
                      <a:pt x="142" y="826"/>
                    </a:lnTo>
                    <a:lnTo>
                      <a:pt x="206" y="812"/>
                    </a:lnTo>
                    <a:lnTo>
                      <a:pt x="213" y="816"/>
                    </a:lnTo>
                    <a:lnTo>
                      <a:pt x="213" y="816"/>
                    </a:lnTo>
                    <a:lnTo>
                      <a:pt x="223" y="814"/>
                    </a:lnTo>
                    <a:lnTo>
                      <a:pt x="697" y="707"/>
                    </a:lnTo>
                    <a:lnTo>
                      <a:pt x="941" y="180"/>
                    </a:lnTo>
                    <a:lnTo>
                      <a:pt x="926" y="171"/>
                    </a:lnTo>
                    <a:lnTo>
                      <a:pt x="953" y="109"/>
                    </a:lnTo>
                    <a:lnTo>
                      <a:pt x="953" y="109"/>
                    </a:lnTo>
                    <a:close/>
                    <a:moveTo>
                      <a:pt x="334" y="64"/>
                    </a:moveTo>
                    <a:lnTo>
                      <a:pt x="1080" y="0"/>
                    </a:lnTo>
                    <a:lnTo>
                      <a:pt x="720" y="771"/>
                    </a:lnTo>
                    <a:lnTo>
                      <a:pt x="0" y="942"/>
                    </a:lnTo>
                    <a:lnTo>
                      <a:pt x="334" y="64"/>
                    </a:lnTo>
                    <a:lnTo>
                      <a:pt x="334" y="64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Freeform: Shape 16">
                <a:extLst>
                  <a:ext uri="{FF2B5EF4-FFF2-40B4-BE49-F238E27FC236}">
                    <a16:creationId xmlns:a16="http://schemas.microsoft.com/office/drawing/2014/main" id="{F0CB1316-C5DF-40F0-9015-AD05C2DCB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4650" y="3781771"/>
                <a:ext cx="1023493" cy="227851"/>
              </a:xfrm>
              <a:custGeom>
                <a:avLst/>
                <a:gdLst>
                  <a:gd name="T0" fmla="*/ 542 w 557"/>
                  <a:gd name="T1" fmla="*/ 53 h 124"/>
                  <a:gd name="T2" fmla="*/ 481 w 557"/>
                  <a:gd name="T3" fmla="*/ 0 h 124"/>
                  <a:gd name="T4" fmla="*/ 5 w 557"/>
                  <a:gd name="T5" fmla="*/ 53 h 124"/>
                  <a:gd name="T6" fmla="*/ 0 w 557"/>
                  <a:gd name="T7" fmla="*/ 67 h 124"/>
                  <a:gd name="T8" fmla="*/ 61 w 557"/>
                  <a:gd name="T9" fmla="*/ 124 h 124"/>
                  <a:gd name="T10" fmla="*/ 557 w 557"/>
                  <a:gd name="T11" fmla="*/ 62 h 124"/>
                  <a:gd name="T12" fmla="*/ 542 w 557"/>
                  <a:gd name="T13" fmla="*/ 53 h 124"/>
                  <a:gd name="T14" fmla="*/ 542 w 557"/>
                  <a:gd name="T15" fmla="*/ 53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7" h="124">
                    <a:moveTo>
                      <a:pt x="542" y="53"/>
                    </a:moveTo>
                    <a:lnTo>
                      <a:pt x="481" y="0"/>
                    </a:lnTo>
                    <a:lnTo>
                      <a:pt x="5" y="53"/>
                    </a:lnTo>
                    <a:lnTo>
                      <a:pt x="0" y="67"/>
                    </a:lnTo>
                    <a:lnTo>
                      <a:pt x="61" y="124"/>
                    </a:lnTo>
                    <a:lnTo>
                      <a:pt x="557" y="62"/>
                    </a:lnTo>
                    <a:lnTo>
                      <a:pt x="542" y="53"/>
                    </a:lnTo>
                    <a:lnTo>
                      <a:pt x="542" y="53"/>
                    </a:lnTo>
                    <a:close/>
                  </a:path>
                </a:pathLst>
              </a:custGeom>
              <a:gradFill flip="none" rotWithShape="1">
                <a:gsLst>
                  <a:gs pos="46000">
                    <a:schemeClr val="accent3"/>
                  </a:gs>
                  <a:gs pos="0">
                    <a:schemeClr val="accent3"/>
                  </a:gs>
                  <a:gs pos="76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5780000" scaled="0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Freeform: Shape 17">
                <a:extLst>
                  <a:ext uri="{FF2B5EF4-FFF2-40B4-BE49-F238E27FC236}">
                    <a16:creationId xmlns:a16="http://schemas.microsoft.com/office/drawing/2014/main" id="{ACE7E337-E7BC-46B7-8084-E95047048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53" y="2682940"/>
                <a:ext cx="1519620" cy="2612939"/>
              </a:xfrm>
              <a:custGeom>
                <a:avLst/>
                <a:gdLst>
                  <a:gd name="T0" fmla="*/ 247 w 827"/>
                  <a:gd name="T1" fmla="*/ 230 h 1422"/>
                  <a:gd name="T2" fmla="*/ 266 w 827"/>
                  <a:gd name="T3" fmla="*/ 173 h 1422"/>
                  <a:gd name="T4" fmla="*/ 699 w 827"/>
                  <a:gd name="T5" fmla="*/ 596 h 1422"/>
                  <a:gd name="T6" fmla="*/ 699 w 827"/>
                  <a:gd name="T7" fmla="*/ 596 h 1422"/>
                  <a:gd name="T8" fmla="*/ 699 w 827"/>
                  <a:gd name="T9" fmla="*/ 596 h 1422"/>
                  <a:gd name="T10" fmla="*/ 488 w 827"/>
                  <a:gd name="T11" fmla="*/ 1173 h 1422"/>
                  <a:gd name="T12" fmla="*/ 460 w 827"/>
                  <a:gd name="T13" fmla="*/ 1246 h 1422"/>
                  <a:gd name="T14" fmla="*/ 410 w 827"/>
                  <a:gd name="T15" fmla="*/ 1187 h 1422"/>
                  <a:gd name="T16" fmla="*/ 405 w 827"/>
                  <a:gd name="T17" fmla="*/ 1187 h 1422"/>
                  <a:gd name="T18" fmla="*/ 66 w 827"/>
                  <a:gd name="T19" fmla="*/ 788 h 1422"/>
                  <a:gd name="T20" fmla="*/ 102 w 827"/>
                  <a:gd name="T21" fmla="*/ 672 h 1422"/>
                  <a:gd name="T22" fmla="*/ 102 w 827"/>
                  <a:gd name="T23" fmla="*/ 670 h 1422"/>
                  <a:gd name="T24" fmla="*/ 104 w 827"/>
                  <a:gd name="T25" fmla="*/ 660 h 1422"/>
                  <a:gd name="T26" fmla="*/ 104 w 827"/>
                  <a:gd name="T27" fmla="*/ 660 h 1422"/>
                  <a:gd name="T28" fmla="*/ 232 w 827"/>
                  <a:gd name="T29" fmla="*/ 230 h 1422"/>
                  <a:gd name="T30" fmla="*/ 247 w 827"/>
                  <a:gd name="T31" fmla="*/ 230 h 1422"/>
                  <a:gd name="T32" fmla="*/ 247 w 827"/>
                  <a:gd name="T33" fmla="*/ 230 h 1422"/>
                  <a:gd name="T34" fmla="*/ 827 w 827"/>
                  <a:gd name="T35" fmla="*/ 544 h 1422"/>
                  <a:gd name="T36" fmla="*/ 237 w 827"/>
                  <a:gd name="T37" fmla="*/ 0 h 1422"/>
                  <a:gd name="T38" fmla="*/ 0 w 827"/>
                  <a:gd name="T39" fmla="*/ 819 h 1422"/>
                  <a:gd name="T40" fmla="*/ 493 w 827"/>
                  <a:gd name="T41" fmla="*/ 1422 h 1422"/>
                  <a:gd name="T42" fmla="*/ 827 w 827"/>
                  <a:gd name="T43" fmla="*/ 544 h 1422"/>
                  <a:gd name="T44" fmla="*/ 827 w 827"/>
                  <a:gd name="T45" fmla="*/ 544 h 1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27" h="1422">
                    <a:moveTo>
                      <a:pt x="247" y="230"/>
                    </a:moveTo>
                    <a:lnTo>
                      <a:pt x="266" y="173"/>
                    </a:lnTo>
                    <a:lnTo>
                      <a:pt x="699" y="596"/>
                    </a:lnTo>
                    <a:lnTo>
                      <a:pt x="699" y="596"/>
                    </a:lnTo>
                    <a:lnTo>
                      <a:pt x="699" y="596"/>
                    </a:lnTo>
                    <a:lnTo>
                      <a:pt x="488" y="1173"/>
                    </a:lnTo>
                    <a:lnTo>
                      <a:pt x="460" y="1246"/>
                    </a:lnTo>
                    <a:lnTo>
                      <a:pt x="410" y="1187"/>
                    </a:lnTo>
                    <a:lnTo>
                      <a:pt x="405" y="1187"/>
                    </a:lnTo>
                    <a:lnTo>
                      <a:pt x="66" y="788"/>
                    </a:lnTo>
                    <a:lnTo>
                      <a:pt x="102" y="672"/>
                    </a:lnTo>
                    <a:lnTo>
                      <a:pt x="102" y="670"/>
                    </a:lnTo>
                    <a:lnTo>
                      <a:pt x="104" y="660"/>
                    </a:lnTo>
                    <a:lnTo>
                      <a:pt x="104" y="660"/>
                    </a:lnTo>
                    <a:lnTo>
                      <a:pt x="232" y="230"/>
                    </a:lnTo>
                    <a:lnTo>
                      <a:pt x="247" y="230"/>
                    </a:lnTo>
                    <a:lnTo>
                      <a:pt x="247" y="230"/>
                    </a:lnTo>
                    <a:close/>
                    <a:moveTo>
                      <a:pt x="827" y="544"/>
                    </a:moveTo>
                    <a:lnTo>
                      <a:pt x="237" y="0"/>
                    </a:lnTo>
                    <a:lnTo>
                      <a:pt x="0" y="819"/>
                    </a:lnTo>
                    <a:lnTo>
                      <a:pt x="493" y="1422"/>
                    </a:lnTo>
                    <a:lnTo>
                      <a:pt x="827" y="544"/>
                    </a:lnTo>
                    <a:lnTo>
                      <a:pt x="827" y="544"/>
                    </a:ln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Freeform: Shape 18">
                <a:extLst>
                  <a:ext uri="{FF2B5EF4-FFF2-40B4-BE49-F238E27FC236}">
                    <a16:creationId xmlns:a16="http://schemas.microsoft.com/office/drawing/2014/main" id="{9DD403A1-807A-4C2B-9D3F-2C38C1DCEE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7019" y="3000830"/>
                <a:ext cx="134138" cy="104739"/>
              </a:xfrm>
              <a:custGeom>
                <a:avLst/>
                <a:gdLst>
                  <a:gd name="T0" fmla="*/ 0 w 73"/>
                  <a:gd name="T1" fmla="*/ 57 h 57"/>
                  <a:gd name="T2" fmla="*/ 19 w 73"/>
                  <a:gd name="T3" fmla="*/ 0 h 57"/>
                  <a:gd name="T4" fmla="*/ 73 w 73"/>
                  <a:gd name="T5" fmla="*/ 55 h 57"/>
                  <a:gd name="T6" fmla="*/ 0 w 73"/>
                  <a:gd name="T7" fmla="*/ 57 h 57"/>
                  <a:gd name="T8" fmla="*/ 0 w 73"/>
                  <a:gd name="T9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57">
                    <a:moveTo>
                      <a:pt x="0" y="57"/>
                    </a:moveTo>
                    <a:lnTo>
                      <a:pt x="19" y="0"/>
                    </a:lnTo>
                    <a:lnTo>
                      <a:pt x="73" y="55"/>
                    </a:lnTo>
                    <a:lnTo>
                      <a:pt x="0" y="57"/>
                    </a:lnTo>
                    <a:lnTo>
                      <a:pt x="0" y="57"/>
                    </a:lnTo>
                    <a:close/>
                  </a:path>
                </a:pathLst>
              </a:custGeom>
              <a:solidFill>
                <a:srgbClr val="804A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Freeform: Shape 19">
                <a:extLst>
                  <a:ext uri="{FF2B5EF4-FFF2-40B4-BE49-F238E27FC236}">
                    <a16:creationId xmlns:a16="http://schemas.microsoft.com/office/drawing/2014/main" id="{CE3588EA-2977-43DF-97E1-D5BE96874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3130" y="3101489"/>
                <a:ext cx="858117" cy="692742"/>
              </a:xfrm>
              <a:custGeom>
                <a:avLst/>
                <a:gdLst>
                  <a:gd name="T0" fmla="*/ 15 w 467"/>
                  <a:gd name="T1" fmla="*/ 2 h 377"/>
                  <a:gd name="T2" fmla="*/ 88 w 467"/>
                  <a:gd name="T3" fmla="*/ 0 h 377"/>
                  <a:gd name="T4" fmla="*/ 467 w 467"/>
                  <a:gd name="T5" fmla="*/ 368 h 377"/>
                  <a:gd name="T6" fmla="*/ 467 w 467"/>
                  <a:gd name="T7" fmla="*/ 368 h 377"/>
                  <a:gd name="T8" fmla="*/ 382 w 467"/>
                  <a:gd name="T9" fmla="*/ 377 h 377"/>
                  <a:gd name="T10" fmla="*/ 0 w 467"/>
                  <a:gd name="T11" fmla="*/ 2 h 377"/>
                  <a:gd name="T12" fmla="*/ 15 w 467"/>
                  <a:gd name="T13" fmla="*/ 2 h 377"/>
                  <a:gd name="T14" fmla="*/ 15 w 467"/>
                  <a:gd name="T15" fmla="*/ 2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7" h="377">
                    <a:moveTo>
                      <a:pt x="15" y="2"/>
                    </a:moveTo>
                    <a:lnTo>
                      <a:pt x="88" y="0"/>
                    </a:lnTo>
                    <a:lnTo>
                      <a:pt x="467" y="368"/>
                    </a:lnTo>
                    <a:lnTo>
                      <a:pt x="467" y="368"/>
                    </a:lnTo>
                    <a:lnTo>
                      <a:pt x="382" y="377"/>
                    </a:lnTo>
                    <a:lnTo>
                      <a:pt x="0" y="2"/>
                    </a:lnTo>
                    <a:lnTo>
                      <a:pt x="15" y="2"/>
                    </a:lnTo>
                    <a:lnTo>
                      <a:pt x="15" y="2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46000">
                    <a:schemeClr val="accent1"/>
                  </a:gs>
                  <a:gs pos="6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9140000" scaled="0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Freeform: Shape 20">
                <a:extLst>
                  <a:ext uri="{FF2B5EF4-FFF2-40B4-BE49-F238E27FC236}">
                    <a16:creationId xmlns:a16="http://schemas.microsoft.com/office/drawing/2014/main" id="{D7E2B3BD-92AB-4760-ACDF-CE2FDADF0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1210" y="3904885"/>
                <a:ext cx="525528" cy="1159469"/>
              </a:xfrm>
              <a:custGeom>
                <a:avLst/>
                <a:gdLst>
                  <a:gd name="T0" fmla="*/ 286 w 286"/>
                  <a:gd name="T1" fmla="*/ 57 h 631"/>
                  <a:gd name="T2" fmla="*/ 225 w 286"/>
                  <a:gd name="T3" fmla="*/ 0 h 631"/>
                  <a:gd name="T4" fmla="*/ 0 w 286"/>
                  <a:gd name="T5" fmla="*/ 572 h 631"/>
                  <a:gd name="T6" fmla="*/ 47 w 286"/>
                  <a:gd name="T7" fmla="*/ 627 h 631"/>
                  <a:gd name="T8" fmla="*/ 54 w 286"/>
                  <a:gd name="T9" fmla="*/ 631 h 631"/>
                  <a:gd name="T10" fmla="*/ 286 w 286"/>
                  <a:gd name="T11" fmla="*/ 57 h 631"/>
                  <a:gd name="T12" fmla="*/ 286 w 286"/>
                  <a:gd name="T13" fmla="*/ 57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6" h="631">
                    <a:moveTo>
                      <a:pt x="286" y="57"/>
                    </a:moveTo>
                    <a:lnTo>
                      <a:pt x="225" y="0"/>
                    </a:lnTo>
                    <a:lnTo>
                      <a:pt x="0" y="572"/>
                    </a:lnTo>
                    <a:lnTo>
                      <a:pt x="47" y="627"/>
                    </a:lnTo>
                    <a:lnTo>
                      <a:pt x="54" y="631"/>
                    </a:lnTo>
                    <a:lnTo>
                      <a:pt x="286" y="57"/>
                    </a:lnTo>
                    <a:lnTo>
                      <a:pt x="286" y="5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/>
                  </a:gs>
                  <a:gs pos="46000">
                    <a:schemeClr val="accent3"/>
                  </a:gs>
                  <a:gs pos="67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2060000" scaled="0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Freeform: Shape 21">
                <a:extLst>
                  <a:ext uri="{FF2B5EF4-FFF2-40B4-BE49-F238E27FC236}">
                    <a16:creationId xmlns:a16="http://schemas.microsoft.com/office/drawing/2014/main" id="{136E3891-491E-4351-A2FC-F109D1EACF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0435" y="3895696"/>
                <a:ext cx="1337707" cy="1168656"/>
              </a:xfrm>
              <a:custGeom>
                <a:avLst/>
                <a:gdLst>
                  <a:gd name="T0" fmla="*/ 232 w 728"/>
                  <a:gd name="T1" fmla="*/ 62 h 636"/>
                  <a:gd name="T2" fmla="*/ 728 w 728"/>
                  <a:gd name="T3" fmla="*/ 0 h 636"/>
                  <a:gd name="T4" fmla="*/ 484 w 728"/>
                  <a:gd name="T5" fmla="*/ 527 h 636"/>
                  <a:gd name="T6" fmla="*/ 10 w 728"/>
                  <a:gd name="T7" fmla="*/ 634 h 636"/>
                  <a:gd name="T8" fmla="*/ 0 w 728"/>
                  <a:gd name="T9" fmla="*/ 636 h 636"/>
                  <a:gd name="T10" fmla="*/ 0 w 728"/>
                  <a:gd name="T11" fmla="*/ 636 h 636"/>
                  <a:gd name="T12" fmla="*/ 232 w 728"/>
                  <a:gd name="T13" fmla="*/ 62 h 636"/>
                  <a:gd name="T14" fmla="*/ 232 w 728"/>
                  <a:gd name="T15" fmla="*/ 62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28" h="636">
                    <a:moveTo>
                      <a:pt x="232" y="62"/>
                    </a:moveTo>
                    <a:lnTo>
                      <a:pt x="728" y="0"/>
                    </a:lnTo>
                    <a:lnTo>
                      <a:pt x="484" y="527"/>
                    </a:lnTo>
                    <a:lnTo>
                      <a:pt x="10" y="634"/>
                    </a:lnTo>
                    <a:lnTo>
                      <a:pt x="0" y="636"/>
                    </a:lnTo>
                    <a:lnTo>
                      <a:pt x="0" y="636"/>
                    </a:lnTo>
                    <a:lnTo>
                      <a:pt x="232" y="62"/>
                    </a:lnTo>
                    <a:lnTo>
                      <a:pt x="232" y="62"/>
                    </a:lnTo>
                    <a:close/>
                  </a:path>
                </a:pathLst>
              </a:custGeom>
              <a:solidFill>
                <a:srgbClr val="F8F5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Freeform: Shape 22">
                <a:extLst>
                  <a:ext uri="{FF2B5EF4-FFF2-40B4-BE49-F238E27FC236}">
                    <a16:creationId xmlns:a16="http://schemas.microsoft.com/office/drawing/2014/main" id="{77BB73FB-105F-4EEC-852A-F0AEEC87EB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6160" y="3917747"/>
                <a:ext cx="1280744" cy="1124556"/>
              </a:xfrm>
              <a:custGeom>
                <a:avLst/>
                <a:gdLst>
                  <a:gd name="T0" fmla="*/ 223 w 697"/>
                  <a:gd name="T1" fmla="*/ 59 h 612"/>
                  <a:gd name="T2" fmla="*/ 697 w 697"/>
                  <a:gd name="T3" fmla="*/ 0 h 612"/>
                  <a:gd name="T4" fmla="*/ 463 w 697"/>
                  <a:gd name="T5" fmla="*/ 508 h 612"/>
                  <a:gd name="T6" fmla="*/ 0 w 697"/>
                  <a:gd name="T7" fmla="*/ 612 h 612"/>
                  <a:gd name="T8" fmla="*/ 223 w 697"/>
                  <a:gd name="T9" fmla="*/ 59 h 6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97" h="612">
                    <a:moveTo>
                      <a:pt x="223" y="59"/>
                    </a:moveTo>
                    <a:lnTo>
                      <a:pt x="697" y="0"/>
                    </a:lnTo>
                    <a:lnTo>
                      <a:pt x="463" y="508"/>
                    </a:lnTo>
                    <a:lnTo>
                      <a:pt x="0" y="612"/>
                    </a:lnTo>
                    <a:lnTo>
                      <a:pt x="223" y="59"/>
                    </a:lnTo>
                    <a:close/>
                  </a:path>
                </a:pathLst>
              </a:cu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Freeform: Shape 23">
                <a:extLst>
                  <a:ext uri="{FF2B5EF4-FFF2-40B4-BE49-F238E27FC236}">
                    <a16:creationId xmlns:a16="http://schemas.microsoft.com/office/drawing/2014/main" id="{0067D1C6-0C2B-40F8-96FF-44187DC26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4429" y="3105567"/>
                <a:ext cx="1006956" cy="1758498"/>
              </a:xfrm>
              <a:custGeom>
                <a:avLst/>
                <a:gdLst>
                  <a:gd name="T0" fmla="*/ 548 w 548"/>
                  <a:gd name="T1" fmla="*/ 375 h 957"/>
                  <a:gd name="T2" fmla="*/ 166 w 548"/>
                  <a:gd name="T3" fmla="*/ 0 h 957"/>
                  <a:gd name="T4" fmla="*/ 38 w 548"/>
                  <a:gd name="T5" fmla="*/ 430 h 957"/>
                  <a:gd name="T6" fmla="*/ 38 w 548"/>
                  <a:gd name="T7" fmla="*/ 430 h 957"/>
                  <a:gd name="T8" fmla="*/ 36 w 548"/>
                  <a:gd name="T9" fmla="*/ 440 h 957"/>
                  <a:gd name="T10" fmla="*/ 36 w 548"/>
                  <a:gd name="T11" fmla="*/ 442 h 957"/>
                  <a:gd name="T12" fmla="*/ 0 w 548"/>
                  <a:gd name="T13" fmla="*/ 558 h 957"/>
                  <a:gd name="T14" fmla="*/ 339 w 548"/>
                  <a:gd name="T15" fmla="*/ 957 h 957"/>
                  <a:gd name="T16" fmla="*/ 548 w 548"/>
                  <a:gd name="T17" fmla="*/ 375 h 957"/>
                  <a:gd name="T18" fmla="*/ 548 w 548"/>
                  <a:gd name="T19" fmla="*/ 375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48" h="957">
                    <a:moveTo>
                      <a:pt x="548" y="375"/>
                    </a:moveTo>
                    <a:lnTo>
                      <a:pt x="166" y="0"/>
                    </a:lnTo>
                    <a:lnTo>
                      <a:pt x="38" y="430"/>
                    </a:lnTo>
                    <a:lnTo>
                      <a:pt x="38" y="430"/>
                    </a:lnTo>
                    <a:lnTo>
                      <a:pt x="36" y="440"/>
                    </a:lnTo>
                    <a:lnTo>
                      <a:pt x="36" y="442"/>
                    </a:lnTo>
                    <a:lnTo>
                      <a:pt x="0" y="558"/>
                    </a:lnTo>
                    <a:lnTo>
                      <a:pt x="339" y="957"/>
                    </a:lnTo>
                    <a:lnTo>
                      <a:pt x="548" y="375"/>
                    </a:lnTo>
                    <a:lnTo>
                      <a:pt x="548" y="375"/>
                    </a:lnTo>
                    <a:close/>
                  </a:path>
                </a:pathLst>
              </a:custGeom>
              <a:solidFill>
                <a:srgbClr val="E1FA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Freeform: Shape 24">
                <a:extLst>
                  <a:ext uri="{FF2B5EF4-FFF2-40B4-BE49-F238E27FC236}">
                    <a16:creationId xmlns:a16="http://schemas.microsoft.com/office/drawing/2014/main" id="{6D17480A-5A9A-41EE-B00F-D6E975817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0154" y="3136403"/>
                <a:ext cx="962855" cy="1696022"/>
              </a:xfrm>
              <a:custGeom>
                <a:avLst/>
                <a:gdLst>
                  <a:gd name="T0" fmla="*/ 0 w 524"/>
                  <a:gd name="T1" fmla="*/ 539 h 923"/>
                  <a:gd name="T2" fmla="*/ 33 w 524"/>
                  <a:gd name="T3" fmla="*/ 425 h 923"/>
                  <a:gd name="T4" fmla="*/ 33 w 524"/>
                  <a:gd name="T5" fmla="*/ 425 h 923"/>
                  <a:gd name="T6" fmla="*/ 159 w 524"/>
                  <a:gd name="T7" fmla="*/ 0 h 923"/>
                  <a:gd name="T8" fmla="*/ 524 w 524"/>
                  <a:gd name="T9" fmla="*/ 361 h 923"/>
                  <a:gd name="T10" fmla="*/ 323 w 524"/>
                  <a:gd name="T11" fmla="*/ 923 h 923"/>
                  <a:gd name="T12" fmla="*/ 0 w 524"/>
                  <a:gd name="T13" fmla="*/ 539 h 9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4" h="923">
                    <a:moveTo>
                      <a:pt x="0" y="539"/>
                    </a:moveTo>
                    <a:lnTo>
                      <a:pt x="33" y="425"/>
                    </a:lnTo>
                    <a:lnTo>
                      <a:pt x="33" y="425"/>
                    </a:lnTo>
                    <a:lnTo>
                      <a:pt x="159" y="0"/>
                    </a:lnTo>
                    <a:lnTo>
                      <a:pt x="524" y="361"/>
                    </a:lnTo>
                    <a:lnTo>
                      <a:pt x="323" y="923"/>
                    </a:lnTo>
                    <a:lnTo>
                      <a:pt x="0" y="539"/>
                    </a:ln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Freeform: Shape 25">
                <a:extLst>
                  <a:ext uri="{FF2B5EF4-FFF2-40B4-BE49-F238E27FC236}">
                    <a16:creationId xmlns:a16="http://schemas.microsoft.com/office/drawing/2014/main" id="{39C0CAAC-2AD1-43D7-8687-CE33921F4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1020" y="3777693"/>
                <a:ext cx="540228" cy="1085969"/>
              </a:xfrm>
              <a:custGeom>
                <a:avLst/>
                <a:gdLst>
                  <a:gd name="T0" fmla="*/ 209 w 294"/>
                  <a:gd name="T1" fmla="*/ 9 h 591"/>
                  <a:gd name="T2" fmla="*/ 294 w 294"/>
                  <a:gd name="T3" fmla="*/ 0 h 591"/>
                  <a:gd name="T4" fmla="*/ 83 w 294"/>
                  <a:gd name="T5" fmla="*/ 577 h 591"/>
                  <a:gd name="T6" fmla="*/ 5 w 294"/>
                  <a:gd name="T7" fmla="*/ 591 h 591"/>
                  <a:gd name="T8" fmla="*/ 0 w 294"/>
                  <a:gd name="T9" fmla="*/ 591 h 591"/>
                  <a:gd name="T10" fmla="*/ 209 w 294"/>
                  <a:gd name="T11" fmla="*/ 9 h 591"/>
                  <a:gd name="T12" fmla="*/ 209 w 294"/>
                  <a:gd name="T13" fmla="*/ 9 h 5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4" h="591">
                    <a:moveTo>
                      <a:pt x="209" y="9"/>
                    </a:moveTo>
                    <a:lnTo>
                      <a:pt x="294" y="0"/>
                    </a:lnTo>
                    <a:lnTo>
                      <a:pt x="83" y="577"/>
                    </a:lnTo>
                    <a:lnTo>
                      <a:pt x="5" y="591"/>
                    </a:lnTo>
                    <a:lnTo>
                      <a:pt x="0" y="591"/>
                    </a:lnTo>
                    <a:lnTo>
                      <a:pt x="209" y="9"/>
                    </a:lnTo>
                    <a:lnTo>
                      <a:pt x="209" y="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/>
                  </a:gs>
                  <a:gs pos="46000">
                    <a:schemeClr val="accent1"/>
                  </a:gs>
                  <a:gs pos="6000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200000" scaled="0"/>
                <a:tileRect/>
              </a:gradFill>
              <a:ln>
                <a:noFill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Freeform: Shape 26">
                <a:extLst>
                  <a:ext uri="{FF2B5EF4-FFF2-40B4-BE49-F238E27FC236}">
                    <a16:creationId xmlns:a16="http://schemas.microsoft.com/office/drawing/2014/main" id="{A3903BB1-69A8-4F7B-8357-DF1B4195C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03352" y="2818916"/>
                <a:ext cx="970205" cy="746029"/>
              </a:xfrm>
              <a:custGeom>
                <a:avLst/>
                <a:gdLst>
                  <a:gd name="T0" fmla="*/ 0 w 528"/>
                  <a:gd name="T1" fmla="*/ 0 h 406"/>
                  <a:gd name="T2" fmla="*/ 0 w 528"/>
                  <a:gd name="T3" fmla="*/ 0 h 406"/>
                  <a:gd name="T4" fmla="*/ 528 w 528"/>
                  <a:gd name="T5" fmla="*/ 406 h 406"/>
                  <a:gd name="T6" fmla="*/ 0 w 528"/>
                  <a:gd name="T7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8" h="406">
                    <a:moveTo>
                      <a:pt x="0" y="0"/>
                    </a:moveTo>
                    <a:lnTo>
                      <a:pt x="0" y="0"/>
                    </a:lnTo>
                    <a:lnTo>
                      <a:pt x="528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Freeform: Shape 27">
                <a:extLst>
                  <a:ext uri="{FF2B5EF4-FFF2-40B4-BE49-F238E27FC236}">
                    <a16:creationId xmlns:a16="http://schemas.microsoft.com/office/drawing/2014/main" id="{FECCFB13-73DE-4782-A21A-7932DB204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66" y="2682940"/>
                <a:ext cx="400577" cy="1378132"/>
              </a:xfrm>
              <a:custGeom>
                <a:avLst/>
                <a:gdLst>
                  <a:gd name="T0" fmla="*/ 0 w 218"/>
                  <a:gd name="T1" fmla="*/ 750 h 750"/>
                  <a:gd name="T2" fmla="*/ 0 w 218"/>
                  <a:gd name="T3" fmla="*/ 750 h 750"/>
                  <a:gd name="T4" fmla="*/ 218 w 218"/>
                  <a:gd name="T5" fmla="*/ 0 h 750"/>
                  <a:gd name="T6" fmla="*/ 0 w 218"/>
                  <a:gd name="T7" fmla="*/ 750 h 7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8" h="750">
                    <a:moveTo>
                      <a:pt x="0" y="750"/>
                    </a:moveTo>
                    <a:lnTo>
                      <a:pt x="0" y="750"/>
                    </a:lnTo>
                    <a:lnTo>
                      <a:pt x="218" y="0"/>
                    </a:lnTo>
                    <a:lnTo>
                      <a:pt x="0" y="75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Freeform: Shape 28">
                <a:extLst>
                  <a:ext uri="{FF2B5EF4-FFF2-40B4-BE49-F238E27FC236}">
                    <a16:creationId xmlns:a16="http://schemas.microsoft.com/office/drawing/2014/main" id="{99FF73F6-ABBB-4897-9B27-3880D87B1C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4968" y="2682940"/>
                <a:ext cx="2458589" cy="2612939"/>
              </a:xfrm>
              <a:custGeom>
                <a:avLst/>
                <a:gdLst>
                  <a:gd name="T0" fmla="*/ 265 w 1338"/>
                  <a:gd name="T1" fmla="*/ 1420 h 1422"/>
                  <a:gd name="T2" fmla="*/ 597 w 1338"/>
                  <a:gd name="T3" fmla="*/ 548 h 1422"/>
                  <a:gd name="T4" fmla="*/ 1336 w 1338"/>
                  <a:gd name="T5" fmla="*/ 487 h 1422"/>
                  <a:gd name="T6" fmla="*/ 1338 w 1338"/>
                  <a:gd name="T7" fmla="*/ 480 h 1422"/>
                  <a:gd name="T8" fmla="*/ 1331 w 1338"/>
                  <a:gd name="T9" fmla="*/ 475 h 1422"/>
                  <a:gd name="T10" fmla="*/ 594 w 1338"/>
                  <a:gd name="T11" fmla="*/ 537 h 1422"/>
                  <a:gd name="T12" fmla="*/ 12 w 1338"/>
                  <a:gd name="T13" fmla="*/ 0 h 1422"/>
                  <a:gd name="T14" fmla="*/ 2 w 1338"/>
                  <a:gd name="T15" fmla="*/ 0 h 1422"/>
                  <a:gd name="T16" fmla="*/ 0 w 1338"/>
                  <a:gd name="T17" fmla="*/ 7 h 1422"/>
                  <a:gd name="T18" fmla="*/ 585 w 1338"/>
                  <a:gd name="T19" fmla="*/ 546 h 1422"/>
                  <a:gd name="T20" fmla="*/ 253 w 1338"/>
                  <a:gd name="T21" fmla="*/ 1417 h 1422"/>
                  <a:gd name="T22" fmla="*/ 258 w 1338"/>
                  <a:gd name="T23" fmla="*/ 1422 h 1422"/>
                  <a:gd name="T24" fmla="*/ 265 w 1338"/>
                  <a:gd name="T25" fmla="*/ 1420 h 1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8" h="1422">
                    <a:moveTo>
                      <a:pt x="265" y="1420"/>
                    </a:moveTo>
                    <a:lnTo>
                      <a:pt x="597" y="548"/>
                    </a:lnTo>
                    <a:lnTo>
                      <a:pt x="1336" y="487"/>
                    </a:lnTo>
                    <a:lnTo>
                      <a:pt x="1338" y="480"/>
                    </a:lnTo>
                    <a:lnTo>
                      <a:pt x="1331" y="475"/>
                    </a:lnTo>
                    <a:lnTo>
                      <a:pt x="594" y="537"/>
                    </a:lnTo>
                    <a:lnTo>
                      <a:pt x="12" y="0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585" y="546"/>
                    </a:lnTo>
                    <a:lnTo>
                      <a:pt x="253" y="1417"/>
                    </a:lnTo>
                    <a:lnTo>
                      <a:pt x="258" y="1422"/>
                    </a:lnTo>
                    <a:lnTo>
                      <a:pt x="265" y="1420"/>
                    </a:lnTo>
                    <a:close/>
                  </a:path>
                </a:pathLst>
              </a:custGeom>
              <a:solidFill>
                <a:srgbClr val="FFFBE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21" name="Oval 32">
              <a:extLst>
                <a:ext uri="{FF2B5EF4-FFF2-40B4-BE49-F238E27FC236}">
                  <a16:creationId xmlns:a16="http://schemas.microsoft.com/office/drawing/2014/main" id="{A6D3087B-7E2D-4EED-911A-D059D08B0D3F}"/>
                </a:ext>
              </a:extLst>
            </p:cNvPr>
            <p:cNvSpPr/>
            <p:nvPr/>
          </p:nvSpPr>
          <p:spPr>
            <a:xfrm>
              <a:off x="4767402" y="3581365"/>
              <a:ext cx="113434" cy="11347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9C8BC017-8CD2-4833-86A1-067F8ABA4D06}"/>
                </a:ext>
              </a:extLst>
            </p:cNvPr>
            <p:cNvSpPr/>
            <p:nvPr/>
          </p:nvSpPr>
          <p:spPr>
            <a:xfrm flipH="1">
              <a:off x="6443377" y="2282607"/>
              <a:ext cx="113434" cy="11347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Oval 40">
              <a:extLst>
                <a:ext uri="{FF2B5EF4-FFF2-40B4-BE49-F238E27FC236}">
                  <a16:creationId xmlns:a16="http://schemas.microsoft.com/office/drawing/2014/main" id="{10E9AF62-4515-42B7-8DFC-ABB9E9E29D46}"/>
                </a:ext>
              </a:extLst>
            </p:cNvPr>
            <p:cNvSpPr/>
            <p:nvPr/>
          </p:nvSpPr>
          <p:spPr>
            <a:xfrm flipH="1">
              <a:off x="6757089" y="4243304"/>
              <a:ext cx="113434" cy="113474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" name="Straight Connector 30">
            <a:extLst>
              <a:ext uri="{FF2B5EF4-FFF2-40B4-BE49-F238E27FC236}">
                <a16:creationId xmlns:a16="http://schemas.microsoft.com/office/drawing/2014/main" id="{1C686986-3477-4D1F-9C92-A5840111CDB6}"/>
              </a:ext>
            </a:extLst>
          </p:cNvPr>
          <p:cNvSpPr/>
          <p:nvPr/>
        </p:nvSpPr>
        <p:spPr>
          <a:xfrm flipH="1" flipV="1">
            <a:off x="2262202" y="2368238"/>
            <a:ext cx="0" cy="661622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7487CAD3-1AFE-4E96-9C6E-1BBF7D79F982}"/>
              </a:ext>
            </a:extLst>
          </p:cNvPr>
          <p:cNvCxnSpPr/>
          <p:nvPr/>
        </p:nvCxnSpPr>
        <p:spPr>
          <a:xfrm flipH="1">
            <a:off x="2262202" y="2728576"/>
            <a:ext cx="130928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traight Connector 34">
            <a:extLst>
              <a:ext uri="{FF2B5EF4-FFF2-40B4-BE49-F238E27FC236}">
                <a16:creationId xmlns:a16="http://schemas.microsoft.com/office/drawing/2014/main" id="{CDBDBD93-C8B1-46E7-986E-AE0E4AFB07AE}"/>
              </a:ext>
            </a:extLst>
          </p:cNvPr>
          <p:cNvSpPr/>
          <p:nvPr/>
        </p:nvSpPr>
        <p:spPr>
          <a:xfrm flipV="1">
            <a:off x="6199816" y="1394169"/>
            <a:ext cx="0" cy="661622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8" name="Straight Connector 35">
            <a:extLst>
              <a:ext uri="{FF2B5EF4-FFF2-40B4-BE49-F238E27FC236}">
                <a16:creationId xmlns:a16="http://schemas.microsoft.com/office/drawing/2014/main" id="{988DC7F4-8396-46BE-BEC7-B1790408D5D3}"/>
              </a:ext>
            </a:extLst>
          </p:cNvPr>
          <p:cNvCxnSpPr/>
          <p:nvPr/>
        </p:nvCxnSpPr>
        <p:spPr>
          <a:xfrm>
            <a:off x="4890529" y="1754507"/>
            <a:ext cx="130928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traight Connector 38">
            <a:extLst>
              <a:ext uri="{FF2B5EF4-FFF2-40B4-BE49-F238E27FC236}">
                <a16:creationId xmlns:a16="http://schemas.microsoft.com/office/drawing/2014/main" id="{D9D178ED-0C9C-483E-A98E-097DC5FC9FEF}"/>
              </a:ext>
            </a:extLst>
          </p:cNvPr>
          <p:cNvSpPr/>
          <p:nvPr/>
        </p:nvSpPr>
        <p:spPr>
          <a:xfrm flipV="1">
            <a:off x="6435100" y="2864692"/>
            <a:ext cx="0" cy="661622"/>
          </a:xfrm>
          <a:prstGeom prst="line">
            <a:avLst/>
          </a:prstGeom>
          <a:noFill/>
          <a:ln w="12700" cap="flat">
            <a:solidFill>
              <a:schemeClr val="accent3"/>
            </a:solidFill>
            <a:prstDash val="solid"/>
            <a:miter lim="400000"/>
          </a:ln>
          <a:effectLst/>
        </p:spPr>
        <p:txBody>
          <a:bodyPr anchor="ctr"/>
          <a:lstStyle/>
          <a:p>
            <a:pPr algn="ctr"/>
            <a:endParaRPr/>
          </a:p>
        </p:txBody>
      </p:sp>
      <p:cxnSp>
        <p:nvCxnSpPr>
          <p:cNvPr id="10" name="Straight Connector 39">
            <a:extLst>
              <a:ext uri="{FF2B5EF4-FFF2-40B4-BE49-F238E27FC236}">
                <a16:creationId xmlns:a16="http://schemas.microsoft.com/office/drawing/2014/main" id="{693B9A9A-5FB8-4D0D-B0FE-1B23065E36B3}"/>
              </a:ext>
            </a:extLst>
          </p:cNvPr>
          <p:cNvCxnSpPr/>
          <p:nvPr/>
        </p:nvCxnSpPr>
        <p:spPr>
          <a:xfrm>
            <a:off x="5125813" y="3225030"/>
            <a:ext cx="1309288" cy="0"/>
          </a:xfrm>
          <a:prstGeom prst="line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51">
            <a:extLst>
              <a:ext uri="{FF2B5EF4-FFF2-40B4-BE49-F238E27FC236}">
                <a16:creationId xmlns:a16="http://schemas.microsoft.com/office/drawing/2014/main" id="{EED97DB1-0C87-494F-81CD-4601B4027CD0}"/>
              </a:ext>
            </a:extLst>
          </p:cNvPr>
          <p:cNvSpPr txBox="1"/>
          <p:nvPr/>
        </p:nvSpPr>
        <p:spPr>
          <a:xfrm>
            <a:off x="1114569" y="2527398"/>
            <a:ext cx="1156934" cy="317250"/>
          </a:xfrm>
          <a:prstGeom prst="rect">
            <a:avLst/>
          </a:prstGeom>
          <a:noFill/>
        </p:spPr>
        <p:txBody>
          <a:bodyPr wrap="none" lIns="0" tIns="0" rIns="144000" bIns="0">
            <a:noAutofit/>
          </a:bodyPr>
          <a:lstStyle/>
          <a:p>
            <a:pPr algn="r"/>
            <a:r>
              <a:rPr lang="en-AU" altLang="zh-CN" sz="2000" b="1" dirty="0">
                <a:solidFill>
                  <a:schemeClr val="accent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Python</a:t>
            </a:r>
            <a:endParaRPr lang="zh-CN" altLang="en-US" sz="2000" b="1" dirty="0">
              <a:solidFill>
                <a:schemeClr val="accent1"/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7" name="TextBox 54">
            <a:extLst>
              <a:ext uri="{FF2B5EF4-FFF2-40B4-BE49-F238E27FC236}">
                <a16:creationId xmlns:a16="http://schemas.microsoft.com/office/drawing/2014/main" id="{CC594E69-EFB7-4CC3-B916-C992A06A8BE2}"/>
              </a:ext>
            </a:extLst>
          </p:cNvPr>
          <p:cNvSpPr txBox="1"/>
          <p:nvPr/>
        </p:nvSpPr>
        <p:spPr>
          <a:xfrm>
            <a:off x="6200824" y="1566369"/>
            <a:ext cx="1309278" cy="317221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Autofit/>
          </a:bodyPr>
          <a:lstStyle/>
          <a:p>
            <a:r>
              <a:rPr lang="en-AU" altLang="zh-CN" sz="2000" b="1" dirty="0">
                <a:solidFill>
                  <a:schemeClr val="accent2">
                    <a:lumMod val="10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JavaScript</a:t>
            </a:r>
            <a:endParaRPr lang="zh-CN" altLang="en-US" sz="2000" b="1" dirty="0">
              <a:solidFill>
                <a:schemeClr val="accent2">
                  <a:lumMod val="100000"/>
                </a:schemeClr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5" name="TextBox 57">
            <a:extLst>
              <a:ext uri="{FF2B5EF4-FFF2-40B4-BE49-F238E27FC236}">
                <a16:creationId xmlns:a16="http://schemas.microsoft.com/office/drawing/2014/main" id="{D9755FC3-C34C-4AE9-ABBF-FF5F792B4092}"/>
              </a:ext>
            </a:extLst>
          </p:cNvPr>
          <p:cNvSpPr txBox="1"/>
          <p:nvPr/>
        </p:nvSpPr>
        <p:spPr>
          <a:xfrm>
            <a:off x="6435100" y="2957123"/>
            <a:ext cx="446692" cy="476759"/>
          </a:xfrm>
          <a:prstGeom prst="rect">
            <a:avLst/>
          </a:prstGeom>
          <a:noFill/>
        </p:spPr>
        <p:txBody>
          <a:bodyPr wrap="none" lIns="144000" tIns="0" rIns="0" bIns="0" anchor="ctr" anchorCtr="0">
            <a:noAutofit/>
          </a:bodyPr>
          <a:lstStyle/>
          <a:p>
            <a:r>
              <a:rPr lang="en-AU" altLang="zh-CN" sz="2000" b="1" dirty="0">
                <a:solidFill>
                  <a:schemeClr val="accent3">
                    <a:lumMod val="100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</a:t>
            </a:r>
            <a:endParaRPr lang="zh-CN" altLang="en-US" sz="2000" b="1" dirty="0">
              <a:solidFill>
                <a:schemeClr val="accent3">
                  <a:lumMod val="100000"/>
                </a:schemeClr>
              </a:solidFill>
              <a:latin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831C2459-FBB1-4E3E-97C2-5EEB7C4C3A2D}"/>
              </a:ext>
            </a:extLst>
          </p:cNvPr>
          <p:cNvSpPr txBox="1">
            <a:spLocks/>
          </p:cNvSpPr>
          <p:nvPr/>
        </p:nvSpPr>
        <p:spPr>
          <a:xfrm>
            <a:off x="432905" y="411510"/>
            <a:ext cx="3010877" cy="576061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AU" sz="2000" dirty="0">
                <a:solidFill>
                  <a:srgbClr val="404040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</a:t>
            </a:r>
            <a:r>
              <a:rPr lang="en-AU" sz="2000" b="0" i="0" dirty="0">
                <a:solidFill>
                  <a:srgbClr val="404040"/>
                </a:solidFill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ultiple ways to access</a:t>
            </a:r>
            <a:endParaRPr lang="en-GB" altLang="zh-CN" sz="4800" dirty="0">
              <a:solidFill>
                <a:schemeClr val="tx1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729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9" grpId="0"/>
      <p:bldP spid="19" grpId="1"/>
      <p:bldP spid="1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7EE6F38-1858-6F9F-0B84-5BBD71F952B8}"/>
              </a:ext>
            </a:extLst>
          </p:cNvPr>
          <p:cNvGrpSpPr/>
          <p:nvPr/>
        </p:nvGrpSpPr>
        <p:grpSpPr>
          <a:xfrm>
            <a:off x="320199" y="879561"/>
            <a:ext cx="2712666" cy="3384377"/>
            <a:chOff x="628703" y="573405"/>
            <a:chExt cx="2479499" cy="3384377"/>
          </a:xfrm>
        </p:grpSpPr>
        <p:grpSp>
          <p:nvGrpSpPr>
            <p:cNvPr id="2" name="组合 1"/>
            <p:cNvGrpSpPr/>
            <p:nvPr/>
          </p:nvGrpSpPr>
          <p:grpSpPr>
            <a:xfrm>
              <a:off x="628703" y="573405"/>
              <a:ext cx="2479499" cy="3384377"/>
              <a:chOff x="1837940" y="1059581"/>
              <a:chExt cx="1350746" cy="1802261"/>
            </a:xfrm>
          </p:grpSpPr>
          <p:sp>
            <p:nvSpPr>
              <p:cNvPr id="16" name="泪滴形 15"/>
              <p:cNvSpPr/>
              <p:nvPr/>
            </p:nvSpPr>
            <p:spPr>
              <a:xfrm rot="8100000">
                <a:off x="1837940" y="1456126"/>
                <a:ext cx="1350746" cy="1405716"/>
              </a:xfrm>
              <a:prstGeom prst="teardrop">
                <a:avLst/>
              </a:prstGeom>
              <a:blipFill dpi="0"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881219" y="1948829"/>
                <a:ext cx="1134652" cy="182697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lnSpcReduction="10000"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AU" altLang="zh-CN" sz="2400" b="1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Quick Start</a:t>
                </a:r>
                <a:endParaRPr lang="zh-CN" altLang="en-US" sz="2400" b="1" dirty="0">
                  <a:solidFill>
                    <a:schemeClr val="bg1"/>
                  </a:solidFill>
                  <a:latin typeface="ADLaM Display" panose="02010000000000000000" pitchFamily="2" charset="77"/>
                  <a:cs typeface="ADLaM Display" panose="02010000000000000000" pitchFamily="2" charset="77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357303" y="1059581"/>
                <a:ext cx="330860" cy="484748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3600" b="1">
                    <a:solidFill>
                      <a:schemeClr val="accent1"/>
                    </a:solidFill>
                  </a:rPr>
                  <a:t>1</a:t>
                </a:r>
              </a:p>
            </p:txBody>
          </p:sp>
        </p:grpSp>
        <p:sp>
          <p:nvSpPr>
            <p:cNvPr id="14" name="文本框 30"/>
            <p:cNvSpPr txBox="1">
              <a:spLocks/>
            </p:cNvSpPr>
            <p:nvPr/>
          </p:nvSpPr>
          <p:spPr bwMode="auto">
            <a:xfrm>
              <a:off x="1055816" y="2840954"/>
              <a:ext cx="1659857" cy="430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 fontScale="92500" lnSpcReduction="20000"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AU" altLang="zh-CN" sz="1000" dirty="0">
                  <a:latin typeface="Abadi" panose="020B0604020104020204" pitchFamily="34" charset="0"/>
                </a:rPr>
                <a:t>A quick introduction on how to get started and a quick damo on how to call API methods.</a:t>
              </a:r>
              <a:endParaRPr lang="zh-CN" altLang="en-US" sz="10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EC0662-0937-55FC-11DC-3CC1F316346F}"/>
              </a:ext>
            </a:extLst>
          </p:cNvPr>
          <p:cNvGrpSpPr/>
          <p:nvPr/>
        </p:nvGrpSpPr>
        <p:grpSpPr>
          <a:xfrm>
            <a:off x="3297622" y="1423254"/>
            <a:ext cx="2727788" cy="3398091"/>
            <a:chOff x="3296308" y="1493236"/>
            <a:chExt cx="2727788" cy="3398091"/>
          </a:xfrm>
        </p:grpSpPr>
        <p:grpSp>
          <p:nvGrpSpPr>
            <p:cNvPr id="30" name="组合 29"/>
            <p:cNvGrpSpPr/>
            <p:nvPr/>
          </p:nvGrpSpPr>
          <p:grpSpPr>
            <a:xfrm>
              <a:off x="3296308" y="1493236"/>
              <a:ext cx="2727788" cy="3398091"/>
              <a:chOff x="3888693" y="1188729"/>
              <a:chExt cx="1350746" cy="1668350"/>
            </a:xfrm>
          </p:grpSpPr>
          <p:sp>
            <p:nvSpPr>
              <p:cNvPr id="19" name="泪滴形 18"/>
              <p:cNvSpPr/>
              <p:nvPr/>
            </p:nvSpPr>
            <p:spPr>
              <a:xfrm rot="8100000">
                <a:off x="3888693" y="1483889"/>
                <a:ext cx="1350746" cy="1373190"/>
              </a:xfrm>
              <a:prstGeom prst="teardrop">
                <a:avLst/>
              </a:pr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034161" y="1811057"/>
                <a:ext cx="1147330" cy="359162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/>
              </a:bodyPr>
              <a:lstStyle/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AU" altLang="zh-CN" sz="2400" b="1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Explore average </a:t>
                </a:r>
              </a:p>
              <a:p>
                <a:pPr lvl="0" algn="ctr" defTabSz="914378">
                  <a:spcBef>
                    <a:spcPct val="0"/>
                  </a:spcBef>
                  <a:defRPr/>
                </a:pPr>
                <a:r>
                  <a:rPr lang="en-AU" altLang="zh-CN" sz="2400" b="1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expression</a:t>
                </a:r>
                <a:endParaRPr lang="zh-CN" altLang="en-US" sz="2400" b="1" dirty="0">
                  <a:solidFill>
                    <a:schemeClr val="bg1"/>
                  </a:solidFill>
                  <a:latin typeface="ADLaM Display" panose="02010000000000000000" pitchFamily="2" charset="77"/>
                  <a:cs typeface="ADLaM Display" panose="02010000000000000000" pitchFamily="2" charset="77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4369557" y="1188729"/>
                <a:ext cx="330860" cy="484748"/>
              </a:xfrm>
              <a:prstGeom prst="rect">
                <a:avLst/>
              </a:prstGeom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accent2"/>
                    </a:solidFill>
                  </a:rPr>
                  <a:t>2</a:t>
                </a:r>
              </a:p>
            </p:txBody>
          </p:sp>
        </p:grpSp>
        <p:sp>
          <p:nvSpPr>
            <p:cNvPr id="12" name="文本框 28"/>
            <p:cNvSpPr txBox="1">
              <a:spLocks/>
            </p:cNvSpPr>
            <p:nvPr/>
          </p:nvSpPr>
          <p:spPr bwMode="auto">
            <a:xfrm>
              <a:off x="3657768" y="3511692"/>
              <a:ext cx="2004867" cy="862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AU" sz="900" dirty="0">
                  <a:latin typeface="Abadi" panose="020B0604020104020204" pitchFamily="34" charset="0"/>
                </a:rPr>
                <a:t>Introduces several methods for retrieving average gene expression</a:t>
              </a:r>
              <a:endParaRPr lang="zh-CN" altLang="en-US" sz="900" dirty="0">
                <a:latin typeface="Abadi" panose="020B0604020104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C0DDAAA-F931-94B0-5AE4-AA9EA8B464E9}"/>
              </a:ext>
            </a:extLst>
          </p:cNvPr>
          <p:cNvGrpSpPr/>
          <p:nvPr/>
        </p:nvGrpSpPr>
        <p:grpSpPr>
          <a:xfrm>
            <a:off x="6037343" y="411603"/>
            <a:ext cx="3106657" cy="3370489"/>
            <a:chOff x="6156399" y="614730"/>
            <a:chExt cx="2929068" cy="3370489"/>
          </a:xfrm>
        </p:grpSpPr>
        <p:grpSp>
          <p:nvGrpSpPr>
            <p:cNvPr id="32" name="组合 31"/>
            <p:cNvGrpSpPr/>
            <p:nvPr/>
          </p:nvGrpSpPr>
          <p:grpSpPr>
            <a:xfrm>
              <a:off x="6326409" y="614730"/>
              <a:ext cx="2759058" cy="3370489"/>
              <a:chOff x="5940245" y="1183049"/>
              <a:chExt cx="1350746" cy="1668933"/>
            </a:xfrm>
          </p:grpSpPr>
          <p:sp>
            <p:nvSpPr>
              <p:cNvPr id="20" name="泪滴形 19"/>
              <p:cNvSpPr/>
              <p:nvPr/>
            </p:nvSpPr>
            <p:spPr>
              <a:xfrm rot="8100000">
                <a:off x="5940245" y="1513583"/>
                <a:ext cx="1350746" cy="1338399"/>
              </a:xfrm>
              <a:prstGeom prst="teardrop">
                <a:avLst/>
              </a:prstGeom>
              <a:blipFill dpi="0"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43926" y="1703677"/>
                <a:ext cx="1134652" cy="411086"/>
              </a:xfrm>
              <a:prstGeom prst="rect">
                <a:avLst/>
              </a:prstGeom>
            </p:spPr>
            <p:txBody>
              <a:bodyPr wrap="none" lIns="0" tIns="0" rIns="0" bIns="0" anchor="ctr" anchorCtr="1">
                <a:normAutofit fontScale="92500" lnSpcReduction="10000"/>
              </a:bodyPr>
              <a:lstStyle/>
              <a:p>
                <a:pPr algn="ctr" defTabSz="914378">
                  <a:spcBef>
                    <a:spcPct val="0"/>
                  </a:spcBef>
                  <a:defRPr/>
                </a:pPr>
                <a:r>
                  <a:rPr lang="en-AU" altLang="zh-CN" sz="2400" b="1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Cell types </a:t>
                </a:r>
              </a:p>
              <a:p>
                <a:pPr algn="ctr" defTabSz="914378">
                  <a:spcBef>
                    <a:spcPct val="0"/>
                  </a:spcBef>
                  <a:defRPr/>
                </a:pPr>
                <a:r>
                  <a:rPr lang="en-AU" altLang="zh-CN" sz="2400" b="1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Abundance</a:t>
                </a:r>
              </a:p>
              <a:p>
                <a:pPr algn="ctr" defTabSz="914378">
                  <a:spcBef>
                    <a:spcPct val="0"/>
                  </a:spcBef>
                  <a:defRPr/>
                </a:pPr>
                <a:r>
                  <a:rPr lang="en-AU" altLang="zh-CN" sz="1500" b="1" dirty="0">
                    <a:solidFill>
                      <a:schemeClr val="bg1"/>
                    </a:solidFill>
                    <a:latin typeface="ADLaM Display" panose="02010000000000000000" pitchFamily="2" charset="77"/>
                    <a:ea typeface="ADLaM Display" panose="02010000000000000000" pitchFamily="2" charset="77"/>
                    <a:cs typeface="ADLaM Display" panose="02010000000000000000" pitchFamily="2" charset="77"/>
                  </a:rPr>
                  <a:t>(in progress)</a:t>
                </a:r>
                <a:endParaRPr lang="zh-CN" altLang="en-US" sz="1500" b="1" dirty="0">
                  <a:solidFill>
                    <a:schemeClr val="bg1"/>
                  </a:solidFill>
                  <a:latin typeface="ADLaM Display" panose="02010000000000000000" pitchFamily="2" charset="77"/>
                  <a:cs typeface="ADLaM Display" panose="02010000000000000000" pitchFamily="2" charset="77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6432827" y="1183049"/>
                <a:ext cx="330860" cy="288388"/>
              </a:xfrm>
              <a:prstGeom prst="rect">
                <a:avLst/>
              </a:prstGeom>
            </p:spPr>
            <p:txBody>
              <a:bodyPr wrap="none">
                <a:normAutofit fontScale="92500" lnSpcReduction="10000"/>
              </a:bodyPr>
              <a:lstStyle/>
              <a:p>
                <a:pPr algn="ctr"/>
                <a:r>
                  <a:rPr lang="en-US" altLang="zh-CN" sz="3600" b="1" dirty="0">
                    <a:solidFill>
                      <a:schemeClr val="accent3"/>
                    </a:solidFill>
                  </a:rPr>
                  <a:t>3</a:t>
                </a: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156399" y="2778897"/>
              <a:ext cx="2303842" cy="714957"/>
              <a:chOff x="1732858" y="4413344"/>
              <a:chExt cx="3071790" cy="953274"/>
            </a:xfrm>
          </p:grpSpPr>
          <p:sp>
            <p:nvSpPr>
              <p:cNvPr id="9" name="文本框 25"/>
              <p:cNvSpPr txBox="1">
                <a:spLocks/>
              </p:cNvSpPr>
              <p:nvPr/>
            </p:nvSpPr>
            <p:spPr bwMode="auto">
              <a:xfrm>
                <a:off x="1732858" y="5001250"/>
                <a:ext cx="2213143" cy="2830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 anchorCtr="1">
                <a:normAutofit lnSpcReduction="1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 algn="ctr"/>
                <a:r>
                  <a:rPr lang="zh-CN" altLang="en-US" sz="1400" b="1">
                    <a:solidFill>
                      <a:schemeClr val="accent3"/>
                    </a:solidFill>
                  </a:rPr>
                  <a:t>标题文本预设</a:t>
                </a:r>
              </a:p>
            </p:txBody>
          </p:sp>
          <p:sp>
            <p:nvSpPr>
              <p:cNvPr id="10" name="文本框 26"/>
              <p:cNvSpPr txBox="1">
                <a:spLocks/>
              </p:cNvSpPr>
              <p:nvPr/>
            </p:nvSpPr>
            <p:spPr bwMode="auto">
              <a:xfrm>
                <a:off x="2591505" y="4413344"/>
                <a:ext cx="2213143" cy="9532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anchor="ctr" anchorCtr="1">
                <a:normAutofit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en-AU" sz="900" dirty="0">
                    <a:latin typeface="Abadi" panose="020B0604020104020204" pitchFamily="34" charset="0"/>
                  </a:rPr>
                  <a:t>Querying and analysing gene expression data based on target cell type.</a:t>
                </a:r>
                <a:endParaRPr lang="zh-CN" altLang="en-US" sz="900" dirty="0">
                  <a:latin typeface="Abadi" panose="020B0604020104020204" pitchFamily="34" charset="0"/>
                </a:endParaRPr>
              </a:p>
            </p:txBody>
          </p:sp>
        </p:grpSp>
      </p:grpSp>
      <p:sp>
        <p:nvSpPr>
          <p:cNvPr id="31" name="Title 1"/>
          <p:cNvSpPr txBox="1">
            <a:spLocks/>
          </p:cNvSpPr>
          <p:nvPr/>
        </p:nvSpPr>
        <p:spPr>
          <a:xfrm>
            <a:off x="434325" y="322246"/>
            <a:ext cx="1416118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AU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Tutorials</a:t>
            </a:r>
            <a:endParaRPr lang="en-GB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0072FC-8DA0-E156-812F-9D4D8151DAAD}"/>
              </a:ext>
            </a:extLst>
          </p:cNvPr>
          <p:cNvSpPr txBox="1"/>
          <p:nvPr/>
        </p:nvSpPr>
        <p:spPr>
          <a:xfrm>
            <a:off x="2551853" y="1069940"/>
            <a:ext cx="4101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Audience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Biologists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with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zero/limited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coding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skills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3009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FA7C55-5951-4AAD-FFD7-CE44475380A9}"/>
              </a:ext>
            </a:extLst>
          </p:cNvPr>
          <p:cNvSpPr txBox="1"/>
          <p:nvPr/>
        </p:nvSpPr>
        <p:spPr>
          <a:xfrm>
            <a:off x="2913614" y="2150831"/>
            <a:ext cx="3312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Key Points</a:t>
            </a:r>
            <a:endParaRPr lang="zh-CN" altLang="en-US" sz="4800" dirty="0">
              <a:latin typeface="ADLaM Display" panose="02010000000000000000" pitchFamily="2" charset="77"/>
              <a:cs typeface="ADLaM Display" panose="02010000000000000000" pitchFamily="2" charset="77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71431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364</Words>
  <Application>Microsoft Macintosh PowerPoint</Application>
  <PresentationFormat>On-screen Show (16:9)</PresentationFormat>
  <Paragraphs>110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DFPPOP1W7-B5</vt:lpstr>
      <vt:lpstr>微软雅黑</vt:lpstr>
      <vt:lpstr>Abadi</vt:lpstr>
      <vt:lpstr>ADLaM Display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Amber Xu</cp:lastModifiedBy>
  <cp:revision>266</cp:revision>
  <dcterms:created xsi:type="dcterms:W3CDTF">2015-12-11T17:46:17Z</dcterms:created>
  <dcterms:modified xsi:type="dcterms:W3CDTF">2024-10-11T01:08:57Z</dcterms:modified>
</cp:coreProperties>
</file>