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4"/>
  </p:notesMasterIdLst>
  <p:handoutMasterIdLst>
    <p:handoutMasterId r:id="rId15"/>
  </p:handoutMasterIdLst>
  <p:sldIdLst>
    <p:sldId id="311" r:id="rId2"/>
    <p:sldId id="312" r:id="rId3"/>
    <p:sldId id="314" r:id="rId4"/>
    <p:sldId id="319" r:id="rId5"/>
    <p:sldId id="317" r:id="rId6"/>
    <p:sldId id="316" r:id="rId7"/>
    <p:sldId id="321" r:id="rId8"/>
    <p:sldId id="320" r:id="rId9"/>
    <p:sldId id="323" r:id="rId10"/>
    <p:sldId id="324" r:id="rId11"/>
    <p:sldId id="325" r:id="rId12"/>
    <p:sldId id="308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616C"/>
    <a:srgbClr val="D0AB7E"/>
    <a:srgbClr val="48636F"/>
    <a:srgbClr val="FFAFBA"/>
    <a:srgbClr val="FF7F94"/>
    <a:srgbClr val="F66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37" autoAdjust="0"/>
    <p:restoredTop sz="79726" autoAdjust="0"/>
  </p:normalViewPr>
  <p:slideViewPr>
    <p:cSldViewPr snapToGrid="0">
      <p:cViewPr varScale="1">
        <p:scale>
          <a:sx n="58" d="100"/>
          <a:sy n="58" d="100"/>
        </p:scale>
        <p:origin x="125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8F-E041-80AA-3F315571F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8F-E041-80AA-3F315571F0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78F-E041-80AA-3F315571F0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78F-E041-80AA-3F315571F0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09-AC4A-AB60-66D7BD8FB0B0}"/>
              </c:ext>
            </c:extLst>
          </c:dPt>
          <c:cat>
            <c:strRef>
              <c:f>Sheet1!$A$2:$A$6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9-AC4A-AB60-66D7BD8FB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82CDD52-2B46-7B49-842A-AA53AB730B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623352-C90C-D24C-B8BE-556D56966B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3F03F-04C0-3B4C-98EF-4B591385F5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CBB3D-2EBA-9D4F-8423-81DDA5C260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994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66C-1DB6-E44E-9EB9-C3C62BDEBC05}" type="datetimeFigureOut">
              <a:rPr kumimoji="1" lang="zh-CN" altLang="en-US" smtClean="0"/>
              <a:t>2022/1/12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D336-4BC6-EE4C-BD27-9292C4CE84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510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48616C"/>
                </a:solidFill>
              </a:rPr>
              <a:t>多看别人的工作，但别看太多，抓住主线。每篇都细细看，浪费时间。</a:t>
            </a:r>
            <a:endParaRPr lang="en-US" altLang="zh-CN" sz="1200" dirty="0">
              <a:solidFill>
                <a:srgbClr val="48616C"/>
              </a:solidFill>
            </a:endParaRPr>
          </a:p>
          <a:p>
            <a:r>
              <a:rPr lang="zh-CN" altLang="en-US" sz="1200" dirty="0">
                <a:solidFill>
                  <a:srgbClr val="48616C"/>
                </a:solidFill>
              </a:rPr>
              <a:t>看完几篇本领域最重要的文章后认真总结，总结大部分文章的路数，以及各个方法的优缺点，然后再在面对新文章时采用跳跃式读法，把握大局。这样，自己想新思路的时候，也能自然而然地避开大部分人的招式，保证创新性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1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38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新的组织方式：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使用目标函数时，使用梯度下降进行优化，数学上就两个公式。但是段落里可以说明如何选择初始点，初始点在这个具体应用中的意义何在，如何选取步长，为什么这么选；收敛速度通常多快，哪里可以加速等等，这样内容就丰富多了</a:t>
            </a:r>
          </a:p>
        </p:txBody>
      </p:sp>
    </p:spTree>
    <p:extLst>
      <p:ext uri="{BB962C8B-B14F-4D97-AF65-F5344CB8AC3E}">
        <p14:creationId xmlns:p14="http://schemas.microsoft.com/office/powerpoint/2010/main" val="135395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、有思路就写下来。有时候看似很平凡的思路，写着写着就变成了非平凡的阶段性结果，以为是很有前途的想法，一写久发现问题所在。若只是思考，花几个小时还在原地转圈。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、尽量避免用复杂的英文句子，不要从句套从句，长短句结合最好，</a:t>
            </a:r>
          </a:p>
        </p:txBody>
      </p:sp>
    </p:spTree>
    <p:extLst>
      <p:ext uri="{BB962C8B-B14F-4D97-AF65-F5344CB8AC3E}">
        <p14:creationId xmlns:p14="http://schemas.microsoft.com/office/powerpoint/2010/main" val="408424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98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82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05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81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博士的本质是一个画地图的工作。你沿着一条小路一直往下走，小路越来越窄，慢慢走到人迹罕至的地区，直到最后走到了地图上没有画出的边界。这时候地图已经不能给你提供参照了，这就是博士工作的开始。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如果在读博士的时候仍然享受汲取知识的快乐，那么这个博士是失败的</a:t>
            </a:r>
            <a:endParaRPr kumimoji="1"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zh-CN" altLang="en-US" dirty="0"/>
              <a:t>读博士是一个创造知识的过程，如果还享受着汲取知识的乐趣，那么说明自己只不过是沿着前人走过的道路又走了一遍，于拓展人类知识的疆界无所贡献。</a:t>
            </a:r>
          </a:p>
        </p:txBody>
      </p:sp>
    </p:spTree>
    <p:extLst>
      <p:ext uri="{BB962C8B-B14F-4D97-AF65-F5344CB8AC3E}">
        <p14:creationId xmlns:p14="http://schemas.microsoft.com/office/powerpoint/2010/main" val="4272348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79D7FA-DDE0-1248-B294-4B095AD8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8642-F5CF-47BB-99CE-6B8ED7A71BD2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B2632-30BA-484C-AF0F-DF2FDF04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B6B6A-D5C6-2547-B86E-5B2F0023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0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EAF832-239B-3F43-890E-950A13442AEB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6" name="直接连接符 22">
            <a:extLst>
              <a:ext uri="{FF2B5EF4-FFF2-40B4-BE49-F238E27FC236}">
                <a16:creationId xmlns:a16="http://schemas.microsoft.com/office/drawing/2014/main" id="{108AAB89-EE9B-4146-B418-353F8052B42D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4">
            <a:extLst>
              <a:ext uri="{FF2B5EF4-FFF2-40B4-BE49-F238E27FC236}">
                <a16:creationId xmlns:a16="http://schemas.microsoft.com/office/drawing/2014/main" id="{F4D9E2B5-4B86-A745-8432-83F05A1A0A7C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F9C89A-6F35-0D49-8CC7-0A1C56E019A9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解决的问题</a:t>
            </a:r>
          </a:p>
        </p:txBody>
      </p: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AD40E0EE-F08F-3440-820A-8DFE0DEB62EC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24">
            <a:extLst>
              <a:ext uri="{FF2B5EF4-FFF2-40B4-BE49-F238E27FC236}">
                <a16:creationId xmlns:a16="http://schemas.microsoft.com/office/drawing/2014/main" id="{39FBC759-A913-F646-97D4-A92B78E28CA6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40B6AA-FB95-5744-9D07-07DA14C01611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" name="íšḻîďê">
              <a:extLst>
                <a:ext uri="{FF2B5EF4-FFF2-40B4-BE49-F238E27FC236}">
                  <a16:creationId xmlns:a16="http://schemas.microsoft.com/office/drawing/2014/main" id="{76EF2DBF-F612-5448-8B2D-ED2FE55950CD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3" name="ïş1íḍê">
                <a:extLst>
                  <a:ext uri="{FF2B5EF4-FFF2-40B4-BE49-F238E27FC236}">
                    <a16:creationId xmlns:a16="http://schemas.microsoft.com/office/drawing/2014/main" id="{49BEDFC5-EC82-DB42-AB98-2C3771DE9904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šḻïḍè">
                <a:extLst>
                  <a:ext uri="{FF2B5EF4-FFF2-40B4-BE49-F238E27FC236}">
                    <a16:creationId xmlns:a16="http://schemas.microsoft.com/office/drawing/2014/main" id="{80F83FD0-717C-8C40-AD9B-CD1ED49687DD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śľíḓé">
                <a:extLst>
                  <a:ext uri="{FF2B5EF4-FFF2-40B4-BE49-F238E27FC236}">
                    <a16:creationId xmlns:a16="http://schemas.microsoft.com/office/drawing/2014/main" id="{03A7FB85-C316-EC43-9EBE-715BDF0ED710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líḍê">
                <a:extLst>
                  <a:ext uri="{FF2B5EF4-FFF2-40B4-BE49-F238E27FC236}">
                    <a16:creationId xmlns:a16="http://schemas.microsoft.com/office/drawing/2014/main" id="{A710D72C-5C54-2742-BBC0-059691F1A92F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ļïdê">
                <a:extLst>
                  <a:ext uri="{FF2B5EF4-FFF2-40B4-BE49-F238E27FC236}">
                    <a16:creationId xmlns:a16="http://schemas.microsoft.com/office/drawing/2014/main" id="{B02397F4-60A9-9E47-83A1-6657157E7F04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ş1ïďe">
                <a:extLst>
                  <a:ext uri="{FF2B5EF4-FFF2-40B4-BE49-F238E27FC236}">
                    <a16:creationId xmlns:a16="http://schemas.microsoft.com/office/drawing/2014/main" id="{AD63EE4E-7C21-FC4D-A402-F07E7079A2F6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ṩḷíḍé">
                <a:extLst>
                  <a:ext uri="{FF2B5EF4-FFF2-40B4-BE49-F238E27FC236}">
                    <a16:creationId xmlns:a16="http://schemas.microsoft.com/office/drawing/2014/main" id="{08E5EA68-03B2-644A-90BA-EA69C92763BD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ľíḍè">
                <a:extLst>
                  <a:ext uri="{FF2B5EF4-FFF2-40B4-BE49-F238E27FC236}">
                    <a16:creationId xmlns:a16="http://schemas.microsoft.com/office/drawing/2014/main" id="{720A8A0F-0260-5445-A0C8-AD6C473E0865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$ḻîḋè">
                <a:extLst>
                  <a:ext uri="{FF2B5EF4-FFF2-40B4-BE49-F238E27FC236}">
                    <a16:creationId xmlns:a16="http://schemas.microsoft.com/office/drawing/2014/main" id="{9494E651-AB0A-EF42-839D-50CBE12F1B3C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ṣļíḋe">
                <a:extLst>
                  <a:ext uri="{FF2B5EF4-FFF2-40B4-BE49-F238E27FC236}">
                    <a16:creationId xmlns:a16="http://schemas.microsoft.com/office/drawing/2014/main" id="{92EF390F-717E-3F46-8886-9C60878F8C01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ṩḷiḓé">
                <a:extLst>
                  <a:ext uri="{FF2B5EF4-FFF2-40B4-BE49-F238E27FC236}">
                    <a16:creationId xmlns:a16="http://schemas.microsoft.com/office/drawing/2014/main" id="{32480435-CFFE-ED4E-AFB5-90D445468714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ľiḍè">
                <a:extLst>
                  <a:ext uri="{FF2B5EF4-FFF2-40B4-BE49-F238E27FC236}">
                    <a16:creationId xmlns:a16="http://schemas.microsoft.com/office/drawing/2014/main" id="{6DFEE2B4-839A-DA47-A7B6-F8CC4F692F56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ḷîḍe">
                <a:extLst>
                  <a:ext uri="{FF2B5EF4-FFF2-40B4-BE49-F238E27FC236}">
                    <a16:creationId xmlns:a16="http://schemas.microsoft.com/office/drawing/2014/main" id="{FA8E845B-60F9-054B-951A-3789D7352D2D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ḻiḑê">
                <a:extLst>
                  <a:ext uri="{FF2B5EF4-FFF2-40B4-BE49-F238E27FC236}">
                    <a16:creationId xmlns:a16="http://schemas.microsoft.com/office/drawing/2014/main" id="{47ADF486-4C2D-C24C-A28C-9C3B9A703A86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ļïďè">
                <a:extLst>
                  <a:ext uri="{FF2B5EF4-FFF2-40B4-BE49-F238E27FC236}">
                    <a16:creationId xmlns:a16="http://schemas.microsoft.com/office/drawing/2014/main" id="{6A435B6E-C321-FB4A-825E-B6F5CDC7CBEE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lïḋê">
                <a:extLst>
                  <a:ext uri="{FF2B5EF4-FFF2-40B4-BE49-F238E27FC236}">
                    <a16:creationId xmlns:a16="http://schemas.microsoft.com/office/drawing/2014/main" id="{2B078CD6-80FA-B646-BC98-4D5B81D512F8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ṧľïdè">
                <a:extLst>
                  <a:ext uri="{FF2B5EF4-FFF2-40B4-BE49-F238E27FC236}">
                    <a16:creationId xmlns:a16="http://schemas.microsoft.com/office/drawing/2014/main" id="{1840873C-9EC6-794E-AB31-1E406093D75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ḷîḓê">
                <a:extLst>
                  <a:ext uri="{FF2B5EF4-FFF2-40B4-BE49-F238E27FC236}">
                    <a16:creationId xmlns:a16="http://schemas.microsoft.com/office/drawing/2014/main" id="{6DC12FCE-3142-474B-AA36-DBFE11C005AF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ślíďè">
                <a:extLst>
                  <a:ext uri="{FF2B5EF4-FFF2-40B4-BE49-F238E27FC236}">
                    <a16:creationId xmlns:a16="http://schemas.microsoft.com/office/drawing/2014/main" id="{9C19B95B-4571-4742-B161-8307E4372678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ḻïḍè">
                <a:extLst>
                  <a:ext uri="{FF2B5EF4-FFF2-40B4-BE49-F238E27FC236}">
                    <a16:creationId xmlns:a16="http://schemas.microsoft.com/office/drawing/2014/main" id="{970A79B1-FC1E-1943-808F-CEA238B479E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liḑê">
                <a:extLst>
                  <a:ext uri="{FF2B5EF4-FFF2-40B4-BE49-F238E27FC236}">
                    <a16:creationId xmlns:a16="http://schemas.microsoft.com/office/drawing/2014/main" id="{63B6AD4B-5739-2749-A13F-011FF1A6E689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lïďé">
                <a:extLst>
                  <a:ext uri="{FF2B5EF4-FFF2-40B4-BE49-F238E27FC236}">
                    <a16:creationId xmlns:a16="http://schemas.microsoft.com/office/drawing/2014/main" id="{686A9909-9CF8-364E-A07F-4C1E4AF73A53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ṥḷîdé">
                <a:extLst>
                  <a:ext uri="{FF2B5EF4-FFF2-40B4-BE49-F238E27FC236}">
                    <a16:creationId xmlns:a16="http://schemas.microsoft.com/office/drawing/2014/main" id="{F44F1C78-DCF1-D945-9182-0B54547A3DF4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ḷîḋé">
                <a:extLst>
                  <a:ext uri="{FF2B5EF4-FFF2-40B4-BE49-F238E27FC236}">
                    <a16:creationId xmlns:a16="http://schemas.microsoft.com/office/drawing/2014/main" id="{00019577-9EA8-C74C-9039-72591AFCFD74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śḷïḑè">
                <a:extLst>
                  <a:ext uri="{FF2B5EF4-FFF2-40B4-BE49-F238E27FC236}">
                    <a16:creationId xmlns:a16="http://schemas.microsoft.com/office/drawing/2014/main" id="{631ADA4E-17C1-ED42-9AAD-63EB545DDDF1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ṧľiďé">
                <a:extLst>
                  <a:ext uri="{FF2B5EF4-FFF2-40B4-BE49-F238E27FC236}">
                    <a16:creationId xmlns:a16="http://schemas.microsoft.com/office/drawing/2014/main" id="{686F8EA9-79DA-744B-8444-0E68DBA9CCAD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ľïḍé">
                <a:extLst>
                  <a:ext uri="{FF2B5EF4-FFF2-40B4-BE49-F238E27FC236}">
                    <a16:creationId xmlns:a16="http://schemas.microsoft.com/office/drawing/2014/main" id="{839ED19F-0E25-B842-A9E8-C68FA657CE9A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ŝlîḑè">
                <a:extLst>
                  <a:ext uri="{FF2B5EF4-FFF2-40B4-BE49-F238E27FC236}">
                    <a16:creationId xmlns:a16="http://schemas.microsoft.com/office/drawing/2014/main" id="{3953186B-A92E-8248-9E47-3808925C9B18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ṩḻíḓe">
                <a:extLst>
                  <a:ext uri="{FF2B5EF4-FFF2-40B4-BE49-F238E27FC236}">
                    <a16:creationId xmlns:a16="http://schemas.microsoft.com/office/drawing/2014/main" id="{E50A85E7-E0A4-6740-A140-52983F9C5073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$1îdè">
                <a:extLst>
                  <a:ext uri="{FF2B5EF4-FFF2-40B4-BE49-F238E27FC236}">
                    <a16:creationId xmlns:a16="http://schemas.microsoft.com/office/drawing/2014/main" id="{B15EDCF4-DA09-CB44-96B5-85114EAABE27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ľïḓe">
                <a:extLst>
                  <a:ext uri="{FF2B5EF4-FFF2-40B4-BE49-F238E27FC236}">
                    <a16:creationId xmlns:a16="http://schemas.microsoft.com/office/drawing/2014/main" id="{32DA18CA-C0B4-9B41-9647-ABAE94F1A7B6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ṣļïḑè">
                <a:extLst>
                  <a:ext uri="{FF2B5EF4-FFF2-40B4-BE49-F238E27FC236}">
                    <a16:creationId xmlns:a16="http://schemas.microsoft.com/office/drawing/2014/main" id="{1EC105D0-7837-C248-B85D-A66C319F260D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ṡḷidé">
                <a:extLst>
                  <a:ext uri="{FF2B5EF4-FFF2-40B4-BE49-F238E27FC236}">
                    <a16:creationId xmlns:a16="http://schemas.microsoft.com/office/drawing/2014/main" id="{FDE8FF2D-CF21-6E4B-AB46-0CA686599B3D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ṡḷíḋe">
                <a:extLst>
                  <a:ext uri="{FF2B5EF4-FFF2-40B4-BE49-F238E27FC236}">
                    <a16:creationId xmlns:a16="http://schemas.microsoft.com/office/drawing/2014/main" id="{66EA3A43-8C29-CA42-A62F-1AAD50984C7C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1iḑê">
                <a:extLst>
                  <a:ext uri="{FF2B5EF4-FFF2-40B4-BE49-F238E27FC236}">
                    <a16:creationId xmlns:a16="http://schemas.microsoft.com/office/drawing/2014/main" id="{ECD3EB01-FD73-BB45-A33C-5507595EF476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ṩḷiḑe">
                <a:extLst>
                  <a:ext uri="{FF2B5EF4-FFF2-40B4-BE49-F238E27FC236}">
                    <a16:creationId xmlns:a16="http://schemas.microsoft.com/office/drawing/2014/main" id="{1B9AF823-7742-8B4C-8BDB-5D8671085EE1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ḻiḑê">
                <a:extLst>
                  <a:ext uri="{FF2B5EF4-FFF2-40B4-BE49-F238E27FC236}">
                    <a16:creationId xmlns:a16="http://schemas.microsoft.com/office/drawing/2014/main" id="{3F02094E-1C95-9B44-AE9A-472E611829D2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ṣḻîḋè">
                <a:extLst>
                  <a:ext uri="{FF2B5EF4-FFF2-40B4-BE49-F238E27FC236}">
                    <a16:creationId xmlns:a16="http://schemas.microsoft.com/office/drawing/2014/main" id="{E41D377C-641A-194C-B67F-9FC77269F8F8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ṡ1îḍé">
                <a:extLst>
                  <a:ext uri="{FF2B5EF4-FFF2-40B4-BE49-F238E27FC236}">
                    <a16:creationId xmlns:a16="http://schemas.microsoft.com/office/drawing/2014/main" id="{E30D9E2C-B778-DA45-912E-5013966F9FFB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š1íḑe">
                <a:extLst>
                  <a:ext uri="{FF2B5EF4-FFF2-40B4-BE49-F238E27FC236}">
                    <a16:creationId xmlns:a16="http://schemas.microsoft.com/office/drawing/2014/main" id="{27FBF269-E15B-8E4D-9FBB-F915172B3007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š1ïḍe">
                <a:extLst>
                  <a:ext uri="{FF2B5EF4-FFF2-40B4-BE49-F238E27FC236}">
                    <a16:creationId xmlns:a16="http://schemas.microsoft.com/office/drawing/2014/main" id="{DE06D5CC-2066-2845-8B7C-F484933CA946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îde">
                <a:extLst>
                  <a:ext uri="{FF2B5EF4-FFF2-40B4-BE49-F238E27FC236}">
                    <a16:creationId xmlns:a16="http://schemas.microsoft.com/office/drawing/2014/main" id="{B464247A-AA54-3047-9334-63C66F163149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$ḻîḑé">
                <a:extLst>
                  <a:ext uri="{FF2B5EF4-FFF2-40B4-BE49-F238E27FC236}">
                    <a16:creationId xmlns:a16="http://schemas.microsoft.com/office/drawing/2014/main" id="{0A3D0AF3-C459-D441-9F53-6E09AEFBAC9D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ŝļïḓe">
                <a:extLst>
                  <a:ext uri="{FF2B5EF4-FFF2-40B4-BE49-F238E27FC236}">
                    <a16:creationId xmlns:a16="http://schemas.microsoft.com/office/drawing/2014/main" id="{9EF04C71-A9B8-0043-BD1A-A5FAF580352D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1iḍé">
                <a:extLst>
                  <a:ext uri="{FF2B5EF4-FFF2-40B4-BE49-F238E27FC236}">
                    <a16:creationId xmlns:a16="http://schemas.microsoft.com/office/drawing/2014/main" id="{8D1B7C6F-3FB9-5C45-8AC3-42938FABAB38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šlïdé">
                <a:extLst>
                  <a:ext uri="{FF2B5EF4-FFF2-40B4-BE49-F238E27FC236}">
                    <a16:creationId xmlns:a16="http://schemas.microsoft.com/office/drawing/2014/main" id="{9E382290-369E-7140-BBDC-16C0CA8C829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Slïde">
                <a:extLst>
                  <a:ext uri="{FF2B5EF4-FFF2-40B4-BE49-F238E27FC236}">
                    <a16:creationId xmlns:a16="http://schemas.microsoft.com/office/drawing/2014/main" id="{44C0B17E-FC5B-274C-9D91-BC2B959143C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şľïďe">
                <a:extLst>
                  <a:ext uri="{FF2B5EF4-FFF2-40B4-BE49-F238E27FC236}">
                    <a16:creationId xmlns:a16="http://schemas.microsoft.com/office/drawing/2014/main" id="{A15A305A-23D8-EA49-A651-939580F1B8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şľíďê">
                <a:extLst>
                  <a:ext uri="{FF2B5EF4-FFF2-40B4-BE49-F238E27FC236}">
                    <a16:creationId xmlns:a16="http://schemas.microsoft.com/office/drawing/2014/main" id="{3AD70822-F980-6B48-B24D-A19163565AB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ś1ïdè">
                <a:extLst>
                  <a:ext uri="{FF2B5EF4-FFF2-40B4-BE49-F238E27FC236}">
                    <a16:creationId xmlns:a16="http://schemas.microsoft.com/office/drawing/2014/main" id="{004E5850-79C6-694C-A44D-E3F88241C51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ṩḷiḍe">
                <a:extLst>
                  <a:ext uri="{FF2B5EF4-FFF2-40B4-BE49-F238E27FC236}">
                    <a16:creationId xmlns:a16="http://schemas.microsoft.com/office/drawing/2014/main" id="{6C017126-5165-2E4E-AA3B-0B1FD0A6F3AC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ŝ1iďè">
                <a:extLst>
                  <a:ext uri="{FF2B5EF4-FFF2-40B4-BE49-F238E27FC236}">
                    <a16:creationId xmlns:a16="http://schemas.microsoft.com/office/drawing/2014/main" id="{41F6218C-AE9A-6E4B-8AD8-0A977BC83BF8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ļíḋê">
                <a:extLst>
                  <a:ext uri="{FF2B5EF4-FFF2-40B4-BE49-F238E27FC236}">
                    <a16:creationId xmlns:a16="http://schemas.microsoft.com/office/drawing/2014/main" id="{B5CB21AD-8066-8A42-AB84-8658406FDCC7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ṧ1ïdè">
                <a:extLst>
                  <a:ext uri="{FF2B5EF4-FFF2-40B4-BE49-F238E27FC236}">
                    <a16:creationId xmlns:a16="http://schemas.microsoft.com/office/drawing/2014/main" id="{62EA7151-A11B-1D43-B33D-105330B6D2DE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ŝḻîḍé">
                <a:extLst>
                  <a:ext uri="{FF2B5EF4-FFF2-40B4-BE49-F238E27FC236}">
                    <a16:creationId xmlns:a16="http://schemas.microsoft.com/office/drawing/2014/main" id="{FF720111-C0BD-E346-9517-3CBDC6BC25B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ḻïḓé">
                <a:extLst>
                  <a:ext uri="{FF2B5EF4-FFF2-40B4-BE49-F238E27FC236}">
                    <a16:creationId xmlns:a16="http://schemas.microsoft.com/office/drawing/2014/main" id="{7E39E9B0-FDF0-0B45-A37F-5816D33AED42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ļíďè">
                <a:extLst>
                  <a:ext uri="{FF2B5EF4-FFF2-40B4-BE49-F238E27FC236}">
                    <a16:creationId xmlns:a16="http://schemas.microsoft.com/office/drawing/2014/main" id="{03C9135D-122F-A74D-AAC4-8FE0E618F198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ŝ1ïdé">
                <a:extLst>
                  <a:ext uri="{FF2B5EF4-FFF2-40B4-BE49-F238E27FC236}">
                    <a16:creationId xmlns:a16="http://schemas.microsoft.com/office/drawing/2014/main" id="{473CB4A3-5171-0F49-93EA-83A4F000D735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s1ídè">
                <a:extLst>
                  <a:ext uri="{FF2B5EF4-FFF2-40B4-BE49-F238E27FC236}">
                    <a16:creationId xmlns:a16="http://schemas.microsoft.com/office/drawing/2014/main" id="{81038A85-0372-3E43-91D8-82FA37A5DFB4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líďê">
                <a:extLst>
                  <a:ext uri="{FF2B5EF4-FFF2-40B4-BE49-F238E27FC236}">
                    <a16:creationId xmlns:a16="http://schemas.microsoft.com/office/drawing/2014/main" id="{95DF489B-C158-D745-9FE0-F65C25A0C80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ṩlíḑê">
                <a:extLst>
                  <a:ext uri="{FF2B5EF4-FFF2-40B4-BE49-F238E27FC236}">
                    <a16:creationId xmlns:a16="http://schemas.microsoft.com/office/drawing/2014/main" id="{86318D77-66FE-984E-AB89-A8ADF2109B0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ḷïďê">
                <a:extLst>
                  <a:ext uri="{FF2B5EF4-FFF2-40B4-BE49-F238E27FC236}">
                    <a16:creationId xmlns:a16="http://schemas.microsoft.com/office/drawing/2014/main" id="{A41422BA-05CE-774D-8092-C1C4C4610996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ṥḻïďè">
                <a:extLst>
                  <a:ext uri="{FF2B5EF4-FFF2-40B4-BE49-F238E27FC236}">
                    <a16:creationId xmlns:a16="http://schemas.microsoft.com/office/drawing/2014/main" id="{38E02D28-84C8-D243-BBFB-2E9ACCBD46A1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ṡḷíḍè">
                <a:extLst>
                  <a:ext uri="{FF2B5EF4-FFF2-40B4-BE49-F238E27FC236}">
                    <a16:creationId xmlns:a16="http://schemas.microsoft.com/office/drawing/2014/main" id="{EF6C2366-7A40-5E4B-8024-A226B6C158D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$ḷîḑé">
                <a:extLst>
                  <a:ext uri="{FF2B5EF4-FFF2-40B4-BE49-F238E27FC236}">
                    <a16:creationId xmlns:a16="http://schemas.microsoft.com/office/drawing/2014/main" id="{947D8E10-D9B1-684D-8FC6-F9F58ECA0D29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ľîdè">
                <a:extLst>
                  <a:ext uri="{FF2B5EF4-FFF2-40B4-BE49-F238E27FC236}">
                    <a16:creationId xmlns:a16="http://schemas.microsoft.com/office/drawing/2014/main" id="{99D8959E-A33D-B94F-9AF9-F2E902C3232A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ṥ1iḍè">
                <a:extLst>
                  <a:ext uri="{FF2B5EF4-FFF2-40B4-BE49-F238E27FC236}">
                    <a16:creationId xmlns:a16="http://schemas.microsoft.com/office/drawing/2014/main" id="{887B87BF-1170-7A48-8FB2-48DD359C0ECD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slidé">
                <a:extLst>
                  <a:ext uri="{FF2B5EF4-FFF2-40B4-BE49-F238E27FC236}">
                    <a16:creationId xmlns:a16="http://schemas.microsoft.com/office/drawing/2014/main" id="{B7F0DD03-F3E5-B341-8797-E38651C5ADE1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ṡlïďè">
                <a:extLst>
                  <a:ext uri="{FF2B5EF4-FFF2-40B4-BE49-F238E27FC236}">
                    <a16:creationId xmlns:a16="http://schemas.microsoft.com/office/drawing/2014/main" id="{7F64FE8C-3CFF-F249-B905-E1147935180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ṧ1ïḓè">
                <a:extLst>
                  <a:ext uri="{FF2B5EF4-FFF2-40B4-BE49-F238E27FC236}">
                    <a16:creationId xmlns:a16="http://schemas.microsoft.com/office/drawing/2014/main" id="{E655DE5E-52D1-F44E-B69F-76926F3338F7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şḷïḑe">
              <a:extLst>
                <a:ext uri="{FF2B5EF4-FFF2-40B4-BE49-F238E27FC236}">
                  <a16:creationId xmlns:a16="http://schemas.microsoft.com/office/drawing/2014/main" id="{7A441A18-CF65-7140-85C3-066A74CBE883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5" name="îṥľíḑé">
                <a:extLst>
                  <a:ext uri="{FF2B5EF4-FFF2-40B4-BE49-F238E27FC236}">
                    <a16:creationId xmlns:a16="http://schemas.microsoft.com/office/drawing/2014/main" id="{C35984C7-8658-CB45-BD87-61143E913B6C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2" name="išḻiḑé">
                  <a:extLst>
                    <a:ext uri="{FF2B5EF4-FFF2-40B4-BE49-F238E27FC236}">
                      <a16:creationId xmlns:a16="http://schemas.microsoft.com/office/drawing/2014/main" id="{6FBEC3F9-2A93-B449-996C-17EE98FDF8BA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ľíďè">
                  <a:extLst>
                    <a:ext uri="{FF2B5EF4-FFF2-40B4-BE49-F238E27FC236}">
                      <a16:creationId xmlns:a16="http://schemas.microsoft.com/office/drawing/2014/main" id="{AFC8A409-C710-2A40-89C7-B3E460A62331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1iḑe">
                  <a:extLst>
                    <a:ext uri="{FF2B5EF4-FFF2-40B4-BE49-F238E27FC236}">
                      <a16:creationId xmlns:a16="http://schemas.microsoft.com/office/drawing/2014/main" id="{C06ECD16-AE91-3742-B99F-97D3DD4A1DEF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ṩ1iḋè">
                  <a:extLst>
                    <a:ext uri="{FF2B5EF4-FFF2-40B4-BE49-F238E27FC236}">
                      <a16:creationId xmlns:a16="http://schemas.microsoft.com/office/drawing/2014/main" id="{6A46153F-B19A-BC4A-B5D3-8381DA8F9187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ṩlïḓè">
                  <a:extLst>
                    <a:ext uri="{FF2B5EF4-FFF2-40B4-BE49-F238E27FC236}">
                      <a16:creationId xmlns:a16="http://schemas.microsoft.com/office/drawing/2014/main" id="{787CFD21-3D27-634B-B52B-473EC7F4C302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sḷïďè">
                  <a:extLst>
                    <a:ext uri="{FF2B5EF4-FFF2-40B4-BE49-F238E27FC236}">
                      <a16:creationId xmlns:a16="http://schemas.microsoft.com/office/drawing/2014/main" id="{05D56691-588F-E045-95F0-912258F60988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îḓé">
                  <a:extLst>
                    <a:ext uri="{FF2B5EF4-FFF2-40B4-BE49-F238E27FC236}">
                      <a16:creationId xmlns:a16="http://schemas.microsoft.com/office/drawing/2014/main" id="{C1B8648A-9155-0A42-BBCC-545DA9AD5272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Sļïḑé">
                  <a:extLst>
                    <a:ext uri="{FF2B5EF4-FFF2-40B4-BE49-F238E27FC236}">
                      <a16:creationId xmlns:a16="http://schemas.microsoft.com/office/drawing/2014/main" id="{30CC3991-DFE9-704B-B537-20DD08A4E2A4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šlïďè">
                  <a:extLst>
                    <a:ext uri="{FF2B5EF4-FFF2-40B4-BE49-F238E27FC236}">
                      <a16:creationId xmlns:a16="http://schemas.microsoft.com/office/drawing/2014/main" id="{6CEE170D-2645-F541-B5A4-671140B030BD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ḷîḑe">
                  <a:extLst>
                    <a:ext uri="{FF2B5EF4-FFF2-40B4-BE49-F238E27FC236}">
                      <a16:creationId xmlns:a16="http://schemas.microsoft.com/office/drawing/2014/main" id="{10C1494A-5CF3-1645-90E0-B6C5DBD7F553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ṥḻiďê">
                  <a:extLst>
                    <a:ext uri="{FF2B5EF4-FFF2-40B4-BE49-F238E27FC236}">
                      <a16:creationId xmlns:a16="http://schemas.microsoft.com/office/drawing/2014/main" id="{5BE9F479-7908-E340-A8CA-832A0BBC54A0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ïšľîḍê">
                <a:extLst>
                  <a:ext uri="{FF2B5EF4-FFF2-40B4-BE49-F238E27FC236}">
                    <a16:creationId xmlns:a16="http://schemas.microsoft.com/office/drawing/2014/main" id="{8EAF7EE1-7A12-5D43-98C4-DA409262ABAF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7" name="îṩľîḑê">
                  <a:extLst>
                    <a:ext uri="{FF2B5EF4-FFF2-40B4-BE49-F238E27FC236}">
                      <a16:creationId xmlns:a16="http://schemas.microsoft.com/office/drawing/2014/main" id="{DF760EA8-7ABD-EC4B-999D-3F8CA282FFF1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îṩḷîde">
                  <a:extLst>
                    <a:ext uri="{FF2B5EF4-FFF2-40B4-BE49-F238E27FC236}">
                      <a16:creationId xmlns:a16="http://schemas.microsoft.com/office/drawing/2014/main" id="{36D32F20-4652-B541-8046-E6AA0C823771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ṣḻîḑê">
                  <a:extLst>
                    <a:ext uri="{FF2B5EF4-FFF2-40B4-BE49-F238E27FC236}">
                      <a16:creationId xmlns:a16="http://schemas.microsoft.com/office/drawing/2014/main" id="{B3D75C85-27BA-9A40-B404-85D4F9D37712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ṥlíḑê">
                  <a:extLst>
                    <a:ext uri="{FF2B5EF4-FFF2-40B4-BE49-F238E27FC236}">
                      <a16:creationId xmlns:a16="http://schemas.microsoft.com/office/drawing/2014/main" id="{8299A3B3-C27F-BE46-B032-604D2D15827A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ş1íḋe">
                  <a:extLst>
                    <a:ext uri="{FF2B5EF4-FFF2-40B4-BE49-F238E27FC236}">
                      <a16:creationId xmlns:a16="http://schemas.microsoft.com/office/drawing/2014/main" id="{FCCF07D9-7D71-F34C-B19C-A73EC6C66BEC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ïḋe">
                  <a:extLst>
                    <a:ext uri="{FF2B5EF4-FFF2-40B4-BE49-F238E27FC236}">
                      <a16:creationId xmlns:a16="http://schemas.microsoft.com/office/drawing/2014/main" id="{0E1078E3-CAD6-8242-A7E4-0F1619237CAD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šlídè">
                  <a:extLst>
                    <a:ext uri="{FF2B5EF4-FFF2-40B4-BE49-F238E27FC236}">
                      <a16:creationId xmlns:a16="http://schemas.microsoft.com/office/drawing/2014/main" id="{74CD2F45-6992-5D46-8024-0D26E22606F5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ṣḻîďe">
                  <a:extLst>
                    <a:ext uri="{FF2B5EF4-FFF2-40B4-BE49-F238E27FC236}">
                      <a16:creationId xmlns:a16="http://schemas.microsoft.com/office/drawing/2014/main" id="{B6B8DE7E-683F-344F-9FA4-93BC0B1BC531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ŝḻiḋè">
                  <a:extLst>
                    <a:ext uri="{FF2B5EF4-FFF2-40B4-BE49-F238E27FC236}">
                      <a16:creationId xmlns:a16="http://schemas.microsoft.com/office/drawing/2014/main" id="{F3736E69-3C26-2D4A-BDC6-4FEF8AE51441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$ḷíďé">
                  <a:extLst>
                    <a:ext uri="{FF2B5EF4-FFF2-40B4-BE49-F238E27FC236}">
                      <a16:creationId xmlns:a16="http://schemas.microsoft.com/office/drawing/2014/main" id="{5E10925C-B489-9348-A9BB-EE7B1857A57F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ṡlîďe">
                  <a:extLst>
                    <a:ext uri="{FF2B5EF4-FFF2-40B4-BE49-F238E27FC236}">
                      <a16:creationId xmlns:a16="http://schemas.microsoft.com/office/drawing/2014/main" id="{4CCCB072-5BE5-2A49-B3E0-4D2DCB3B49E8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şľîḍé">
                  <a:extLst>
                    <a:ext uri="{FF2B5EF4-FFF2-40B4-BE49-F238E27FC236}">
                      <a16:creationId xmlns:a16="http://schemas.microsoft.com/office/drawing/2014/main" id="{6FD6E068-466B-C241-8466-64536E6CE4C2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ṩľîďe">
                  <a:extLst>
                    <a:ext uri="{FF2B5EF4-FFF2-40B4-BE49-F238E27FC236}">
                      <a16:creationId xmlns:a16="http://schemas.microsoft.com/office/drawing/2014/main" id="{140FABA1-0A11-2F49-82F8-F69AA0250075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S1idè">
                  <a:extLst>
                    <a:ext uri="{FF2B5EF4-FFF2-40B4-BE49-F238E27FC236}">
                      <a16:creationId xmlns:a16="http://schemas.microsoft.com/office/drawing/2014/main" id="{6D5B5B05-82ED-C24A-9EF2-59F2F8200FF8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ṣḷîḋe">
                  <a:extLst>
                    <a:ext uri="{FF2B5EF4-FFF2-40B4-BE49-F238E27FC236}">
                      <a16:creationId xmlns:a16="http://schemas.microsoft.com/office/drawing/2014/main" id="{A8BD223D-048C-2548-9DF7-973E911A5016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3" name="图片 112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08B5EFF0-C291-6B42-AD8C-AFFD24EEC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4" name="矩形 113">
            <a:extLst>
              <a:ext uri="{FF2B5EF4-FFF2-40B4-BE49-F238E27FC236}">
                <a16:creationId xmlns:a16="http://schemas.microsoft.com/office/drawing/2014/main" id="{D9A99E7C-7962-0B4C-920B-8DB1F7053023}"/>
              </a:ext>
            </a:extLst>
          </p:cNvPr>
          <p:cNvSpPr/>
          <p:nvPr userDrawn="1"/>
        </p:nvSpPr>
        <p:spPr>
          <a:xfrm>
            <a:off x="8447194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2B1AB767-8C1D-BC42-9D1A-20A6B2314EB7}"/>
              </a:ext>
            </a:extLst>
          </p:cNvPr>
          <p:cNvSpPr txBox="1"/>
          <p:nvPr userDrawn="1"/>
        </p:nvSpPr>
        <p:spPr>
          <a:xfrm>
            <a:off x="8468373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16" name="TextBox 7">
            <a:extLst>
              <a:ext uri="{FF2B5EF4-FFF2-40B4-BE49-F238E27FC236}">
                <a16:creationId xmlns:a16="http://schemas.microsoft.com/office/drawing/2014/main" id="{E379E73F-2A8F-F041-8E73-C8FE0926C0B1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研究动机</a:t>
            </a:r>
          </a:p>
        </p:txBody>
      </p:sp>
      <p:cxnSp>
        <p:nvCxnSpPr>
          <p:cNvPr id="117" name="直接连接符 30">
            <a:extLst>
              <a:ext uri="{FF2B5EF4-FFF2-40B4-BE49-F238E27FC236}">
                <a16:creationId xmlns:a16="http://schemas.microsoft.com/office/drawing/2014/main" id="{6BCEB32D-2E7C-564C-9797-D8165BF15ED4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9">
            <a:extLst>
              <a:ext uri="{FF2B5EF4-FFF2-40B4-BE49-F238E27FC236}">
                <a16:creationId xmlns:a16="http://schemas.microsoft.com/office/drawing/2014/main" id="{0A5478BE-D6C4-B04A-A356-9A7D4E3AD7D5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119" name="TextBox 10">
            <a:extLst>
              <a:ext uri="{FF2B5EF4-FFF2-40B4-BE49-F238E27FC236}">
                <a16:creationId xmlns:a16="http://schemas.microsoft.com/office/drawing/2014/main" id="{1D28838E-3CCD-2F4A-A5E8-D36C496E1B77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实验与分析</a:t>
            </a:r>
          </a:p>
        </p:txBody>
      </p:sp>
      <p:sp>
        <p:nvSpPr>
          <p:cNvPr id="120" name="TextBox 11">
            <a:extLst>
              <a:ext uri="{FF2B5EF4-FFF2-40B4-BE49-F238E27FC236}">
                <a16:creationId xmlns:a16="http://schemas.microsoft.com/office/drawing/2014/main" id="{9252C8A6-B62F-FD40-A70D-9C92522E12D2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</p:spTree>
    <p:extLst>
      <p:ext uri="{BB962C8B-B14F-4D97-AF65-F5344CB8AC3E}">
        <p14:creationId xmlns:p14="http://schemas.microsoft.com/office/powerpoint/2010/main" val="40430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结尾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形状 36">
            <a:extLst>
              <a:ext uri="{FF2B5EF4-FFF2-40B4-BE49-F238E27FC236}">
                <a16:creationId xmlns:a16="http://schemas.microsoft.com/office/drawing/2014/main" id="{094E4669-55C5-874C-A68C-6E431CC09A50}"/>
              </a:ext>
            </a:extLst>
          </p:cNvPr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67008-B1EA-FB4D-BE8C-1B260FCAE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BD1B-5FE0-BB47-841B-610A9848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3" name="日期占位符 3">
            <a:extLst>
              <a:ext uri="{FF2B5EF4-FFF2-40B4-BE49-F238E27FC236}">
                <a16:creationId xmlns:a16="http://schemas.microsoft.com/office/drawing/2014/main" id="{7668A64A-6352-BF40-9190-08C653062FA3}"/>
              </a:ext>
            </a:extLst>
          </p:cNvPr>
          <p:cNvSpPr txBox="1">
            <a:spLocks/>
          </p:cNvSpPr>
          <p:nvPr userDrawn="1"/>
        </p:nvSpPr>
        <p:spPr>
          <a:xfrm>
            <a:off x="803274" y="6235699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5604C697-5F9B-7147-A35C-C3337DB17A3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632200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 dirty="0"/>
          </a:p>
        </p:txBody>
      </p:sp>
      <p:grpSp>
        <p:nvGrpSpPr>
          <p:cNvPr id="7" name="íşḷïḑe">
            <a:extLst>
              <a:ext uri="{FF2B5EF4-FFF2-40B4-BE49-F238E27FC236}">
                <a16:creationId xmlns:a16="http://schemas.microsoft.com/office/drawing/2014/main" id="{551A2C21-7BC3-2844-AD24-639AA1B991C7}"/>
              </a:ext>
            </a:extLst>
          </p:cNvPr>
          <p:cNvGrpSpPr/>
          <p:nvPr userDrawn="1"/>
        </p:nvGrpSpPr>
        <p:grpSpPr>
          <a:xfrm>
            <a:off x="10318826" y="6251198"/>
            <a:ext cx="1054401" cy="383497"/>
            <a:chOff x="4412452" y="3106738"/>
            <a:chExt cx="2312689" cy="841148"/>
          </a:xfrm>
        </p:grpSpPr>
        <p:grpSp>
          <p:nvGrpSpPr>
            <p:cNvPr id="8" name="îṥľíḑé">
              <a:extLst>
                <a:ext uri="{FF2B5EF4-FFF2-40B4-BE49-F238E27FC236}">
                  <a16:creationId xmlns:a16="http://schemas.microsoft.com/office/drawing/2014/main" id="{C51606D5-1DA6-BD45-B8C8-7E6CFBC75244}"/>
                </a:ext>
              </a:extLst>
            </p:cNvPr>
            <p:cNvGrpSpPr/>
            <p:nvPr/>
          </p:nvGrpSpPr>
          <p:grpSpPr>
            <a:xfrm>
              <a:off x="4422776" y="3106738"/>
              <a:ext cx="2293937" cy="617538"/>
              <a:chOff x="4422776" y="3106738"/>
              <a:chExt cx="2293937" cy="617538"/>
            </a:xfrm>
          </p:grpSpPr>
          <p:sp>
            <p:nvSpPr>
              <p:cNvPr id="26" name="išḻiḑé">
                <a:extLst>
                  <a:ext uri="{FF2B5EF4-FFF2-40B4-BE49-F238E27FC236}">
                    <a16:creationId xmlns:a16="http://schemas.microsoft.com/office/drawing/2014/main" id="{8F64C362-AB13-2D4F-964A-F833BCA38962}"/>
                  </a:ext>
                </a:extLst>
              </p:cNvPr>
              <p:cNvSpPr/>
              <p:nvPr/>
            </p:nvSpPr>
            <p:spPr bwMode="auto">
              <a:xfrm>
                <a:off x="4811713" y="3200400"/>
                <a:ext cx="49213" cy="100013"/>
              </a:xfrm>
              <a:custGeom>
                <a:avLst/>
                <a:gdLst>
                  <a:gd name="T0" fmla="*/ 0 w 15"/>
                  <a:gd name="T1" fmla="*/ 1 h 30"/>
                  <a:gd name="T2" fmla="*/ 1 w 15"/>
                  <a:gd name="T3" fmla="*/ 12 h 30"/>
                  <a:gd name="T4" fmla="*/ 0 w 15"/>
                  <a:gd name="T5" fmla="*/ 21 h 30"/>
                  <a:gd name="T6" fmla="*/ 2 w 15"/>
                  <a:gd name="T7" fmla="*/ 28 h 30"/>
                  <a:gd name="T8" fmla="*/ 7 w 15"/>
                  <a:gd name="T9" fmla="*/ 30 h 30"/>
                  <a:gd name="T10" fmla="*/ 12 w 15"/>
                  <a:gd name="T11" fmla="*/ 26 h 30"/>
                  <a:gd name="T12" fmla="*/ 15 w 15"/>
                  <a:gd name="T13" fmla="*/ 18 h 30"/>
                  <a:gd name="T14" fmla="*/ 3 w 15"/>
                  <a:gd name="T15" fmla="*/ 0 h 30"/>
                  <a:gd name="T16" fmla="*/ 0 w 15"/>
                  <a:gd name="T17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30">
                    <a:moveTo>
                      <a:pt x="0" y="1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8"/>
                      <a:pt x="0" y="21"/>
                    </a:cubicBezTo>
                    <a:cubicBezTo>
                      <a:pt x="0" y="24"/>
                      <a:pt x="2" y="25"/>
                      <a:pt x="2" y="2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27"/>
                      <a:pt x="10" y="29"/>
                      <a:pt x="12" y="26"/>
                    </a:cubicBezTo>
                    <a:cubicBezTo>
                      <a:pt x="14" y="23"/>
                      <a:pt x="14" y="21"/>
                      <a:pt x="15" y="18"/>
                    </a:cubicBezTo>
                    <a:cubicBezTo>
                      <a:pt x="12" y="7"/>
                      <a:pt x="13" y="5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ṥľíďè">
                <a:extLst>
                  <a:ext uri="{FF2B5EF4-FFF2-40B4-BE49-F238E27FC236}">
                    <a16:creationId xmlns:a16="http://schemas.microsoft.com/office/drawing/2014/main" id="{069010C8-8EBD-A442-A825-477F22862F1A}"/>
                  </a:ext>
                </a:extLst>
              </p:cNvPr>
              <p:cNvSpPr/>
              <p:nvPr/>
            </p:nvSpPr>
            <p:spPr bwMode="auto">
              <a:xfrm>
                <a:off x="5221288" y="3184525"/>
                <a:ext cx="36513" cy="122238"/>
              </a:xfrm>
              <a:custGeom>
                <a:avLst/>
                <a:gdLst>
                  <a:gd name="T0" fmla="*/ 0 w 11"/>
                  <a:gd name="T1" fmla="*/ 3 h 37"/>
                  <a:gd name="T2" fmla="*/ 2 w 11"/>
                  <a:gd name="T3" fmla="*/ 14 h 37"/>
                  <a:gd name="T4" fmla="*/ 0 w 11"/>
                  <a:gd name="T5" fmla="*/ 33 h 37"/>
                  <a:gd name="T6" fmla="*/ 0 w 11"/>
                  <a:gd name="T7" fmla="*/ 36 h 37"/>
                  <a:gd name="T8" fmla="*/ 2 w 11"/>
                  <a:gd name="T9" fmla="*/ 37 h 37"/>
                  <a:gd name="T10" fmla="*/ 8 w 11"/>
                  <a:gd name="T11" fmla="*/ 27 h 37"/>
                  <a:gd name="T12" fmla="*/ 11 w 11"/>
                  <a:gd name="T13" fmla="*/ 17 h 37"/>
                  <a:gd name="T14" fmla="*/ 11 w 11"/>
                  <a:gd name="T15" fmla="*/ 15 h 37"/>
                  <a:gd name="T16" fmla="*/ 7 w 11"/>
                  <a:gd name="T17" fmla="*/ 2 h 37"/>
                  <a:gd name="T18" fmla="*/ 2 w 11"/>
                  <a:gd name="T19" fmla="*/ 0 h 37"/>
                  <a:gd name="T20" fmla="*/ 0 w 11"/>
                  <a:gd name="T21" fmla="*/ 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37">
                    <a:moveTo>
                      <a:pt x="0" y="3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0" y="27"/>
                      <a:pt x="0" y="3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" y="36"/>
                      <a:pt x="1" y="37"/>
                      <a:pt x="2" y="37"/>
                    </a:cubicBezTo>
                    <a:cubicBezTo>
                      <a:pt x="3" y="37"/>
                      <a:pt x="7" y="28"/>
                      <a:pt x="8" y="27"/>
                    </a:cubicBezTo>
                    <a:cubicBezTo>
                      <a:pt x="9" y="24"/>
                      <a:pt x="11" y="21"/>
                      <a:pt x="11" y="17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7"/>
                      <a:pt x="8" y="7"/>
                      <a:pt x="7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ś1iḑe">
                <a:extLst>
                  <a:ext uri="{FF2B5EF4-FFF2-40B4-BE49-F238E27FC236}">
                    <a16:creationId xmlns:a16="http://schemas.microsoft.com/office/drawing/2014/main" id="{26D8B464-EBBC-3844-892A-F087C0FF5FA9}"/>
                  </a:ext>
                </a:extLst>
              </p:cNvPr>
              <p:cNvSpPr/>
              <p:nvPr/>
            </p:nvSpPr>
            <p:spPr bwMode="auto">
              <a:xfrm>
                <a:off x="4554538" y="3251200"/>
                <a:ext cx="119063" cy="58738"/>
              </a:xfrm>
              <a:custGeom>
                <a:avLst/>
                <a:gdLst>
                  <a:gd name="T0" fmla="*/ 0 w 36"/>
                  <a:gd name="T1" fmla="*/ 15 h 18"/>
                  <a:gd name="T2" fmla="*/ 2 w 36"/>
                  <a:gd name="T3" fmla="*/ 16 h 18"/>
                  <a:gd name="T4" fmla="*/ 13 w 36"/>
                  <a:gd name="T5" fmla="*/ 18 h 18"/>
                  <a:gd name="T6" fmla="*/ 16 w 36"/>
                  <a:gd name="T7" fmla="*/ 18 h 18"/>
                  <a:gd name="T8" fmla="*/ 22 w 36"/>
                  <a:gd name="T9" fmla="*/ 17 h 18"/>
                  <a:gd name="T10" fmla="*/ 23 w 36"/>
                  <a:gd name="T11" fmla="*/ 17 h 18"/>
                  <a:gd name="T12" fmla="*/ 30 w 36"/>
                  <a:gd name="T13" fmla="*/ 13 h 18"/>
                  <a:gd name="T14" fmla="*/ 36 w 36"/>
                  <a:gd name="T15" fmla="*/ 8 h 18"/>
                  <a:gd name="T16" fmla="*/ 36 w 36"/>
                  <a:gd name="T17" fmla="*/ 7 h 18"/>
                  <a:gd name="T18" fmla="*/ 36 w 36"/>
                  <a:gd name="T19" fmla="*/ 4 h 18"/>
                  <a:gd name="T20" fmla="*/ 32 w 36"/>
                  <a:gd name="T21" fmla="*/ 0 h 18"/>
                  <a:gd name="T22" fmla="*/ 24 w 36"/>
                  <a:gd name="T23" fmla="*/ 3 h 18"/>
                  <a:gd name="T24" fmla="*/ 16 w 36"/>
                  <a:gd name="T25" fmla="*/ 7 h 18"/>
                  <a:gd name="T26" fmla="*/ 0 w 36"/>
                  <a:gd name="T27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18">
                    <a:moveTo>
                      <a:pt x="0" y="15"/>
                    </a:moveTo>
                    <a:cubicBezTo>
                      <a:pt x="1" y="16"/>
                      <a:pt x="1" y="16"/>
                      <a:pt x="2" y="16"/>
                    </a:cubicBezTo>
                    <a:cubicBezTo>
                      <a:pt x="6" y="16"/>
                      <a:pt x="9" y="18"/>
                      <a:pt x="13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6" y="16"/>
                      <a:pt x="28" y="14"/>
                      <a:pt x="30" y="13"/>
                    </a:cubicBezTo>
                    <a:cubicBezTo>
                      <a:pt x="34" y="11"/>
                      <a:pt x="33" y="10"/>
                      <a:pt x="36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1"/>
                      <a:pt x="33" y="2"/>
                      <a:pt x="32" y="0"/>
                    </a:cubicBezTo>
                    <a:cubicBezTo>
                      <a:pt x="29" y="1"/>
                      <a:pt x="27" y="1"/>
                      <a:pt x="24" y="3"/>
                    </a:cubicBezTo>
                    <a:cubicBezTo>
                      <a:pt x="21" y="4"/>
                      <a:pt x="19" y="6"/>
                      <a:pt x="16" y="7"/>
                    </a:cubicBezTo>
                    <a:cubicBezTo>
                      <a:pt x="11" y="11"/>
                      <a:pt x="4" y="10"/>
                      <a:pt x="0" y="1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ṩ1iḋè">
                <a:extLst>
                  <a:ext uri="{FF2B5EF4-FFF2-40B4-BE49-F238E27FC236}">
                    <a16:creationId xmlns:a16="http://schemas.microsoft.com/office/drawing/2014/main" id="{A7C40DB4-43F1-9842-BE27-4F760A531CA4}"/>
                  </a:ext>
                </a:extLst>
              </p:cNvPr>
              <p:cNvSpPr/>
              <p:nvPr/>
            </p:nvSpPr>
            <p:spPr bwMode="auto">
              <a:xfrm>
                <a:off x="6359526" y="3263900"/>
                <a:ext cx="93663" cy="139700"/>
              </a:xfrm>
              <a:custGeom>
                <a:avLst/>
                <a:gdLst>
                  <a:gd name="T0" fmla="*/ 15 w 28"/>
                  <a:gd name="T1" fmla="*/ 1 h 42"/>
                  <a:gd name="T2" fmla="*/ 6 w 28"/>
                  <a:gd name="T3" fmla="*/ 11 h 42"/>
                  <a:gd name="T4" fmla="*/ 6 w 28"/>
                  <a:gd name="T5" fmla="*/ 13 h 42"/>
                  <a:gd name="T6" fmla="*/ 5 w 28"/>
                  <a:gd name="T7" fmla="*/ 16 h 42"/>
                  <a:gd name="T8" fmla="*/ 6 w 28"/>
                  <a:gd name="T9" fmla="*/ 20 h 42"/>
                  <a:gd name="T10" fmla="*/ 6 w 28"/>
                  <a:gd name="T11" fmla="*/ 21 h 42"/>
                  <a:gd name="T12" fmla="*/ 0 w 28"/>
                  <a:gd name="T13" fmla="*/ 38 h 42"/>
                  <a:gd name="T14" fmla="*/ 0 w 28"/>
                  <a:gd name="T15" fmla="*/ 41 h 42"/>
                  <a:gd name="T16" fmla="*/ 3 w 28"/>
                  <a:gd name="T17" fmla="*/ 42 h 42"/>
                  <a:gd name="T18" fmla="*/ 9 w 28"/>
                  <a:gd name="T19" fmla="*/ 32 h 42"/>
                  <a:gd name="T20" fmla="*/ 12 w 28"/>
                  <a:gd name="T21" fmla="*/ 26 h 42"/>
                  <a:gd name="T22" fmla="*/ 14 w 28"/>
                  <a:gd name="T23" fmla="*/ 26 h 42"/>
                  <a:gd name="T24" fmla="*/ 20 w 28"/>
                  <a:gd name="T25" fmla="*/ 26 h 42"/>
                  <a:gd name="T26" fmla="*/ 28 w 28"/>
                  <a:gd name="T27" fmla="*/ 14 h 42"/>
                  <a:gd name="T28" fmla="*/ 28 w 28"/>
                  <a:gd name="T29" fmla="*/ 6 h 42"/>
                  <a:gd name="T30" fmla="*/ 28 w 28"/>
                  <a:gd name="T31" fmla="*/ 5 h 42"/>
                  <a:gd name="T32" fmla="*/ 27 w 28"/>
                  <a:gd name="T33" fmla="*/ 3 h 42"/>
                  <a:gd name="T34" fmla="*/ 26 w 28"/>
                  <a:gd name="T35" fmla="*/ 3 h 42"/>
                  <a:gd name="T36" fmla="*/ 24 w 28"/>
                  <a:gd name="T37" fmla="*/ 3 h 42"/>
                  <a:gd name="T38" fmla="*/ 23 w 28"/>
                  <a:gd name="T39" fmla="*/ 3 h 42"/>
                  <a:gd name="T40" fmla="*/ 20 w 28"/>
                  <a:gd name="T41" fmla="*/ 0 h 42"/>
                  <a:gd name="T42" fmla="*/ 15 w 28"/>
                  <a:gd name="T43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" h="42">
                    <a:moveTo>
                      <a:pt x="15" y="1"/>
                    </a:moveTo>
                    <a:cubicBezTo>
                      <a:pt x="15" y="10"/>
                      <a:pt x="8" y="6"/>
                      <a:pt x="6" y="11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4"/>
                      <a:pt x="5" y="14"/>
                      <a:pt x="5" y="1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9"/>
                      <a:pt x="0" y="31"/>
                      <a:pt x="0" y="38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2" y="42"/>
                      <a:pt x="3" y="42"/>
                    </a:cubicBezTo>
                    <a:cubicBezTo>
                      <a:pt x="7" y="42"/>
                      <a:pt x="9" y="36"/>
                      <a:pt x="9" y="32"/>
                    </a:cubicBezTo>
                    <a:cubicBezTo>
                      <a:pt x="9" y="29"/>
                      <a:pt x="10" y="26"/>
                      <a:pt x="12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4" y="24"/>
                      <a:pt x="28" y="21"/>
                      <a:pt x="28" y="1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ṩlïḓè">
                <a:extLst>
                  <a:ext uri="{FF2B5EF4-FFF2-40B4-BE49-F238E27FC236}">
                    <a16:creationId xmlns:a16="http://schemas.microsoft.com/office/drawing/2014/main" id="{B70DB39A-8862-6C46-BE57-F40D060F594D}"/>
                  </a:ext>
                </a:extLst>
              </p:cNvPr>
              <p:cNvSpPr/>
              <p:nvPr/>
            </p:nvSpPr>
            <p:spPr bwMode="auto">
              <a:xfrm>
                <a:off x="5826125" y="3273425"/>
                <a:ext cx="223837" cy="292155"/>
              </a:xfrm>
              <a:custGeom>
                <a:avLst/>
                <a:gdLst>
                  <a:gd name="T0" fmla="*/ 38 w 68"/>
                  <a:gd name="T1" fmla="*/ 16 h 88"/>
                  <a:gd name="T2" fmla="*/ 40 w 68"/>
                  <a:gd name="T3" fmla="*/ 5 h 88"/>
                  <a:gd name="T4" fmla="*/ 36 w 68"/>
                  <a:gd name="T5" fmla="*/ 1 h 88"/>
                  <a:gd name="T6" fmla="*/ 36 w 68"/>
                  <a:gd name="T7" fmla="*/ 1 h 88"/>
                  <a:gd name="T8" fmla="*/ 33 w 68"/>
                  <a:gd name="T9" fmla="*/ 0 h 88"/>
                  <a:gd name="T10" fmla="*/ 24 w 68"/>
                  <a:gd name="T11" fmla="*/ 7 h 88"/>
                  <a:gd name="T12" fmla="*/ 24 w 68"/>
                  <a:gd name="T13" fmla="*/ 8 h 88"/>
                  <a:gd name="T14" fmla="*/ 26 w 68"/>
                  <a:gd name="T15" fmla="*/ 18 h 88"/>
                  <a:gd name="T16" fmla="*/ 27 w 68"/>
                  <a:gd name="T17" fmla="*/ 28 h 88"/>
                  <a:gd name="T18" fmla="*/ 27 w 68"/>
                  <a:gd name="T19" fmla="*/ 39 h 88"/>
                  <a:gd name="T20" fmla="*/ 16 w 68"/>
                  <a:gd name="T21" fmla="*/ 48 h 88"/>
                  <a:gd name="T22" fmla="*/ 7 w 68"/>
                  <a:gd name="T23" fmla="*/ 49 h 88"/>
                  <a:gd name="T24" fmla="*/ 5 w 68"/>
                  <a:gd name="T25" fmla="*/ 49 h 88"/>
                  <a:gd name="T26" fmla="*/ 4 w 68"/>
                  <a:gd name="T27" fmla="*/ 49 h 88"/>
                  <a:gd name="T28" fmla="*/ 0 w 68"/>
                  <a:gd name="T29" fmla="*/ 54 h 88"/>
                  <a:gd name="T30" fmla="*/ 5 w 68"/>
                  <a:gd name="T31" fmla="*/ 60 h 88"/>
                  <a:gd name="T32" fmla="*/ 11 w 68"/>
                  <a:gd name="T33" fmla="*/ 60 h 88"/>
                  <a:gd name="T34" fmla="*/ 13 w 68"/>
                  <a:gd name="T35" fmla="*/ 59 h 88"/>
                  <a:gd name="T36" fmla="*/ 20 w 68"/>
                  <a:gd name="T37" fmla="*/ 66 h 88"/>
                  <a:gd name="T38" fmla="*/ 17 w 68"/>
                  <a:gd name="T39" fmla="*/ 72 h 88"/>
                  <a:gd name="T40" fmla="*/ 13 w 68"/>
                  <a:gd name="T41" fmla="*/ 76 h 88"/>
                  <a:gd name="T42" fmla="*/ 2 w 68"/>
                  <a:gd name="T43" fmla="*/ 82 h 88"/>
                  <a:gd name="T44" fmla="*/ 2 w 68"/>
                  <a:gd name="T45" fmla="*/ 83 h 88"/>
                  <a:gd name="T46" fmla="*/ 2 w 68"/>
                  <a:gd name="T47" fmla="*/ 87 h 88"/>
                  <a:gd name="T48" fmla="*/ 4 w 68"/>
                  <a:gd name="T49" fmla="*/ 88 h 88"/>
                  <a:gd name="T50" fmla="*/ 25 w 68"/>
                  <a:gd name="T51" fmla="*/ 77 h 88"/>
                  <a:gd name="T52" fmla="*/ 31 w 68"/>
                  <a:gd name="T53" fmla="*/ 69 h 88"/>
                  <a:gd name="T54" fmla="*/ 40 w 68"/>
                  <a:gd name="T55" fmla="*/ 63 h 88"/>
                  <a:gd name="T56" fmla="*/ 52 w 68"/>
                  <a:gd name="T57" fmla="*/ 70 h 88"/>
                  <a:gd name="T58" fmla="*/ 48 w 68"/>
                  <a:gd name="T59" fmla="*/ 79 h 88"/>
                  <a:gd name="T60" fmla="*/ 59 w 68"/>
                  <a:gd name="T61" fmla="*/ 81 h 88"/>
                  <a:gd name="T62" fmla="*/ 68 w 68"/>
                  <a:gd name="T63" fmla="*/ 71 h 88"/>
                  <a:gd name="T64" fmla="*/ 59 w 68"/>
                  <a:gd name="T65" fmla="*/ 62 h 88"/>
                  <a:gd name="T66" fmla="*/ 44 w 68"/>
                  <a:gd name="T67" fmla="*/ 60 h 88"/>
                  <a:gd name="T68" fmla="*/ 42 w 68"/>
                  <a:gd name="T69" fmla="*/ 60 h 88"/>
                  <a:gd name="T70" fmla="*/ 36 w 68"/>
                  <a:gd name="T71" fmla="*/ 53 h 88"/>
                  <a:gd name="T72" fmla="*/ 48 w 68"/>
                  <a:gd name="T73" fmla="*/ 42 h 88"/>
                  <a:gd name="T74" fmla="*/ 59 w 68"/>
                  <a:gd name="T75" fmla="*/ 32 h 88"/>
                  <a:gd name="T76" fmla="*/ 59 w 68"/>
                  <a:gd name="T77" fmla="*/ 30 h 88"/>
                  <a:gd name="T78" fmla="*/ 59 w 68"/>
                  <a:gd name="T79" fmla="*/ 29 h 88"/>
                  <a:gd name="T80" fmla="*/ 54 w 68"/>
                  <a:gd name="T81" fmla="*/ 26 h 88"/>
                  <a:gd name="T82" fmla="*/ 51 w 68"/>
                  <a:gd name="T83" fmla="*/ 27 h 88"/>
                  <a:gd name="T84" fmla="*/ 50 w 68"/>
                  <a:gd name="T85" fmla="*/ 27 h 88"/>
                  <a:gd name="T86" fmla="*/ 41 w 68"/>
                  <a:gd name="T87" fmla="*/ 33 h 88"/>
                  <a:gd name="T88" fmla="*/ 38 w 68"/>
                  <a:gd name="T89" fmla="*/ 28 h 88"/>
                  <a:gd name="T90" fmla="*/ 38 w 68"/>
                  <a:gd name="T91" fmla="*/ 27 h 88"/>
                  <a:gd name="T92" fmla="*/ 38 w 68"/>
                  <a:gd name="T93" fmla="*/ 1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88">
                    <a:moveTo>
                      <a:pt x="38" y="16"/>
                    </a:moveTo>
                    <a:cubicBezTo>
                      <a:pt x="39" y="11"/>
                      <a:pt x="40" y="9"/>
                      <a:pt x="40" y="5"/>
                    </a:cubicBezTo>
                    <a:cubicBezTo>
                      <a:pt x="40" y="3"/>
                      <a:pt x="38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4" y="1"/>
                      <a:pt x="34" y="1"/>
                      <a:pt x="33" y="0"/>
                    </a:cubicBezTo>
                    <a:cubicBezTo>
                      <a:pt x="28" y="3"/>
                      <a:pt x="28" y="1"/>
                      <a:pt x="24" y="7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2"/>
                      <a:pt x="26" y="14"/>
                      <a:pt x="26" y="1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45"/>
                      <a:pt x="22" y="48"/>
                      <a:pt x="16" y="48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2" y="50"/>
                      <a:pt x="0" y="51"/>
                      <a:pt x="0" y="54"/>
                    </a:cubicBezTo>
                    <a:cubicBezTo>
                      <a:pt x="0" y="56"/>
                      <a:pt x="3" y="60"/>
                      <a:pt x="5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2" y="60"/>
                      <a:pt x="12" y="60"/>
                      <a:pt x="13" y="59"/>
                    </a:cubicBezTo>
                    <a:cubicBezTo>
                      <a:pt x="17" y="62"/>
                      <a:pt x="17" y="60"/>
                      <a:pt x="20" y="66"/>
                    </a:cubicBezTo>
                    <a:cubicBezTo>
                      <a:pt x="18" y="69"/>
                      <a:pt x="20" y="68"/>
                      <a:pt x="17" y="72"/>
                    </a:cubicBezTo>
                    <a:cubicBezTo>
                      <a:pt x="15" y="73"/>
                      <a:pt x="15" y="75"/>
                      <a:pt x="13" y="76"/>
                    </a:cubicBezTo>
                    <a:cubicBezTo>
                      <a:pt x="8" y="79"/>
                      <a:pt x="7" y="80"/>
                      <a:pt x="2" y="82"/>
                    </a:cubicBezTo>
                    <a:cubicBezTo>
                      <a:pt x="2" y="83"/>
                      <a:pt x="2" y="83"/>
                      <a:pt x="2" y="83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4" y="87"/>
                      <a:pt x="3" y="88"/>
                      <a:pt x="4" y="88"/>
                    </a:cubicBezTo>
                    <a:cubicBezTo>
                      <a:pt x="13" y="88"/>
                      <a:pt x="20" y="82"/>
                      <a:pt x="25" y="77"/>
                    </a:cubicBezTo>
                    <a:cubicBezTo>
                      <a:pt x="26" y="76"/>
                      <a:pt x="30" y="71"/>
                      <a:pt x="31" y="69"/>
                    </a:cubicBezTo>
                    <a:cubicBezTo>
                      <a:pt x="33" y="65"/>
                      <a:pt x="35" y="63"/>
                      <a:pt x="40" y="63"/>
                    </a:cubicBezTo>
                    <a:cubicBezTo>
                      <a:pt x="45" y="63"/>
                      <a:pt x="49" y="67"/>
                      <a:pt x="52" y="70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50" y="79"/>
                      <a:pt x="58" y="81"/>
                      <a:pt x="59" y="81"/>
                    </a:cubicBezTo>
                    <a:cubicBezTo>
                      <a:pt x="65" y="81"/>
                      <a:pt x="67" y="76"/>
                      <a:pt x="68" y="71"/>
                    </a:cubicBezTo>
                    <a:cubicBezTo>
                      <a:pt x="67" y="65"/>
                      <a:pt x="63" y="64"/>
                      <a:pt x="59" y="62"/>
                    </a:cubicBezTo>
                    <a:cubicBezTo>
                      <a:pt x="53" y="59"/>
                      <a:pt x="51" y="60"/>
                      <a:pt x="44" y="60"/>
                    </a:cubicBezTo>
                    <a:cubicBezTo>
                      <a:pt x="43" y="60"/>
                      <a:pt x="43" y="60"/>
                      <a:pt x="42" y="60"/>
                    </a:cubicBezTo>
                    <a:cubicBezTo>
                      <a:pt x="40" y="59"/>
                      <a:pt x="36" y="56"/>
                      <a:pt x="36" y="53"/>
                    </a:cubicBezTo>
                    <a:cubicBezTo>
                      <a:pt x="36" y="51"/>
                      <a:pt x="45" y="44"/>
                      <a:pt x="48" y="42"/>
                    </a:cubicBezTo>
                    <a:cubicBezTo>
                      <a:pt x="50" y="41"/>
                      <a:pt x="59" y="34"/>
                      <a:pt x="59" y="32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7"/>
                      <a:pt x="53" y="27"/>
                      <a:pt x="51" y="27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46" y="32"/>
                      <a:pt x="46" y="30"/>
                      <a:pt x="41" y="33"/>
                    </a:cubicBezTo>
                    <a:cubicBezTo>
                      <a:pt x="40" y="31"/>
                      <a:pt x="39" y="30"/>
                      <a:pt x="38" y="28"/>
                    </a:cubicBezTo>
                    <a:cubicBezTo>
                      <a:pt x="38" y="27"/>
                      <a:pt x="38" y="27"/>
                      <a:pt x="38" y="27"/>
                    </a:cubicBezTo>
                    <a:lnTo>
                      <a:pt x="38" y="16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ḷïďè">
                <a:extLst>
                  <a:ext uri="{FF2B5EF4-FFF2-40B4-BE49-F238E27FC236}">
                    <a16:creationId xmlns:a16="http://schemas.microsoft.com/office/drawing/2014/main" id="{1C6B6F8D-7704-0F47-9810-D4D89FFF6192}"/>
                  </a:ext>
                </a:extLst>
              </p:cNvPr>
              <p:cNvSpPr/>
              <p:nvPr/>
            </p:nvSpPr>
            <p:spPr bwMode="auto">
              <a:xfrm>
                <a:off x="4518026" y="3506788"/>
                <a:ext cx="53975" cy="71438"/>
              </a:xfrm>
              <a:custGeom>
                <a:avLst/>
                <a:gdLst>
                  <a:gd name="T0" fmla="*/ 14 w 16"/>
                  <a:gd name="T1" fmla="*/ 17 h 21"/>
                  <a:gd name="T2" fmla="*/ 16 w 16"/>
                  <a:gd name="T3" fmla="*/ 12 h 21"/>
                  <a:gd name="T4" fmla="*/ 11 w 16"/>
                  <a:gd name="T5" fmla="*/ 5 h 21"/>
                  <a:gd name="T6" fmla="*/ 5 w 16"/>
                  <a:gd name="T7" fmla="*/ 0 h 21"/>
                  <a:gd name="T8" fmla="*/ 2 w 16"/>
                  <a:gd name="T9" fmla="*/ 4 h 21"/>
                  <a:gd name="T10" fmla="*/ 2 w 16"/>
                  <a:gd name="T11" fmla="*/ 5 h 21"/>
                  <a:gd name="T12" fmla="*/ 2 w 16"/>
                  <a:gd name="T13" fmla="*/ 8 h 21"/>
                  <a:gd name="T14" fmla="*/ 2 w 16"/>
                  <a:gd name="T15" fmla="*/ 9 h 21"/>
                  <a:gd name="T16" fmla="*/ 0 w 16"/>
                  <a:gd name="T17" fmla="*/ 17 h 21"/>
                  <a:gd name="T18" fmla="*/ 3 w 16"/>
                  <a:gd name="T19" fmla="*/ 21 h 21"/>
                  <a:gd name="T20" fmla="*/ 4 w 16"/>
                  <a:gd name="T21" fmla="*/ 21 h 21"/>
                  <a:gd name="T22" fmla="*/ 5 w 16"/>
                  <a:gd name="T23" fmla="*/ 21 h 21"/>
                  <a:gd name="T24" fmla="*/ 14 w 16"/>
                  <a:gd name="T25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1">
                    <a:moveTo>
                      <a:pt x="14" y="17"/>
                    </a:moveTo>
                    <a:cubicBezTo>
                      <a:pt x="14" y="15"/>
                      <a:pt x="16" y="13"/>
                      <a:pt x="16" y="12"/>
                    </a:cubicBezTo>
                    <a:cubicBezTo>
                      <a:pt x="16" y="11"/>
                      <a:pt x="12" y="7"/>
                      <a:pt x="11" y="5"/>
                    </a:cubicBezTo>
                    <a:cubicBezTo>
                      <a:pt x="11" y="3"/>
                      <a:pt x="8" y="0"/>
                      <a:pt x="5" y="0"/>
                    </a:cubicBezTo>
                    <a:cubicBezTo>
                      <a:pt x="4" y="0"/>
                      <a:pt x="3" y="3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11"/>
                      <a:pt x="0" y="14"/>
                      <a:pt x="0" y="17"/>
                    </a:cubicBezTo>
                    <a:cubicBezTo>
                      <a:pt x="0" y="19"/>
                      <a:pt x="1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7" y="21"/>
                      <a:pt x="11" y="17"/>
                      <a:pt x="14" y="17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ṧļîḓé">
                <a:extLst>
                  <a:ext uri="{FF2B5EF4-FFF2-40B4-BE49-F238E27FC236}">
                    <a16:creationId xmlns:a16="http://schemas.microsoft.com/office/drawing/2014/main" id="{8DECD175-6B48-5246-8E38-5E4924647259}"/>
                  </a:ext>
                </a:extLst>
              </p:cNvPr>
              <p:cNvSpPr/>
              <p:nvPr/>
            </p:nvSpPr>
            <p:spPr bwMode="auto">
              <a:xfrm>
                <a:off x="5319713" y="3133725"/>
                <a:ext cx="222250" cy="500063"/>
              </a:xfrm>
              <a:custGeom>
                <a:avLst/>
                <a:gdLst>
                  <a:gd name="T0" fmla="*/ 47 w 67"/>
                  <a:gd name="T1" fmla="*/ 96 h 150"/>
                  <a:gd name="T2" fmla="*/ 51 w 67"/>
                  <a:gd name="T3" fmla="*/ 96 h 150"/>
                  <a:gd name="T4" fmla="*/ 46 w 67"/>
                  <a:gd name="T5" fmla="*/ 114 h 150"/>
                  <a:gd name="T6" fmla="*/ 42 w 67"/>
                  <a:gd name="T7" fmla="*/ 113 h 150"/>
                  <a:gd name="T8" fmla="*/ 39 w 67"/>
                  <a:gd name="T9" fmla="*/ 108 h 150"/>
                  <a:gd name="T10" fmla="*/ 21 w 67"/>
                  <a:gd name="T11" fmla="*/ 78 h 150"/>
                  <a:gd name="T12" fmla="*/ 29 w 67"/>
                  <a:gd name="T13" fmla="*/ 73 h 150"/>
                  <a:gd name="T14" fmla="*/ 32 w 67"/>
                  <a:gd name="T15" fmla="*/ 74 h 150"/>
                  <a:gd name="T16" fmla="*/ 32 w 67"/>
                  <a:gd name="T17" fmla="*/ 77 h 150"/>
                  <a:gd name="T18" fmla="*/ 32 w 67"/>
                  <a:gd name="T19" fmla="*/ 79 h 150"/>
                  <a:gd name="T20" fmla="*/ 21 w 67"/>
                  <a:gd name="T21" fmla="*/ 78 h 150"/>
                  <a:gd name="T22" fmla="*/ 53 w 67"/>
                  <a:gd name="T23" fmla="*/ 118 h 150"/>
                  <a:gd name="T24" fmla="*/ 66 w 67"/>
                  <a:gd name="T25" fmla="*/ 108 h 150"/>
                  <a:gd name="T26" fmla="*/ 60 w 67"/>
                  <a:gd name="T27" fmla="*/ 98 h 150"/>
                  <a:gd name="T28" fmla="*/ 51 w 67"/>
                  <a:gd name="T29" fmla="*/ 82 h 150"/>
                  <a:gd name="T30" fmla="*/ 47 w 67"/>
                  <a:gd name="T31" fmla="*/ 71 h 150"/>
                  <a:gd name="T32" fmla="*/ 60 w 67"/>
                  <a:gd name="T33" fmla="*/ 58 h 150"/>
                  <a:gd name="T34" fmla="*/ 53 w 67"/>
                  <a:gd name="T35" fmla="*/ 52 h 150"/>
                  <a:gd name="T36" fmla="*/ 44 w 67"/>
                  <a:gd name="T37" fmla="*/ 50 h 150"/>
                  <a:gd name="T38" fmla="*/ 48 w 67"/>
                  <a:gd name="T39" fmla="*/ 38 h 150"/>
                  <a:gd name="T40" fmla="*/ 66 w 67"/>
                  <a:gd name="T41" fmla="*/ 17 h 150"/>
                  <a:gd name="T42" fmla="*/ 66 w 67"/>
                  <a:gd name="T43" fmla="*/ 13 h 150"/>
                  <a:gd name="T44" fmla="*/ 56 w 67"/>
                  <a:gd name="T45" fmla="*/ 1 h 150"/>
                  <a:gd name="T46" fmla="*/ 55 w 67"/>
                  <a:gd name="T47" fmla="*/ 7 h 150"/>
                  <a:gd name="T48" fmla="*/ 50 w 67"/>
                  <a:gd name="T49" fmla="*/ 18 h 150"/>
                  <a:gd name="T50" fmla="*/ 42 w 67"/>
                  <a:gd name="T51" fmla="*/ 15 h 150"/>
                  <a:gd name="T52" fmla="*/ 40 w 67"/>
                  <a:gd name="T53" fmla="*/ 15 h 150"/>
                  <a:gd name="T54" fmla="*/ 41 w 67"/>
                  <a:gd name="T55" fmla="*/ 26 h 150"/>
                  <a:gd name="T56" fmla="*/ 41 w 67"/>
                  <a:gd name="T57" fmla="*/ 30 h 150"/>
                  <a:gd name="T58" fmla="*/ 37 w 67"/>
                  <a:gd name="T59" fmla="*/ 33 h 150"/>
                  <a:gd name="T60" fmla="*/ 30 w 67"/>
                  <a:gd name="T61" fmla="*/ 29 h 150"/>
                  <a:gd name="T62" fmla="*/ 9 w 67"/>
                  <a:gd name="T63" fmla="*/ 50 h 150"/>
                  <a:gd name="T64" fmla="*/ 4 w 67"/>
                  <a:gd name="T65" fmla="*/ 59 h 150"/>
                  <a:gd name="T66" fmla="*/ 23 w 67"/>
                  <a:gd name="T67" fmla="*/ 51 h 150"/>
                  <a:gd name="T68" fmla="*/ 30 w 67"/>
                  <a:gd name="T69" fmla="*/ 58 h 150"/>
                  <a:gd name="T70" fmla="*/ 26 w 67"/>
                  <a:gd name="T71" fmla="*/ 65 h 150"/>
                  <a:gd name="T72" fmla="*/ 19 w 67"/>
                  <a:gd name="T73" fmla="*/ 64 h 150"/>
                  <a:gd name="T74" fmla="*/ 16 w 67"/>
                  <a:gd name="T75" fmla="*/ 67 h 150"/>
                  <a:gd name="T76" fmla="*/ 16 w 67"/>
                  <a:gd name="T77" fmla="*/ 72 h 150"/>
                  <a:gd name="T78" fmla="*/ 3 w 67"/>
                  <a:gd name="T79" fmla="*/ 105 h 150"/>
                  <a:gd name="T80" fmla="*/ 6 w 67"/>
                  <a:gd name="T81" fmla="*/ 110 h 150"/>
                  <a:gd name="T82" fmla="*/ 9 w 67"/>
                  <a:gd name="T83" fmla="*/ 111 h 150"/>
                  <a:gd name="T84" fmla="*/ 24 w 67"/>
                  <a:gd name="T85" fmla="*/ 89 h 150"/>
                  <a:gd name="T86" fmla="*/ 32 w 67"/>
                  <a:gd name="T87" fmla="*/ 93 h 150"/>
                  <a:gd name="T88" fmla="*/ 32 w 67"/>
                  <a:gd name="T89" fmla="*/ 96 h 150"/>
                  <a:gd name="T90" fmla="*/ 29 w 67"/>
                  <a:gd name="T91" fmla="*/ 113 h 150"/>
                  <a:gd name="T92" fmla="*/ 29 w 67"/>
                  <a:gd name="T93" fmla="*/ 115 h 150"/>
                  <a:gd name="T94" fmla="*/ 22 w 67"/>
                  <a:gd name="T95" fmla="*/ 122 h 150"/>
                  <a:gd name="T96" fmla="*/ 10 w 67"/>
                  <a:gd name="T97" fmla="*/ 124 h 150"/>
                  <a:gd name="T98" fmla="*/ 15 w 67"/>
                  <a:gd name="T99" fmla="*/ 144 h 150"/>
                  <a:gd name="T100" fmla="*/ 17 w 67"/>
                  <a:gd name="T101" fmla="*/ 150 h 150"/>
                  <a:gd name="T102" fmla="*/ 38 w 67"/>
                  <a:gd name="T103" fmla="*/ 125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7" h="150">
                    <a:moveTo>
                      <a:pt x="39" y="107"/>
                    </a:moveTo>
                    <a:cubicBezTo>
                      <a:pt x="39" y="103"/>
                      <a:pt x="44" y="96"/>
                      <a:pt x="47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3" y="98"/>
                      <a:pt x="55" y="101"/>
                      <a:pt x="55" y="104"/>
                    </a:cubicBezTo>
                    <a:cubicBezTo>
                      <a:pt x="55" y="108"/>
                      <a:pt x="49" y="112"/>
                      <a:pt x="46" y="114"/>
                    </a:cubicBezTo>
                    <a:cubicBezTo>
                      <a:pt x="45" y="114"/>
                      <a:pt x="45" y="113"/>
                      <a:pt x="43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39" y="107"/>
                      <a:pt x="39" y="107"/>
                      <a:pt x="39" y="107"/>
                    </a:cubicBezTo>
                    <a:close/>
                    <a:moveTo>
                      <a:pt x="21" y="78"/>
                    </a:moveTo>
                    <a:cubicBezTo>
                      <a:pt x="21" y="77"/>
                      <a:pt x="25" y="73"/>
                      <a:pt x="26" y="73"/>
                    </a:cubicBezTo>
                    <a:cubicBezTo>
                      <a:pt x="27" y="73"/>
                      <a:pt x="27" y="73"/>
                      <a:pt x="29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6"/>
                      <a:pt x="32" y="76"/>
                      <a:pt x="32" y="76"/>
                    </a:cubicBezTo>
                    <a:cubicBezTo>
                      <a:pt x="32" y="77"/>
                      <a:pt x="32" y="77"/>
                      <a:pt x="32" y="77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2" y="79"/>
                      <a:pt x="32" y="79"/>
                      <a:pt x="32" y="79"/>
                    </a:cubicBezTo>
                    <a:cubicBezTo>
                      <a:pt x="31" y="82"/>
                      <a:pt x="29" y="83"/>
                      <a:pt x="25" y="83"/>
                    </a:cubicBezTo>
                    <a:cubicBezTo>
                      <a:pt x="23" y="83"/>
                      <a:pt x="21" y="81"/>
                      <a:pt x="21" y="78"/>
                    </a:cubicBezTo>
                    <a:close/>
                    <a:moveTo>
                      <a:pt x="38" y="125"/>
                    </a:moveTo>
                    <a:cubicBezTo>
                      <a:pt x="43" y="122"/>
                      <a:pt x="47" y="120"/>
                      <a:pt x="53" y="118"/>
                    </a:cubicBezTo>
                    <a:cubicBezTo>
                      <a:pt x="57" y="116"/>
                      <a:pt x="57" y="116"/>
                      <a:pt x="60" y="114"/>
                    </a:cubicBezTo>
                    <a:cubicBezTo>
                      <a:pt x="64" y="111"/>
                      <a:pt x="63" y="110"/>
                      <a:pt x="66" y="108"/>
                    </a:cubicBezTo>
                    <a:cubicBezTo>
                      <a:pt x="67" y="104"/>
                      <a:pt x="67" y="104"/>
                      <a:pt x="67" y="104"/>
                    </a:cubicBezTo>
                    <a:cubicBezTo>
                      <a:pt x="64" y="100"/>
                      <a:pt x="64" y="101"/>
                      <a:pt x="60" y="98"/>
                    </a:cubicBezTo>
                    <a:cubicBezTo>
                      <a:pt x="58" y="96"/>
                      <a:pt x="55" y="95"/>
                      <a:pt x="54" y="92"/>
                    </a:cubicBezTo>
                    <a:cubicBezTo>
                      <a:pt x="53" y="88"/>
                      <a:pt x="53" y="84"/>
                      <a:pt x="51" y="82"/>
                    </a:cubicBezTo>
                    <a:cubicBezTo>
                      <a:pt x="49" y="79"/>
                      <a:pt x="47" y="77"/>
                      <a:pt x="47" y="73"/>
                    </a:cubicBezTo>
                    <a:cubicBezTo>
                      <a:pt x="47" y="72"/>
                      <a:pt x="47" y="72"/>
                      <a:pt x="47" y="71"/>
                    </a:cubicBezTo>
                    <a:cubicBezTo>
                      <a:pt x="49" y="67"/>
                      <a:pt x="47" y="67"/>
                      <a:pt x="53" y="64"/>
                    </a:cubicBezTo>
                    <a:cubicBezTo>
                      <a:pt x="55" y="64"/>
                      <a:pt x="60" y="60"/>
                      <a:pt x="60" y="58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60" y="53"/>
                      <a:pt x="56" y="51"/>
                      <a:pt x="53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6" y="52"/>
                      <a:pt x="45" y="51"/>
                      <a:pt x="44" y="50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4"/>
                      <a:pt x="47" y="41"/>
                      <a:pt x="48" y="38"/>
                    </a:cubicBezTo>
                    <a:cubicBezTo>
                      <a:pt x="49" y="34"/>
                      <a:pt x="50" y="33"/>
                      <a:pt x="53" y="30"/>
                    </a:cubicBezTo>
                    <a:cubicBezTo>
                      <a:pt x="56" y="27"/>
                      <a:pt x="66" y="22"/>
                      <a:pt x="66" y="17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0"/>
                      <a:pt x="62" y="0"/>
                      <a:pt x="58" y="0"/>
                    </a:cubicBezTo>
                    <a:cubicBezTo>
                      <a:pt x="57" y="0"/>
                      <a:pt x="57" y="0"/>
                      <a:pt x="56" y="1"/>
                    </a:cubicBezTo>
                    <a:cubicBezTo>
                      <a:pt x="56" y="3"/>
                      <a:pt x="55" y="3"/>
                      <a:pt x="55" y="5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11"/>
                      <a:pt x="53" y="15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48" y="18"/>
                      <a:pt x="48" y="18"/>
                      <a:pt x="47" y="19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8" y="16"/>
                      <a:pt x="38" y="17"/>
                    </a:cubicBezTo>
                    <a:cubicBezTo>
                      <a:pt x="38" y="19"/>
                      <a:pt x="41" y="22"/>
                      <a:pt x="41" y="26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5" y="34"/>
                      <a:pt x="34" y="34"/>
                    </a:cubicBezTo>
                    <a:cubicBezTo>
                      <a:pt x="32" y="33"/>
                      <a:pt x="31" y="31"/>
                      <a:pt x="30" y="29"/>
                    </a:cubicBezTo>
                    <a:cubicBezTo>
                      <a:pt x="24" y="29"/>
                      <a:pt x="30" y="41"/>
                      <a:pt x="19" y="45"/>
                    </a:cubicBezTo>
                    <a:cubicBezTo>
                      <a:pt x="16" y="46"/>
                      <a:pt x="12" y="48"/>
                      <a:pt x="9" y="50"/>
                    </a:cubicBezTo>
                    <a:cubicBezTo>
                      <a:pt x="6" y="51"/>
                      <a:pt x="1" y="53"/>
                      <a:pt x="0" y="55"/>
                    </a:cubicBezTo>
                    <a:cubicBezTo>
                      <a:pt x="1" y="58"/>
                      <a:pt x="1" y="57"/>
                      <a:pt x="4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10" y="59"/>
                      <a:pt x="20" y="51"/>
                      <a:pt x="23" y="51"/>
                    </a:cubicBezTo>
                    <a:cubicBezTo>
                      <a:pt x="25" y="51"/>
                      <a:pt x="24" y="51"/>
                      <a:pt x="27" y="52"/>
                    </a:cubicBezTo>
                    <a:cubicBezTo>
                      <a:pt x="29" y="54"/>
                      <a:pt x="29" y="55"/>
                      <a:pt x="30" y="58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0" y="62"/>
                      <a:pt x="28" y="64"/>
                      <a:pt x="26" y="65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20" y="64"/>
                      <a:pt x="20" y="64"/>
                      <a:pt x="19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8"/>
                      <a:pt x="13" y="85"/>
                      <a:pt x="11" y="90"/>
                    </a:cubicBezTo>
                    <a:cubicBezTo>
                      <a:pt x="9" y="94"/>
                      <a:pt x="3" y="100"/>
                      <a:pt x="3" y="105"/>
                    </a:cubicBezTo>
                    <a:cubicBezTo>
                      <a:pt x="3" y="106"/>
                      <a:pt x="4" y="109"/>
                      <a:pt x="5" y="110"/>
                    </a:cubicBezTo>
                    <a:cubicBezTo>
                      <a:pt x="6" y="110"/>
                      <a:pt x="6" y="110"/>
                      <a:pt x="6" y="110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9" y="110"/>
                      <a:pt x="8" y="110"/>
                      <a:pt x="9" y="111"/>
                    </a:cubicBezTo>
                    <a:cubicBezTo>
                      <a:pt x="11" y="109"/>
                      <a:pt x="15" y="101"/>
                      <a:pt x="15" y="98"/>
                    </a:cubicBezTo>
                    <a:cubicBezTo>
                      <a:pt x="17" y="94"/>
                      <a:pt x="20" y="89"/>
                      <a:pt x="24" y="89"/>
                    </a:cubicBezTo>
                    <a:cubicBezTo>
                      <a:pt x="25" y="89"/>
                      <a:pt x="25" y="89"/>
                      <a:pt x="26" y="88"/>
                    </a:cubicBezTo>
                    <a:cubicBezTo>
                      <a:pt x="28" y="90"/>
                      <a:pt x="32" y="90"/>
                      <a:pt x="32" y="93"/>
                    </a:cubicBezTo>
                    <a:cubicBezTo>
                      <a:pt x="32" y="94"/>
                      <a:pt x="32" y="94"/>
                      <a:pt x="32" y="94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28" y="102"/>
                      <a:pt x="25" y="101"/>
                      <a:pt x="23" y="104"/>
                    </a:cubicBezTo>
                    <a:cubicBezTo>
                      <a:pt x="26" y="109"/>
                      <a:pt x="27" y="108"/>
                      <a:pt x="29" y="113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9" y="115"/>
                      <a:pt x="29" y="115"/>
                      <a:pt x="29" y="115"/>
                    </a:cubicBezTo>
                    <a:cubicBezTo>
                      <a:pt x="29" y="116"/>
                      <a:pt x="29" y="116"/>
                      <a:pt x="29" y="116"/>
                    </a:cubicBezTo>
                    <a:cubicBezTo>
                      <a:pt x="28" y="119"/>
                      <a:pt x="26" y="123"/>
                      <a:pt x="22" y="122"/>
                    </a:cubicBezTo>
                    <a:cubicBezTo>
                      <a:pt x="15" y="122"/>
                      <a:pt x="15" y="122"/>
                      <a:pt x="15" y="122"/>
                    </a:cubicBezTo>
                    <a:cubicBezTo>
                      <a:pt x="14" y="122"/>
                      <a:pt x="11" y="124"/>
                      <a:pt x="10" y="124"/>
                    </a:cubicBezTo>
                    <a:cubicBezTo>
                      <a:pt x="13" y="127"/>
                      <a:pt x="23" y="129"/>
                      <a:pt x="23" y="133"/>
                    </a:cubicBezTo>
                    <a:cubicBezTo>
                      <a:pt x="23" y="137"/>
                      <a:pt x="18" y="142"/>
                      <a:pt x="15" y="144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17" y="150"/>
                      <a:pt x="17" y="150"/>
                      <a:pt x="17" y="150"/>
                    </a:cubicBezTo>
                    <a:cubicBezTo>
                      <a:pt x="20" y="150"/>
                      <a:pt x="27" y="141"/>
                      <a:pt x="29" y="139"/>
                    </a:cubicBezTo>
                    <a:cubicBezTo>
                      <a:pt x="33" y="135"/>
                      <a:pt x="34" y="129"/>
                      <a:pt x="38" y="12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iSļïḑé">
                <a:extLst>
                  <a:ext uri="{FF2B5EF4-FFF2-40B4-BE49-F238E27FC236}">
                    <a16:creationId xmlns:a16="http://schemas.microsoft.com/office/drawing/2014/main" id="{32D5404E-C9FC-2147-B25F-B6CAB19EA574}"/>
                  </a:ext>
                </a:extLst>
              </p:cNvPr>
              <p:cNvSpPr/>
              <p:nvPr/>
            </p:nvSpPr>
            <p:spPr bwMode="auto">
              <a:xfrm>
                <a:off x="4422776" y="3106738"/>
                <a:ext cx="412750" cy="596900"/>
              </a:xfrm>
              <a:custGeom>
                <a:avLst/>
                <a:gdLst>
                  <a:gd name="T0" fmla="*/ 63 w 125"/>
                  <a:gd name="T1" fmla="*/ 83 h 179"/>
                  <a:gd name="T2" fmla="*/ 69 w 125"/>
                  <a:gd name="T3" fmla="*/ 84 h 179"/>
                  <a:gd name="T4" fmla="*/ 71 w 125"/>
                  <a:gd name="T5" fmla="*/ 95 h 179"/>
                  <a:gd name="T6" fmla="*/ 56 w 125"/>
                  <a:gd name="T7" fmla="*/ 91 h 179"/>
                  <a:gd name="T8" fmla="*/ 77 w 125"/>
                  <a:gd name="T9" fmla="*/ 77 h 179"/>
                  <a:gd name="T10" fmla="*/ 90 w 125"/>
                  <a:gd name="T11" fmla="*/ 82 h 179"/>
                  <a:gd name="T12" fmla="*/ 93 w 125"/>
                  <a:gd name="T13" fmla="*/ 96 h 179"/>
                  <a:gd name="T14" fmla="*/ 88 w 125"/>
                  <a:gd name="T15" fmla="*/ 106 h 179"/>
                  <a:gd name="T16" fmla="*/ 75 w 125"/>
                  <a:gd name="T17" fmla="*/ 89 h 179"/>
                  <a:gd name="T18" fmla="*/ 91 w 125"/>
                  <a:gd name="T19" fmla="*/ 29 h 179"/>
                  <a:gd name="T20" fmla="*/ 95 w 125"/>
                  <a:gd name="T21" fmla="*/ 4 h 179"/>
                  <a:gd name="T22" fmla="*/ 92 w 125"/>
                  <a:gd name="T23" fmla="*/ 0 h 179"/>
                  <a:gd name="T24" fmla="*/ 86 w 125"/>
                  <a:gd name="T25" fmla="*/ 0 h 179"/>
                  <a:gd name="T26" fmla="*/ 80 w 125"/>
                  <a:gd name="T27" fmla="*/ 7 h 179"/>
                  <a:gd name="T28" fmla="*/ 83 w 125"/>
                  <a:gd name="T29" fmla="*/ 30 h 179"/>
                  <a:gd name="T30" fmla="*/ 86 w 125"/>
                  <a:gd name="T31" fmla="*/ 50 h 179"/>
                  <a:gd name="T32" fmla="*/ 46 w 125"/>
                  <a:gd name="T33" fmla="*/ 84 h 179"/>
                  <a:gd name="T34" fmla="*/ 0 w 125"/>
                  <a:gd name="T35" fmla="*/ 99 h 179"/>
                  <a:gd name="T36" fmla="*/ 13 w 125"/>
                  <a:gd name="T37" fmla="*/ 108 h 179"/>
                  <a:gd name="T38" fmla="*/ 30 w 125"/>
                  <a:gd name="T39" fmla="*/ 100 h 179"/>
                  <a:gd name="T40" fmla="*/ 47 w 125"/>
                  <a:gd name="T41" fmla="*/ 92 h 179"/>
                  <a:gd name="T42" fmla="*/ 51 w 125"/>
                  <a:gd name="T43" fmla="*/ 109 h 179"/>
                  <a:gd name="T44" fmla="*/ 50 w 125"/>
                  <a:gd name="T45" fmla="*/ 118 h 179"/>
                  <a:gd name="T46" fmla="*/ 54 w 125"/>
                  <a:gd name="T47" fmla="*/ 125 h 179"/>
                  <a:gd name="T48" fmla="*/ 62 w 125"/>
                  <a:gd name="T49" fmla="*/ 119 h 179"/>
                  <a:gd name="T50" fmla="*/ 62 w 125"/>
                  <a:gd name="T51" fmla="*/ 113 h 179"/>
                  <a:gd name="T52" fmla="*/ 78 w 125"/>
                  <a:gd name="T53" fmla="*/ 111 h 179"/>
                  <a:gd name="T54" fmla="*/ 78 w 125"/>
                  <a:gd name="T55" fmla="*/ 113 h 179"/>
                  <a:gd name="T56" fmla="*/ 78 w 125"/>
                  <a:gd name="T57" fmla="*/ 118 h 179"/>
                  <a:gd name="T58" fmla="*/ 46 w 125"/>
                  <a:gd name="T59" fmla="*/ 147 h 179"/>
                  <a:gd name="T60" fmla="*/ 28 w 125"/>
                  <a:gd name="T61" fmla="*/ 158 h 179"/>
                  <a:gd name="T62" fmla="*/ 1 w 125"/>
                  <a:gd name="T63" fmla="*/ 170 h 179"/>
                  <a:gd name="T64" fmla="*/ 14 w 125"/>
                  <a:gd name="T65" fmla="*/ 178 h 179"/>
                  <a:gd name="T66" fmla="*/ 20 w 125"/>
                  <a:gd name="T67" fmla="*/ 179 h 179"/>
                  <a:gd name="T68" fmla="*/ 22 w 125"/>
                  <a:gd name="T69" fmla="*/ 179 h 179"/>
                  <a:gd name="T70" fmla="*/ 38 w 125"/>
                  <a:gd name="T71" fmla="*/ 169 h 179"/>
                  <a:gd name="T72" fmla="*/ 61 w 125"/>
                  <a:gd name="T73" fmla="*/ 150 h 179"/>
                  <a:gd name="T74" fmla="*/ 79 w 125"/>
                  <a:gd name="T75" fmla="*/ 135 h 179"/>
                  <a:gd name="T76" fmla="*/ 96 w 125"/>
                  <a:gd name="T77" fmla="*/ 119 h 179"/>
                  <a:gd name="T78" fmla="*/ 106 w 125"/>
                  <a:gd name="T79" fmla="*/ 149 h 179"/>
                  <a:gd name="T80" fmla="*/ 125 w 125"/>
                  <a:gd name="T81" fmla="*/ 152 h 179"/>
                  <a:gd name="T82" fmla="*/ 116 w 125"/>
                  <a:gd name="T83" fmla="*/ 120 h 179"/>
                  <a:gd name="T84" fmla="*/ 115 w 125"/>
                  <a:gd name="T85" fmla="*/ 125 h 179"/>
                  <a:gd name="T86" fmla="*/ 109 w 125"/>
                  <a:gd name="T87" fmla="*/ 129 h 179"/>
                  <a:gd name="T88" fmla="*/ 97 w 125"/>
                  <a:gd name="T89" fmla="*/ 92 h 179"/>
                  <a:gd name="T90" fmla="*/ 94 w 125"/>
                  <a:gd name="T91" fmla="*/ 76 h 179"/>
                  <a:gd name="T92" fmla="*/ 110 w 125"/>
                  <a:gd name="T93" fmla="*/ 60 h 179"/>
                  <a:gd name="T94" fmla="*/ 105 w 125"/>
                  <a:gd name="T95" fmla="*/ 57 h 179"/>
                  <a:gd name="T96" fmla="*/ 101 w 125"/>
                  <a:gd name="T97" fmla="*/ 59 h 179"/>
                  <a:gd name="T98" fmla="*/ 91 w 125"/>
                  <a:gd name="T99" fmla="*/ 54 h 179"/>
                  <a:gd name="T100" fmla="*/ 91 w 125"/>
                  <a:gd name="T101" fmla="*/ 2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25" h="179">
                    <a:moveTo>
                      <a:pt x="56" y="91"/>
                    </a:moveTo>
                    <a:cubicBezTo>
                      <a:pt x="56" y="87"/>
                      <a:pt x="60" y="85"/>
                      <a:pt x="63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7" y="83"/>
                      <a:pt x="67" y="84"/>
                      <a:pt x="69" y="8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68" y="100"/>
                      <a:pt x="68" y="99"/>
                      <a:pt x="63" y="101"/>
                    </a:cubicBezTo>
                    <a:cubicBezTo>
                      <a:pt x="61" y="99"/>
                      <a:pt x="56" y="95"/>
                      <a:pt x="56" y="91"/>
                    </a:cubicBezTo>
                    <a:close/>
                    <a:moveTo>
                      <a:pt x="72" y="83"/>
                    </a:moveTo>
                    <a:cubicBezTo>
                      <a:pt x="74" y="79"/>
                      <a:pt x="73" y="79"/>
                      <a:pt x="77" y="77"/>
                    </a:cubicBezTo>
                    <a:cubicBezTo>
                      <a:pt x="79" y="75"/>
                      <a:pt x="82" y="75"/>
                      <a:pt x="83" y="73"/>
                    </a:cubicBezTo>
                    <a:cubicBezTo>
                      <a:pt x="88" y="76"/>
                      <a:pt x="89" y="76"/>
                      <a:pt x="90" y="82"/>
                    </a:cubicBezTo>
                    <a:cubicBezTo>
                      <a:pt x="92" y="95"/>
                      <a:pt x="92" y="95"/>
                      <a:pt x="92" y="95"/>
                    </a:cubicBezTo>
                    <a:cubicBezTo>
                      <a:pt x="93" y="96"/>
                      <a:pt x="93" y="96"/>
                      <a:pt x="93" y="96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1" y="105"/>
                      <a:pt x="93" y="103"/>
                      <a:pt x="88" y="106"/>
                    </a:cubicBezTo>
                    <a:cubicBezTo>
                      <a:pt x="83" y="101"/>
                      <a:pt x="82" y="101"/>
                      <a:pt x="79" y="95"/>
                    </a:cubicBezTo>
                    <a:cubicBezTo>
                      <a:pt x="77" y="93"/>
                      <a:pt x="77" y="91"/>
                      <a:pt x="75" y="89"/>
                    </a:cubicBezTo>
                    <a:cubicBezTo>
                      <a:pt x="73" y="87"/>
                      <a:pt x="73" y="86"/>
                      <a:pt x="72" y="83"/>
                    </a:cubicBezTo>
                    <a:close/>
                    <a:moveTo>
                      <a:pt x="91" y="29"/>
                    </a:moveTo>
                    <a:cubicBezTo>
                      <a:pt x="91" y="22"/>
                      <a:pt x="95" y="12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3" y="0"/>
                      <a:pt x="95" y="1"/>
                      <a:pt x="9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2" y="1"/>
                      <a:pt x="80" y="4"/>
                      <a:pt x="80" y="7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38"/>
                      <a:pt x="86" y="44"/>
                      <a:pt x="86" y="49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87" y="62"/>
                      <a:pt x="87" y="62"/>
                      <a:pt x="87" y="62"/>
                    </a:cubicBezTo>
                    <a:cubicBezTo>
                      <a:pt x="87" y="68"/>
                      <a:pt x="52" y="81"/>
                      <a:pt x="46" y="84"/>
                    </a:cubicBezTo>
                    <a:cubicBezTo>
                      <a:pt x="39" y="87"/>
                      <a:pt x="31" y="89"/>
                      <a:pt x="23" y="92"/>
                    </a:cubicBezTo>
                    <a:cubicBezTo>
                      <a:pt x="20" y="94"/>
                      <a:pt x="0" y="96"/>
                      <a:pt x="0" y="99"/>
                    </a:cubicBezTo>
                    <a:cubicBezTo>
                      <a:pt x="0" y="101"/>
                      <a:pt x="9" y="108"/>
                      <a:pt x="11" y="108"/>
                    </a:cubicBezTo>
                    <a:cubicBezTo>
                      <a:pt x="13" y="108"/>
                      <a:pt x="13" y="108"/>
                      <a:pt x="13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20" y="105"/>
                      <a:pt x="24" y="103"/>
                      <a:pt x="30" y="100"/>
                    </a:cubicBezTo>
                    <a:cubicBezTo>
                      <a:pt x="34" y="98"/>
                      <a:pt x="41" y="93"/>
                      <a:pt x="45" y="93"/>
                    </a:cubicBezTo>
                    <a:cubicBezTo>
                      <a:pt x="46" y="93"/>
                      <a:pt x="46" y="93"/>
                      <a:pt x="47" y="92"/>
                    </a:cubicBezTo>
                    <a:cubicBezTo>
                      <a:pt x="49" y="94"/>
                      <a:pt x="52" y="96"/>
                      <a:pt x="51" y="101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0" y="118"/>
                      <a:pt x="50" y="118"/>
                      <a:pt x="50" y="118"/>
                    </a:cubicBezTo>
                    <a:cubicBezTo>
                      <a:pt x="50" y="119"/>
                      <a:pt x="50" y="119"/>
                      <a:pt x="50" y="120"/>
                    </a:cubicBezTo>
                    <a:cubicBezTo>
                      <a:pt x="51" y="123"/>
                      <a:pt x="51" y="123"/>
                      <a:pt x="54" y="125"/>
                    </a:cubicBezTo>
                    <a:cubicBezTo>
                      <a:pt x="56" y="125"/>
                      <a:pt x="56" y="125"/>
                      <a:pt x="56" y="125"/>
                    </a:cubicBezTo>
                    <a:cubicBezTo>
                      <a:pt x="59" y="125"/>
                      <a:pt x="60" y="121"/>
                      <a:pt x="62" y="119"/>
                    </a:cubicBezTo>
                    <a:cubicBezTo>
                      <a:pt x="62" y="118"/>
                      <a:pt x="62" y="118"/>
                      <a:pt x="62" y="118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3" y="110"/>
                      <a:pt x="68" y="106"/>
                      <a:pt x="71" y="106"/>
                    </a:cubicBezTo>
                    <a:cubicBezTo>
                      <a:pt x="75" y="106"/>
                      <a:pt x="77" y="109"/>
                      <a:pt x="78" y="111"/>
                    </a:cubicBezTo>
                    <a:cubicBezTo>
                      <a:pt x="78" y="112"/>
                      <a:pt x="78" y="112"/>
                      <a:pt x="78" y="112"/>
                    </a:cubicBezTo>
                    <a:cubicBezTo>
                      <a:pt x="78" y="113"/>
                      <a:pt x="78" y="113"/>
                      <a:pt x="78" y="113"/>
                    </a:cubicBezTo>
                    <a:cubicBezTo>
                      <a:pt x="78" y="115"/>
                      <a:pt x="78" y="115"/>
                      <a:pt x="79" y="116"/>
                    </a:cubicBezTo>
                    <a:cubicBezTo>
                      <a:pt x="78" y="117"/>
                      <a:pt x="78" y="117"/>
                      <a:pt x="78" y="118"/>
                    </a:cubicBezTo>
                    <a:cubicBezTo>
                      <a:pt x="78" y="119"/>
                      <a:pt x="78" y="119"/>
                      <a:pt x="78" y="119"/>
                    </a:cubicBezTo>
                    <a:cubicBezTo>
                      <a:pt x="72" y="130"/>
                      <a:pt x="57" y="140"/>
                      <a:pt x="46" y="147"/>
                    </a:cubicBezTo>
                    <a:cubicBezTo>
                      <a:pt x="44" y="148"/>
                      <a:pt x="40" y="151"/>
                      <a:pt x="37" y="152"/>
                    </a:cubicBezTo>
                    <a:cubicBezTo>
                      <a:pt x="35" y="153"/>
                      <a:pt x="29" y="157"/>
                      <a:pt x="28" y="158"/>
                    </a:cubicBezTo>
                    <a:cubicBezTo>
                      <a:pt x="25" y="161"/>
                      <a:pt x="12" y="165"/>
                      <a:pt x="6" y="165"/>
                    </a:cubicBezTo>
                    <a:cubicBezTo>
                      <a:pt x="4" y="165"/>
                      <a:pt x="2" y="168"/>
                      <a:pt x="1" y="170"/>
                    </a:cubicBezTo>
                    <a:cubicBezTo>
                      <a:pt x="4" y="171"/>
                      <a:pt x="4" y="173"/>
                      <a:pt x="7" y="175"/>
                    </a:cubicBezTo>
                    <a:cubicBezTo>
                      <a:pt x="10" y="176"/>
                      <a:pt x="12" y="176"/>
                      <a:pt x="14" y="178"/>
                    </a:cubicBezTo>
                    <a:cubicBezTo>
                      <a:pt x="18" y="179"/>
                      <a:pt x="18" y="179"/>
                      <a:pt x="18" y="179"/>
                    </a:cubicBezTo>
                    <a:cubicBezTo>
                      <a:pt x="20" y="179"/>
                      <a:pt x="18" y="179"/>
                      <a:pt x="20" y="179"/>
                    </a:cubicBezTo>
                    <a:cubicBezTo>
                      <a:pt x="21" y="179"/>
                      <a:pt x="21" y="179"/>
                      <a:pt x="21" y="179"/>
                    </a:cubicBezTo>
                    <a:cubicBezTo>
                      <a:pt x="22" y="179"/>
                      <a:pt x="22" y="179"/>
                      <a:pt x="22" y="179"/>
                    </a:cubicBezTo>
                    <a:cubicBezTo>
                      <a:pt x="26" y="177"/>
                      <a:pt x="30" y="175"/>
                      <a:pt x="33" y="173"/>
                    </a:cubicBezTo>
                    <a:cubicBezTo>
                      <a:pt x="35" y="171"/>
                      <a:pt x="36" y="170"/>
                      <a:pt x="38" y="169"/>
                    </a:cubicBezTo>
                    <a:cubicBezTo>
                      <a:pt x="39" y="168"/>
                      <a:pt x="43" y="166"/>
                      <a:pt x="43" y="166"/>
                    </a:cubicBezTo>
                    <a:cubicBezTo>
                      <a:pt x="49" y="160"/>
                      <a:pt x="55" y="156"/>
                      <a:pt x="61" y="150"/>
                    </a:cubicBezTo>
                    <a:cubicBezTo>
                      <a:pt x="64" y="148"/>
                      <a:pt x="67" y="145"/>
                      <a:pt x="70" y="143"/>
                    </a:cubicBezTo>
                    <a:cubicBezTo>
                      <a:pt x="73" y="140"/>
                      <a:pt x="76" y="137"/>
                      <a:pt x="79" y="135"/>
                    </a:cubicBezTo>
                    <a:cubicBezTo>
                      <a:pt x="82" y="132"/>
                      <a:pt x="85" y="130"/>
                      <a:pt x="87" y="127"/>
                    </a:cubicBezTo>
                    <a:cubicBezTo>
                      <a:pt x="90" y="124"/>
                      <a:pt x="91" y="119"/>
                      <a:pt x="96" y="119"/>
                    </a:cubicBezTo>
                    <a:cubicBezTo>
                      <a:pt x="98" y="119"/>
                      <a:pt x="100" y="126"/>
                      <a:pt x="100" y="128"/>
                    </a:cubicBezTo>
                    <a:cubicBezTo>
                      <a:pt x="100" y="132"/>
                      <a:pt x="105" y="145"/>
                      <a:pt x="106" y="149"/>
                    </a:cubicBezTo>
                    <a:cubicBezTo>
                      <a:pt x="108" y="155"/>
                      <a:pt x="111" y="165"/>
                      <a:pt x="118" y="165"/>
                    </a:cubicBezTo>
                    <a:cubicBezTo>
                      <a:pt x="119" y="163"/>
                      <a:pt x="125" y="161"/>
                      <a:pt x="125" y="152"/>
                    </a:cubicBezTo>
                    <a:cubicBezTo>
                      <a:pt x="125" y="143"/>
                      <a:pt x="120" y="120"/>
                      <a:pt x="117" y="116"/>
                    </a:cubicBezTo>
                    <a:cubicBezTo>
                      <a:pt x="117" y="118"/>
                      <a:pt x="116" y="118"/>
                      <a:pt x="116" y="120"/>
                    </a:cubicBezTo>
                    <a:cubicBezTo>
                      <a:pt x="116" y="123"/>
                      <a:pt x="115" y="121"/>
                      <a:pt x="115" y="124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15" y="126"/>
                      <a:pt x="114" y="129"/>
                      <a:pt x="112" y="129"/>
                    </a:cubicBezTo>
                    <a:cubicBezTo>
                      <a:pt x="109" y="129"/>
                      <a:pt x="109" y="129"/>
                      <a:pt x="109" y="129"/>
                    </a:cubicBezTo>
                    <a:cubicBezTo>
                      <a:pt x="105" y="129"/>
                      <a:pt x="102" y="110"/>
                      <a:pt x="100" y="105"/>
                    </a:cubicBezTo>
                    <a:cubicBezTo>
                      <a:pt x="98" y="101"/>
                      <a:pt x="98" y="97"/>
                      <a:pt x="97" y="92"/>
                    </a:cubicBezTo>
                    <a:cubicBezTo>
                      <a:pt x="96" y="87"/>
                      <a:pt x="94" y="86"/>
                      <a:pt x="94" y="79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94" y="65"/>
                      <a:pt x="110" y="67"/>
                      <a:pt x="110" y="61"/>
                    </a:cubicBezTo>
                    <a:cubicBezTo>
                      <a:pt x="110" y="60"/>
                      <a:pt x="110" y="60"/>
                      <a:pt x="110" y="60"/>
                    </a:cubicBezTo>
                    <a:cubicBezTo>
                      <a:pt x="110" y="58"/>
                      <a:pt x="109" y="57"/>
                      <a:pt x="108" y="57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3" y="58"/>
                      <a:pt x="102" y="59"/>
                      <a:pt x="101" y="59"/>
                    </a:cubicBezTo>
                    <a:cubicBezTo>
                      <a:pt x="99" y="60"/>
                      <a:pt x="99" y="59"/>
                      <a:pt x="97" y="60"/>
                    </a:cubicBezTo>
                    <a:cubicBezTo>
                      <a:pt x="95" y="59"/>
                      <a:pt x="91" y="56"/>
                      <a:pt x="91" y="54"/>
                    </a:cubicBezTo>
                    <a:cubicBezTo>
                      <a:pt x="91" y="41"/>
                      <a:pt x="91" y="41"/>
                      <a:pt x="91" y="41"/>
                    </a:cubicBezTo>
                    <a:lnTo>
                      <a:pt x="91" y="29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šlïďè">
                <a:extLst>
                  <a:ext uri="{FF2B5EF4-FFF2-40B4-BE49-F238E27FC236}">
                    <a16:creationId xmlns:a16="http://schemas.microsoft.com/office/drawing/2014/main" id="{39328E2E-83DE-DB4C-8C2C-325266097FCD}"/>
                  </a:ext>
                </a:extLst>
              </p:cNvPr>
              <p:cNvSpPr/>
              <p:nvPr/>
            </p:nvSpPr>
            <p:spPr bwMode="auto">
              <a:xfrm>
                <a:off x="5478463" y="3581400"/>
                <a:ext cx="46038" cy="76200"/>
              </a:xfrm>
              <a:custGeom>
                <a:avLst/>
                <a:gdLst>
                  <a:gd name="T0" fmla="*/ 14 w 14"/>
                  <a:gd name="T1" fmla="*/ 15 h 23"/>
                  <a:gd name="T2" fmla="*/ 10 w 14"/>
                  <a:gd name="T3" fmla="*/ 6 h 23"/>
                  <a:gd name="T4" fmla="*/ 3 w 14"/>
                  <a:gd name="T5" fmla="*/ 0 h 23"/>
                  <a:gd name="T6" fmla="*/ 0 w 14"/>
                  <a:gd name="T7" fmla="*/ 3 h 23"/>
                  <a:gd name="T8" fmla="*/ 5 w 14"/>
                  <a:gd name="T9" fmla="*/ 11 h 23"/>
                  <a:gd name="T10" fmla="*/ 5 w 14"/>
                  <a:gd name="T11" fmla="*/ 12 h 23"/>
                  <a:gd name="T12" fmla="*/ 5 w 14"/>
                  <a:gd name="T13" fmla="*/ 14 h 23"/>
                  <a:gd name="T14" fmla="*/ 5 w 14"/>
                  <a:gd name="T15" fmla="*/ 15 h 23"/>
                  <a:gd name="T16" fmla="*/ 2 w 14"/>
                  <a:gd name="T17" fmla="*/ 19 h 23"/>
                  <a:gd name="T18" fmla="*/ 2 w 14"/>
                  <a:gd name="T19" fmla="*/ 22 h 23"/>
                  <a:gd name="T20" fmla="*/ 5 w 14"/>
                  <a:gd name="T21" fmla="*/ 23 h 23"/>
                  <a:gd name="T22" fmla="*/ 6 w 14"/>
                  <a:gd name="T23" fmla="*/ 23 h 23"/>
                  <a:gd name="T24" fmla="*/ 11 w 14"/>
                  <a:gd name="T25" fmla="*/ 20 h 23"/>
                  <a:gd name="T26" fmla="*/ 14 w 14"/>
                  <a:gd name="T27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23">
                    <a:moveTo>
                      <a:pt x="14" y="15"/>
                    </a:moveTo>
                    <a:cubicBezTo>
                      <a:pt x="14" y="11"/>
                      <a:pt x="12" y="9"/>
                      <a:pt x="10" y="6"/>
                    </a:cubicBezTo>
                    <a:cubicBezTo>
                      <a:pt x="8" y="5"/>
                      <a:pt x="3" y="1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3"/>
                      <a:pt x="11" y="21"/>
                      <a:pt x="11" y="20"/>
                    </a:cubicBezTo>
                    <a:cubicBezTo>
                      <a:pt x="13" y="19"/>
                      <a:pt x="13" y="17"/>
                      <a:pt x="14" y="15"/>
                    </a:cubicBez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şḷîḑe">
                <a:extLst>
                  <a:ext uri="{FF2B5EF4-FFF2-40B4-BE49-F238E27FC236}">
                    <a16:creationId xmlns:a16="http://schemas.microsoft.com/office/drawing/2014/main" id="{86AB5D53-AA7E-FF4E-A73F-DE2BF8A4303F}"/>
                  </a:ext>
                </a:extLst>
              </p:cNvPr>
              <p:cNvSpPr/>
              <p:nvPr/>
            </p:nvSpPr>
            <p:spPr bwMode="auto">
              <a:xfrm>
                <a:off x="6310313" y="3136900"/>
                <a:ext cx="406400" cy="554038"/>
              </a:xfrm>
              <a:custGeom>
                <a:avLst/>
                <a:gdLst>
                  <a:gd name="T0" fmla="*/ 101 w 123"/>
                  <a:gd name="T1" fmla="*/ 9 h 166"/>
                  <a:gd name="T2" fmla="*/ 96 w 123"/>
                  <a:gd name="T3" fmla="*/ 0 h 166"/>
                  <a:gd name="T4" fmla="*/ 76 w 123"/>
                  <a:gd name="T5" fmla="*/ 23 h 166"/>
                  <a:gd name="T6" fmla="*/ 66 w 123"/>
                  <a:gd name="T7" fmla="*/ 20 h 166"/>
                  <a:gd name="T8" fmla="*/ 69 w 123"/>
                  <a:gd name="T9" fmla="*/ 29 h 166"/>
                  <a:gd name="T10" fmla="*/ 64 w 123"/>
                  <a:gd name="T11" fmla="*/ 38 h 166"/>
                  <a:gd name="T12" fmla="*/ 71 w 123"/>
                  <a:gd name="T13" fmla="*/ 37 h 166"/>
                  <a:gd name="T14" fmla="*/ 78 w 123"/>
                  <a:gd name="T15" fmla="*/ 38 h 166"/>
                  <a:gd name="T16" fmla="*/ 104 w 123"/>
                  <a:gd name="T17" fmla="*/ 37 h 166"/>
                  <a:gd name="T18" fmla="*/ 97 w 123"/>
                  <a:gd name="T19" fmla="*/ 43 h 166"/>
                  <a:gd name="T20" fmla="*/ 85 w 123"/>
                  <a:gd name="T21" fmla="*/ 56 h 166"/>
                  <a:gd name="T22" fmla="*/ 78 w 123"/>
                  <a:gd name="T23" fmla="*/ 67 h 166"/>
                  <a:gd name="T24" fmla="*/ 72 w 123"/>
                  <a:gd name="T25" fmla="*/ 62 h 166"/>
                  <a:gd name="T26" fmla="*/ 72 w 123"/>
                  <a:gd name="T27" fmla="*/ 48 h 166"/>
                  <a:gd name="T28" fmla="*/ 63 w 123"/>
                  <a:gd name="T29" fmla="*/ 57 h 166"/>
                  <a:gd name="T30" fmla="*/ 56 w 123"/>
                  <a:gd name="T31" fmla="*/ 57 h 166"/>
                  <a:gd name="T32" fmla="*/ 61 w 123"/>
                  <a:gd name="T33" fmla="*/ 66 h 166"/>
                  <a:gd name="T34" fmla="*/ 59 w 123"/>
                  <a:gd name="T35" fmla="*/ 70 h 166"/>
                  <a:gd name="T36" fmla="*/ 68 w 123"/>
                  <a:gd name="T37" fmla="*/ 74 h 166"/>
                  <a:gd name="T38" fmla="*/ 68 w 123"/>
                  <a:gd name="T39" fmla="*/ 78 h 166"/>
                  <a:gd name="T40" fmla="*/ 40 w 123"/>
                  <a:gd name="T41" fmla="*/ 92 h 166"/>
                  <a:gd name="T42" fmla="*/ 24 w 123"/>
                  <a:gd name="T43" fmla="*/ 99 h 166"/>
                  <a:gd name="T44" fmla="*/ 3 w 123"/>
                  <a:gd name="T45" fmla="*/ 105 h 166"/>
                  <a:gd name="T46" fmla="*/ 2 w 123"/>
                  <a:gd name="T47" fmla="*/ 112 h 166"/>
                  <a:gd name="T48" fmla="*/ 14 w 123"/>
                  <a:gd name="T49" fmla="*/ 120 h 166"/>
                  <a:gd name="T50" fmla="*/ 32 w 123"/>
                  <a:gd name="T51" fmla="*/ 108 h 166"/>
                  <a:gd name="T52" fmla="*/ 55 w 123"/>
                  <a:gd name="T53" fmla="*/ 93 h 166"/>
                  <a:gd name="T54" fmla="*/ 63 w 123"/>
                  <a:gd name="T55" fmla="*/ 89 h 166"/>
                  <a:gd name="T56" fmla="*/ 82 w 123"/>
                  <a:gd name="T57" fmla="*/ 83 h 166"/>
                  <a:gd name="T58" fmla="*/ 82 w 123"/>
                  <a:gd name="T59" fmla="*/ 86 h 166"/>
                  <a:gd name="T60" fmla="*/ 74 w 123"/>
                  <a:gd name="T61" fmla="*/ 97 h 166"/>
                  <a:gd name="T62" fmla="*/ 61 w 123"/>
                  <a:gd name="T63" fmla="*/ 107 h 166"/>
                  <a:gd name="T64" fmla="*/ 64 w 123"/>
                  <a:gd name="T65" fmla="*/ 118 h 166"/>
                  <a:gd name="T66" fmla="*/ 55 w 123"/>
                  <a:gd name="T67" fmla="*/ 126 h 166"/>
                  <a:gd name="T68" fmla="*/ 40 w 123"/>
                  <a:gd name="T69" fmla="*/ 129 h 166"/>
                  <a:gd name="T70" fmla="*/ 30 w 123"/>
                  <a:gd name="T71" fmla="*/ 130 h 166"/>
                  <a:gd name="T72" fmla="*/ 35 w 123"/>
                  <a:gd name="T73" fmla="*/ 141 h 166"/>
                  <a:gd name="T74" fmla="*/ 38 w 123"/>
                  <a:gd name="T75" fmla="*/ 141 h 166"/>
                  <a:gd name="T76" fmla="*/ 56 w 123"/>
                  <a:gd name="T77" fmla="*/ 133 h 166"/>
                  <a:gd name="T78" fmla="*/ 63 w 123"/>
                  <a:gd name="T79" fmla="*/ 141 h 166"/>
                  <a:gd name="T80" fmla="*/ 56 w 123"/>
                  <a:gd name="T81" fmla="*/ 154 h 166"/>
                  <a:gd name="T82" fmla="*/ 53 w 123"/>
                  <a:gd name="T83" fmla="*/ 154 h 166"/>
                  <a:gd name="T84" fmla="*/ 49 w 123"/>
                  <a:gd name="T85" fmla="*/ 154 h 166"/>
                  <a:gd name="T86" fmla="*/ 46 w 123"/>
                  <a:gd name="T87" fmla="*/ 156 h 166"/>
                  <a:gd name="T88" fmla="*/ 56 w 123"/>
                  <a:gd name="T89" fmla="*/ 166 h 166"/>
                  <a:gd name="T90" fmla="*/ 71 w 123"/>
                  <a:gd name="T91" fmla="*/ 160 h 166"/>
                  <a:gd name="T92" fmla="*/ 75 w 123"/>
                  <a:gd name="T93" fmla="*/ 146 h 166"/>
                  <a:gd name="T94" fmla="*/ 80 w 123"/>
                  <a:gd name="T95" fmla="*/ 124 h 166"/>
                  <a:gd name="T96" fmla="*/ 94 w 123"/>
                  <a:gd name="T97" fmla="*/ 120 h 166"/>
                  <a:gd name="T98" fmla="*/ 81 w 123"/>
                  <a:gd name="T99" fmla="*/ 117 h 166"/>
                  <a:gd name="T100" fmla="*/ 72 w 123"/>
                  <a:gd name="T101" fmla="*/ 107 h 166"/>
                  <a:gd name="T102" fmla="*/ 78 w 123"/>
                  <a:gd name="T103" fmla="*/ 96 h 166"/>
                  <a:gd name="T104" fmla="*/ 92 w 123"/>
                  <a:gd name="T105" fmla="*/ 89 h 166"/>
                  <a:gd name="T106" fmla="*/ 102 w 123"/>
                  <a:gd name="T107" fmla="*/ 78 h 166"/>
                  <a:gd name="T108" fmla="*/ 95 w 123"/>
                  <a:gd name="T109" fmla="*/ 61 h 166"/>
                  <a:gd name="T110" fmla="*/ 109 w 123"/>
                  <a:gd name="T111" fmla="*/ 48 h 166"/>
                  <a:gd name="T112" fmla="*/ 116 w 123"/>
                  <a:gd name="T113" fmla="*/ 42 h 166"/>
                  <a:gd name="T114" fmla="*/ 121 w 123"/>
                  <a:gd name="T115" fmla="*/ 32 h 166"/>
                  <a:gd name="T116" fmla="*/ 116 w 123"/>
                  <a:gd name="T117" fmla="*/ 17 h 166"/>
                  <a:gd name="T118" fmla="*/ 104 w 123"/>
                  <a:gd name="T119" fmla="*/ 20 h 166"/>
                  <a:gd name="T120" fmla="*/ 93 w 123"/>
                  <a:gd name="T121" fmla="*/ 2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3" h="166">
                    <a:moveTo>
                      <a:pt x="93" y="21"/>
                    </a:moveTo>
                    <a:cubicBezTo>
                      <a:pt x="94" y="14"/>
                      <a:pt x="98" y="14"/>
                      <a:pt x="101" y="9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5"/>
                      <a:pt x="97" y="1"/>
                      <a:pt x="96" y="0"/>
                    </a:cubicBezTo>
                    <a:cubicBezTo>
                      <a:pt x="89" y="3"/>
                      <a:pt x="91" y="6"/>
                      <a:pt x="88" y="13"/>
                    </a:cubicBezTo>
                    <a:cubicBezTo>
                      <a:pt x="85" y="17"/>
                      <a:pt x="82" y="23"/>
                      <a:pt x="76" y="23"/>
                    </a:cubicBezTo>
                    <a:cubicBezTo>
                      <a:pt x="75" y="23"/>
                      <a:pt x="70" y="18"/>
                      <a:pt x="67" y="17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7" y="23"/>
                      <a:pt x="69" y="24"/>
                      <a:pt x="69" y="28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9" y="29"/>
                      <a:pt x="63" y="36"/>
                      <a:pt x="62" y="37"/>
                    </a:cubicBezTo>
                    <a:cubicBezTo>
                      <a:pt x="63" y="38"/>
                      <a:pt x="61" y="38"/>
                      <a:pt x="64" y="38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4" y="37"/>
                      <a:pt x="74" y="38"/>
                      <a:pt x="78" y="38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9" y="38"/>
                      <a:pt x="84" y="33"/>
                      <a:pt x="91" y="32"/>
                    </a:cubicBezTo>
                    <a:cubicBezTo>
                      <a:pt x="96" y="31"/>
                      <a:pt x="104" y="30"/>
                      <a:pt x="104" y="37"/>
                    </a:cubicBezTo>
                    <a:cubicBezTo>
                      <a:pt x="104" y="39"/>
                      <a:pt x="102" y="41"/>
                      <a:pt x="101" y="43"/>
                    </a:cubicBezTo>
                    <a:cubicBezTo>
                      <a:pt x="98" y="43"/>
                      <a:pt x="99" y="43"/>
                      <a:pt x="97" y="43"/>
                    </a:cubicBezTo>
                    <a:cubicBezTo>
                      <a:pt x="96" y="43"/>
                      <a:pt x="93" y="42"/>
                      <a:pt x="92" y="41"/>
                    </a:cubicBezTo>
                    <a:cubicBezTo>
                      <a:pt x="85" y="46"/>
                      <a:pt x="88" y="49"/>
                      <a:pt x="85" y="56"/>
                    </a:cubicBezTo>
                    <a:cubicBezTo>
                      <a:pt x="84" y="57"/>
                      <a:pt x="81" y="64"/>
                      <a:pt x="81" y="64"/>
                    </a:cubicBezTo>
                    <a:cubicBezTo>
                      <a:pt x="80" y="66"/>
                      <a:pt x="80" y="64"/>
                      <a:pt x="78" y="67"/>
                    </a:cubicBezTo>
                    <a:cubicBezTo>
                      <a:pt x="77" y="70"/>
                      <a:pt x="78" y="68"/>
                      <a:pt x="76" y="70"/>
                    </a:cubicBezTo>
                    <a:cubicBezTo>
                      <a:pt x="74" y="67"/>
                      <a:pt x="72" y="66"/>
                      <a:pt x="72" y="62"/>
                    </a:cubicBezTo>
                    <a:cubicBezTo>
                      <a:pt x="72" y="61"/>
                      <a:pt x="75" y="55"/>
                      <a:pt x="76" y="54"/>
                    </a:cubicBezTo>
                    <a:cubicBezTo>
                      <a:pt x="75" y="51"/>
                      <a:pt x="75" y="48"/>
                      <a:pt x="72" y="48"/>
                    </a:cubicBezTo>
                    <a:cubicBezTo>
                      <a:pt x="71" y="48"/>
                      <a:pt x="70" y="49"/>
                      <a:pt x="70" y="49"/>
                    </a:cubicBezTo>
                    <a:cubicBezTo>
                      <a:pt x="70" y="55"/>
                      <a:pt x="67" y="55"/>
                      <a:pt x="63" y="57"/>
                    </a:cubicBezTo>
                    <a:cubicBezTo>
                      <a:pt x="62" y="56"/>
                      <a:pt x="60" y="55"/>
                      <a:pt x="59" y="55"/>
                    </a:cubicBezTo>
                    <a:cubicBezTo>
                      <a:pt x="58" y="55"/>
                      <a:pt x="56" y="57"/>
                      <a:pt x="56" y="57"/>
                    </a:cubicBezTo>
                    <a:cubicBezTo>
                      <a:pt x="58" y="60"/>
                      <a:pt x="59" y="60"/>
                      <a:pt x="61" y="64"/>
                    </a:cubicBezTo>
                    <a:cubicBezTo>
                      <a:pt x="61" y="66"/>
                      <a:pt x="61" y="66"/>
                      <a:pt x="61" y="66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70"/>
                      <a:pt x="59" y="70"/>
                      <a:pt x="59" y="70"/>
                    </a:cubicBezTo>
                    <a:cubicBezTo>
                      <a:pt x="60" y="71"/>
                      <a:pt x="58" y="71"/>
                      <a:pt x="61" y="71"/>
                    </a:cubicBezTo>
                    <a:cubicBezTo>
                      <a:pt x="64" y="71"/>
                      <a:pt x="66" y="72"/>
                      <a:pt x="68" y="74"/>
                    </a:cubicBezTo>
                    <a:cubicBezTo>
                      <a:pt x="68" y="75"/>
                      <a:pt x="68" y="75"/>
                      <a:pt x="68" y="75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68" y="82"/>
                      <a:pt x="58" y="85"/>
                      <a:pt x="55" y="86"/>
                    </a:cubicBezTo>
                    <a:cubicBezTo>
                      <a:pt x="50" y="88"/>
                      <a:pt x="44" y="91"/>
                      <a:pt x="40" y="92"/>
                    </a:cubicBezTo>
                    <a:cubicBezTo>
                      <a:pt x="36" y="94"/>
                      <a:pt x="35" y="94"/>
                      <a:pt x="32" y="96"/>
                    </a:cubicBezTo>
                    <a:cubicBezTo>
                      <a:pt x="29" y="97"/>
                      <a:pt x="27" y="97"/>
                      <a:pt x="24" y="99"/>
                    </a:cubicBezTo>
                    <a:cubicBezTo>
                      <a:pt x="20" y="101"/>
                      <a:pt x="13" y="104"/>
                      <a:pt x="9" y="104"/>
                    </a:cubicBezTo>
                    <a:cubicBezTo>
                      <a:pt x="3" y="105"/>
                      <a:pt x="3" y="105"/>
                      <a:pt x="3" y="105"/>
                    </a:cubicBezTo>
                    <a:cubicBezTo>
                      <a:pt x="1" y="105"/>
                      <a:pt x="1" y="106"/>
                      <a:pt x="0" y="107"/>
                    </a:cubicBezTo>
                    <a:cubicBezTo>
                      <a:pt x="0" y="108"/>
                      <a:pt x="0" y="111"/>
                      <a:pt x="2" y="112"/>
                    </a:cubicBezTo>
                    <a:cubicBezTo>
                      <a:pt x="4" y="114"/>
                      <a:pt x="3" y="114"/>
                      <a:pt x="5" y="115"/>
                    </a:cubicBezTo>
                    <a:cubicBezTo>
                      <a:pt x="6" y="116"/>
                      <a:pt x="12" y="119"/>
                      <a:pt x="14" y="120"/>
                    </a:cubicBezTo>
                    <a:cubicBezTo>
                      <a:pt x="15" y="119"/>
                      <a:pt x="15" y="119"/>
                      <a:pt x="17" y="119"/>
                    </a:cubicBezTo>
                    <a:cubicBezTo>
                      <a:pt x="20" y="119"/>
                      <a:pt x="30" y="110"/>
                      <a:pt x="32" y="108"/>
                    </a:cubicBezTo>
                    <a:cubicBezTo>
                      <a:pt x="36" y="104"/>
                      <a:pt x="42" y="101"/>
                      <a:pt x="47" y="98"/>
                    </a:cubicBezTo>
                    <a:cubicBezTo>
                      <a:pt x="50" y="96"/>
                      <a:pt x="52" y="95"/>
                      <a:pt x="55" y="93"/>
                    </a:cubicBezTo>
                    <a:cubicBezTo>
                      <a:pt x="57" y="92"/>
                      <a:pt x="58" y="92"/>
                      <a:pt x="59" y="91"/>
                    </a:cubicBezTo>
                    <a:cubicBezTo>
                      <a:pt x="61" y="90"/>
                      <a:pt x="61" y="90"/>
                      <a:pt x="63" y="89"/>
                    </a:cubicBezTo>
                    <a:cubicBezTo>
                      <a:pt x="68" y="87"/>
                      <a:pt x="74" y="80"/>
                      <a:pt x="79" y="80"/>
                    </a:cubicBezTo>
                    <a:cubicBezTo>
                      <a:pt x="81" y="80"/>
                      <a:pt x="82" y="82"/>
                      <a:pt x="82" y="83"/>
                    </a:cubicBezTo>
                    <a:cubicBezTo>
                      <a:pt x="82" y="85"/>
                      <a:pt x="82" y="85"/>
                      <a:pt x="82" y="85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0" y="90"/>
                      <a:pt x="79" y="89"/>
                      <a:pt x="78" y="93"/>
                    </a:cubicBezTo>
                    <a:cubicBezTo>
                      <a:pt x="75" y="94"/>
                      <a:pt x="75" y="94"/>
                      <a:pt x="74" y="97"/>
                    </a:cubicBezTo>
                    <a:cubicBezTo>
                      <a:pt x="69" y="98"/>
                      <a:pt x="71" y="99"/>
                      <a:pt x="67" y="101"/>
                    </a:cubicBezTo>
                    <a:cubicBezTo>
                      <a:pt x="63" y="103"/>
                      <a:pt x="63" y="103"/>
                      <a:pt x="61" y="107"/>
                    </a:cubicBezTo>
                    <a:cubicBezTo>
                      <a:pt x="61" y="110"/>
                      <a:pt x="64" y="114"/>
                      <a:pt x="64" y="117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1" y="123"/>
                      <a:pt x="60" y="125"/>
                      <a:pt x="55" y="126"/>
                    </a:cubicBezTo>
                    <a:cubicBezTo>
                      <a:pt x="51" y="127"/>
                      <a:pt x="43" y="129"/>
                      <a:pt x="41" y="129"/>
                    </a:cubicBezTo>
                    <a:cubicBezTo>
                      <a:pt x="40" y="129"/>
                      <a:pt x="40" y="129"/>
                      <a:pt x="40" y="129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0" y="130"/>
                      <a:pt x="30" y="130"/>
                      <a:pt x="30" y="130"/>
                    </a:cubicBezTo>
                    <a:cubicBezTo>
                      <a:pt x="27" y="132"/>
                      <a:pt x="27" y="132"/>
                      <a:pt x="27" y="132"/>
                    </a:cubicBezTo>
                    <a:cubicBezTo>
                      <a:pt x="30" y="136"/>
                      <a:pt x="30" y="138"/>
                      <a:pt x="35" y="141"/>
                    </a:cubicBezTo>
                    <a:cubicBezTo>
                      <a:pt x="36" y="141"/>
                      <a:pt x="36" y="141"/>
                      <a:pt x="36" y="141"/>
                    </a:cubicBezTo>
                    <a:cubicBezTo>
                      <a:pt x="38" y="141"/>
                      <a:pt x="38" y="141"/>
                      <a:pt x="38" y="141"/>
                    </a:cubicBezTo>
                    <a:cubicBezTo>
                      <a:pt x="39" y="141"/>
                      <a:pt x="39" y="141"/>
                      <a:pt x="39" y="141"/>
                    </a:cubicBezTo>
                    <a:cubicBezTo>
                      <a:pt x="43" y="138"/>
                      <a:pt x="51" y="133"/>
                      <a:pt x="56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62" y="133"/>
                      <a:pt x="63" y="137"/>
                      <a:pt x="63" y="141"/>
                    </a:cubicBezTo>
                    <a:cubicBezTo>
                      <a:pt x="63" y="143"/>
                      <a:pt x="63" y="143"/>
                      <a:pt x="63" y="143"/>
                    </a:cubicBezTo>
                    <a:cubicBezTo>
                      <a:pt x="63" y="150"/>
                      <a:pt x="60" y="152"/>
                      <a:pt x="56" y="154"/>
                    </a:cubicBezTo>
                    <a:cubicBezTo>
                      <a:pt x="55" y="154"/>
                      <a:pt x="55" y="154"/>
                      <a:pt x="55" y="154"/>
                    </a:cubicBezTo>
                    <a:cubicBezTo>
                      <a:pt x="53" y="154"/>
                      <a:pt x="53" y="154"/>
                      <a:pt x="53" y="154"/>
                    </a:cubicBezTo>
                    <a:cubicBezTo>
                      <a:pt x="52" y="154"/>
                      <a:pt x="52" y="154"/>
                      <a:pt x="51" y="153"/>
                    </a:cubicBezTo>
                    <a:cubicBezTo>
                      <a:pt x="50" y="154"/>
                      <a:pt x="50" y="154"/>
                      <a:pt x="49" y="154"/>
                    </a:cubicBezTo>
                    <a:cubicBezTo>
                      <a:pt x="47" y="154"/>
                      <a:pt x="47" y="154"/>
                      <a:pt x="47" y="154"/>
                    </a:cubicBezTo>
                    <a:cubicBezTo>
                      <a:pt x="47" y="155"/>
                      <a:pt x="46" y="155"/>
                      <a:pt x="46" y="156"/>
                    </a:cubicBezTo>
                    <a:cubicBezTo>
                      <a:pt x="46" y="158"/>
                      <a:pt x="53" y="165"/>
                      <a:pt x="55" y="166"/>
                    </a:cubicBezTo>
                    <a:cubicBezTo>
                      <a:pt x="56" y="166"/>
                      <a:pt x="56" y="166"/>
                      <a:pt x="56" y="166"/>
                    </a:cubicBezTo>
                    <a:cubicBezTo>
                      <a:pt x="61" y="166"/>
                      <a:pt x="61" y="166"/>
                      <a:pt x="61" y="166"/>
                    </a:cubicBezTo>
                    <a:cubicBezTo>
                      <a:pt x="66" y="166"/>
                      <a:pt x="69" y="163"/>
                      <a:pt x="71" y="160"/>
                    </a:cubicBezTo>
                    <a:cubicBezTo>
                      <a:pt x="74" y="155"/>
                      <a:pt x="74" y="151"/>
                      <a:pt x="76" y="148"/>
                    </a:cubicBezTo>
                    <a:cubicBezTo>
                      <a:pt x="75" y="146"/>
                      <a:pt x="75" y="148"/>
                      <a:pt x="75" y="146"/>
                    </a:cubicBezTo>
                    <a:cubicBezTo>
                      <a:pt x="75" y="138"/>
                      <a:pt x="75" y="138"/>
                      <a:pt x="75" y="138"/>
                    </a:cubicBezTo>
                    <a:cubicBezTo>
                      <a:pt x="75" y="130"/>
                      <a:pt x="74" y="128"/>
                      <a:pt x="80" y="124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90" y="124"/>
                      <a:pt x="90" y="127"/>
                      <a:pt x="94" y="120"/>
                    </a:cubicBezTo>
                    <a:cubicBezTo>
                      <a:pt x="92" y="117"/>
                      <a:pt x="91" y="116"/>
                      <a:pt x="88" y="115"/>
                    </a:cubicBezTo>
                    <a:cubicBezTo>
                      <a:pt x="86" y="116"/>
                      <a:pt x="84" y="117"/>
                      <a:pt x="81" y="117"/>
                    </a:cubicBezTo>
                    <a:cubicBezTo>
                      <a:pt x="79" y="117"/>
                      <a:pt x="79" y="117"/>
                      <a:pt x="79" y="117"/>
                    </a:cubicBezTo>
                    <a:cubicBezTo>
                      <a:pt x="77" y="116"/>
                      <a:pt x="72" y="109"/>
                      <a:pt x="72" y="107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99"/>
                      <a:pt x="75" y="100"/>
                      <a:pt x="78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2" y="93"/>
                      <a:pt x="89" y="90"/>
                      <a:pt x="92" y="89"/>
                    </a:cubicBezTo>
                    <a:cubicBezTo>
                      <a:pt x="95" y="87"/>
                      <a:pt x="101" y="83"/>
                      <a:pt x="101" y="80"/>
                    </a:cubicBezTo>
                    <a:cubicBezTo>
                      <a:pt x="101" y="77"/>
                      <a:pt x="101" y="79"/>
                      <a:pt x="102" y="78"/>
                    </a:cubicBezTo>
                    <a:cubicBezTo>
                      <a:pt x="101" y="77"/>
                      <a:pt x="101" y="79"/>
                      <a:pt x="101" y="77"/>
                    </a:cubicBezTo>
                    <a:cubicBezTo>
                      <a:pt x="101" y="73"/>
                      <a:pt x="96" y="64"/>
                      <a:pt x="95" y="61"/>
                    </a:cubicBezTo>
                    <a:cubicBezTo>
                      <a:pt x="95" y="61"/>
                      <a:pt x="101" y="55"/>
                      <a:pt x="102" y="55"/>
                    </a:cubicBezTo>
                    <a:cubicBezTo>
                      <a:pt x="104" y="52"/>
                      <a:pt x="106" y="51"/>
                      <a:pt x="109" y="48"/>
                    </a:cubicBezTo>
                    <a:cubicBezTo>
                      <a:pt x="110" y="47"/>
                      <a:pt x="112" y="46"/>
                      <a:pt x="113" y="45"/>
                    </a:cubicBezTo>
                    <a:cubicBezTo>
                      <a:pt x="114" y="44"/>
                      <a:pt x="115" y="43"/>
                      <a:pt x="116" y="42"/>
                    </a:cubicBezTo>
                    <a:cubicBezTo>
                      <a:pt x="118" y="39"/>
                      <a:pt x="118" y="35"/>
                      <a:pt x="121" y="34"/>
                    </a:cubicBezTo>
                    <a:cubicBezTo>
                      <a:pt x="121" y="32"/>
                      <a:pt x="121" y="32"/>
                      <a:pt x="121" y="32"/>
                    </a:cubicBezTo>
                    <a:cubicBezTo>
                      <a:pt x="121" y="27"/>
                      <a:pt x="123" y="30"/>
                      <a:pt x="120" y="24"/>
                    </a:cubicBezTo>
                    <a:cubicBezTo>
                      <a:pt x="118" y="20"/>
                      <a:pt x="118" y="20"/>
                      <a:pt x="116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5" y="19"/>
                      <a:pt x="104" y="20"/>
                    </a:cubicBezTo>
                    <a:cubicBezTo>
                      <a:pt x="101" y="23"/>
                      <a:pt x="102" y="23"/>
                      <a:pt x="96" y="24"/>
                    </a:cubicBezTo>
                    <a:lnTo>
                      <a:pt x="93" y="21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ṥḻiďê">
                <a:extLst>
                  <a:ext uri="{FF2B5EF4-FFF2-40B4-BE49-F238E27FC236}">
                    <a16:creationId xmlns:a16="http://schemas.microsoft.com/office/drawing/2014/main" id="{96507250-BB83-0244-BEFC-B79AF8D925EE}"/>
                  </a:ext>
                </a:extLst>
              </p:cNvPr>
              <p:cNvSpPr/>
              <p:nvPr/>
            </p:nvSpPr>
            <p:spPr bwMode="auto">
              <a:xfrm>
                <a:off x="5159376" y="3357563"/>
                <a:ext cx="117475" cy="366713"/>
              </a:xfrm>
              <a:custGeom>
                <a:avLst/>
                <a:gdLst>
                  <a:gd name="T0" fmla="*/ 23 w 36"/>
                  <a:gd name="T1" fmla="*/ 14 h 110"/>
                  <a:gd name="T2" fmla="*/ 23 w 36"/>
                  <a:gd name="T3" fmla="*/ 12 h 110"/>
                  <a:gd name="T4" fmla="*/ 18 w 36"/>
                  <a:gd name="T5" fmla="*/ 6 h 110"/>
                  <a:gd name="T6" fmla="*/ 13 w 36"/>
                  <a:gd name="T7" fmla="*/ 0 h 110"/>
                  <a:gd name="T8" fmla="*/ 11 w 36"/>
                  <a:gd name="T9" fmla="*/ 4 h 110"/>
                  <a:gd name="T10" fmla="*/ 13 w 36"/>
                  <a:gd name="T11" fmla="*/ 16 h 110"/>
                  <a:gd name="T12" fmla="*/ 12 w 36"/>
                  <a:gd name="T13" fmla="*/ 34 h 110"/>
                  <a:gd name="T14" fmla="*/ 7 w 36"/>
                  <a:gd name="T15" fmla="*/ 65 h 110"/>
                  <a:gd name="T16" fmla="*/ 3 w 36"/>
                  <a:gd name="T17" fmla="*/ 80 h 110"/>
                  <a:gd name="T18" fmla="*/ 0 w 36"/>
                  <a:gd name="T19" fmla="*/ 95 h 110"/>
                  <a:gd name="T20" fmla="*/ 0 w 36"/>
                  <a:gd name="T21" fmla="*/ 98 h 110"/>
                  <a:gd name="T22" fmla="*/ 0 w 36"/>
                  <a:gd name="T23" fmla="*/ 100 h 110"/>
                  <a:gd name="T24" fmla="*/ 4 w 36"/>
                  <a:gd name="T25" fmla="*/ 105 h 110"/>
                  <a:gd name="T26" fmla="*/ 9 w 36"/>
                  <a:gd name="T27" fmla="*/ 110 h 110"/>
                  <a:gd name="T28" fmla="*/ 15 w 36"/>
                  <a:gd name="T29" fmla="*/ 104 h 110"/>
                  <a:gd name="T30" fmla="*/ 18 w 36"/>
                  <a:gd name="T31" fmla="*/ 96 h 110"/>
                  <a:gd name="T32" fmla="*/ 18 w 36"/>
                  <a:gd name="T33" fmla="*/ 90 h 110"/>
                  <a:gd name="T34" fmla="*/ 21 w 36"/>
                  <a:gd name="T35" fmla="*/ 71 h 110"/>
                  <a:gd name="T36" fmla="*/ 25 w 36"/>
                  <a:gd name="T37" fmla="*/ 53 h 110"/>
                  <a:gd name="T38" fmla="*/ 30 w 36"/>
                  <a:gd name="T39" fmla="*/ 36 h 110"/>
                  <a:gd name="T40" fmla="*/ 35 w 36"/>
                  <a:gd name="T41" fmla="*/ 20 h 110"/>
                  <a:gd name="T42" fmla="*/ 33 w 36"/>
                  <a:gd name="T43" fmla="*/ 20 h 110"/>
                  <a:gd name="T44" fmla="*/ 30 w 36"/>
                  <a:gd name="T45" fmla="*/ 22 h 110"/>
                  <a:gd name="T46" fmla="*/ 23 w 36"/>
                  <a:gd name="T47" fmla="*/ 17 h 110"/>
                  <a:gd name="T48" fmla="*/ 23 w 36"/>
                  <a:gd name="T49" fmla="*/ 15 h 110"/>
                  <a:gd name="T50" fmla="*/ 23 w 36"/>
                  <a:gd name="T51" fmla="*/ 1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110">
                    <a:moveTo>
                      <a:pt x="23" y="14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1" y="8"/>
                      <a:pt x="22" y="9"/>
                      <a:pt x="18" y="6"/>
                    </a:cubicBezTo>
                    <a:cubicBezTo>
                      <a:pt x="17" y="4"/>
                      <a:pt x="15" y="2"/>
                      <a:pt x="13" y="0"/>
                    </a:cubicBezTo>
                    <a:cubicBezTo>
                      <a:pt x="12" y="1"/>
                      <a:pt x="11" y="3"/>
                      <a:pt x="11" y="4"/>
                    </a:cubicBezTo>
                    <a:cubicBezTo>
                      <a:pt x="11" y="7"/>
                      <a:pt x="13" y="12"/>
                      <a:pt x="13" y="16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2" y="43"/>
                      <a:pt x="9" y="56"/>
                      <a:pt x="7" y="65"/>
                    </a:cubicBezTo>
                    <a:cubicBezTo>
                      <a:pt x="6" y="72"/>
                      <a:pt x="4" y="75"/>
                      <a:pt x="3" y="80"/>
                    </a:cubicBezTo>
                    <a:cubicBezTo>
                      <a:pt x="2" y="85"/>
                      <a:pt x="0" y="91"/>
                      <a:pt x="0" y="95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" y="102"/>
                      <a:pt x="2" y="103"/>
                      <a:pt x="4" y="105"/>
                    </a:cubicBezTo>
                    <a:cubicBezTo>
                      <a:pt x="6" y="108"/>
                      <a:pt x="7" y="108"/>
                      <a:pt x="9" y="110"/>
                    </a:cubicBezTo>
                    <a:cubicBezTo>
                      <a:pt x="12" y="108"/>
                      <a:pt x="13" y="108"/>
                      <a:pt x="15" y="104"/>
                    </a:cubicBezTo>
                    <a:cubicBezTo>
                      <a:pt x="16" y="102"/>
                      <a:pt x="18" y="99"/>
                      <a:pt x="18" y="9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18" y="83"/>
                      <a:pt x="20" y="77"/>
                      <a:pt x="21" y="71"/>
                    </a:cubicBezTo>
                    <a:cubicBezTo>
                      <a:pt x="23" y="65"/>
                      <a:pt x="23" y="59"/>
                      <a:pt x="25" y="53"/>
                    </a:cubicBezTo>
                    <a:cubicBezTo>
                      <a:pt x="26" y="47"/>
                      <a:pt x="29" y="42"/>
                      <a:pt x="30" y="36"/>
                    </a:cubicBezTo>
                    <a:cubicBezTo>
                      <a:pt x="31" y="28"/>
                      <a:pt x="34" y="27"/>
                      <a:pt x="35" y="20"/>
                    </a:cubicBezTo>
                    <a:cubicBezTo>
                      <a:pt x="34" y="19"/>
                      <a:pt x="36" y="20"/>
                      <a:pt x="33" y="20"/>
                    </a:cubicBezTo>
                    <a:cubicBezTo>
                      <a:pt x="33" y="20"/>
                      <a:pt x="30" y="22"/>
                      <a:pt x="30" y="22"/>
                    </a:cubicBezTo>
                    <a:cubicBezTo>
                      <a:pt x="25" y="21"/>
                      <a:pt x="25" y="21"/>
                      <a:pt x="23" y="17"/>
                    </a:cubicBezTo>
                    <a:cubicBezTo>
                      <a:pt x="23" y="15"/>
                      <a:pt x="23" y="15"/>
                      <a:pt x="23" y="15"/>
                    </a:cubicBezTo>
                    <a:lnTo>
                      <a:pt x="23" y="14"/>
                    </a:lnTo>
                    <a:close/>
                  </a:path>
                </a:pathLst>
              </a:custGeom>
              <a:solidFill>
                <a:srgbClr val="E60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ïšľîḍê">
              <a:extLst>
                <a:ext uri="{FF2B5EF4-FFF2-40B4-BE49-F238E27FC236}">
                  <a16:creationId xmlns:a16="http://schemas.microsoft.com/office/drawing/2014/main" id="{FA3CEFE2-0950-854A-B415-0F4B1AE30539}"/>
                </a:ext>
              </a:extLst>
            </p:cNvPr>
            <p:cNvGrpSpPr/>
            <p:nvPr/>
          </p:nvGrpSpPr>
          <p:grpSpPr>
            <a:xfrm>
              <a:off x="4412452" y="3781425"/>
              <a:ext cx="2312689" cy="166461"/>
              <a:chOff x="6986588" y="3521075"/>
              <a:chExt cx="1654176" cy="119063"/>
            </a:xfrm>
          </p:grpSpPr>
          <p:sp>
            <p:nvSpPr>
              <p:cNvPr id="11" name="îṩľîḑê">
                <a:extLst>
                  <a:ext uri="{FF2B5EF4-FFF2-40B4-BE49-F238E27FC236}">
                    <a16:creationId xmlns:a16="http://schemas.microsoft.com/office/drawing/2014/main" id="{D16630C2-9F23-8A40-BA8E-E6DF95A730AB}"/>
                  </a:ext>
                </a:extLst>
              </p:cNvPr>
              <p:cNvSpPr/>
              <p:nvPr/>
            </p:nvSpPr>
            <p:spPr bwMode="auto">
              <a:xfrm>
                <a:off x="6986588" y="3521075"/>
                <a:ext cx="155575" cy="119063"/>
              </a:xfrm>
              <a:custGeom>
                <a:avLst/>
                <a:gdLst>
                  <a:gd name="T0" fmla="*/ 84 w 98"/>
                  <a:gd name="T1" fmla="*/ 0 h 75"/>
                  <a:gd name="T2" fmla="*/ 59 w 98"/>
                  <a:gd name="T3" fmla="*/ 52 h 75"/>
                  <a:gd name="T4" fmla="*/ 57 w 98"/>
                  <a:gd name="T5" fmla="*/ 0 h 75"/>
                  <a:gd name="T6" fmla="*/ 40 w 98"/>
                  <a:gd name="T7" fmla="*/ 0 h 75"/>
                  <a:gd name="T8" fmla="*/ 15 w 98"/>
                  <a:gd name="T9" fmla="*/ 52 h 75"/>
                  <a:gd name="T10" fmla="*/ 15 w 98"/>
                  <a:gd name="T11" fmla="*/ 0 h 75"/>
                  <a:gd name="T12" fmla="*/ 0 w 98"/>
                  <a:gd name="T13" fmla="*/ 0 h 75"/>
                  <a:gd name="T14" fmla="*/ 2 w 98"/>
                  <a:gd name="T15" fmla="*/ 75 h 75"/>
                  <a:gd name="T16" fmla="*/ 19 w 98"/>
                  <a:gd name="T17" fmla="*/ 75 h 75"/>
                  <a:gd name="T18" fmla="*/ 44 w 98"/>
                  <a:gd name="T19" fmla="*/ 21 h 75"/>
                  <a:gd name="T20" fmla="*/ 46 w 98"/>
                  <a:gd name="T21" fmla="*/ 75 h 75"/>
                  <a:gd name="T22" fmla="*/ 63 w 98"/>
                  <a:gd name="T23" fmla="*/ 75 h 75"/>
                  <a:gd name="T24" fmla="*/ 98 w 98"/>
                  <a:gd name="T25" fmla="*/ 0 h 75"/>
                  <a:gd name="T26" fmla="*/ 84 w 98"/>
                  <a:gd name="T2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75">
                    <a:moveTo>
                      <a:pt x="84" y="0"/>
                    </a:moveTo>
                    <a:lnTo>
                      <a:pt x="59" y="52"/>
                    </a:lnTo>
                    <a:lnTo>
                      <a:pt x="57" y="0"/>
                    </a:lnTo>
                    <a:lnTo>
                      <a:pt x="40" y="0"/>
                    </a:lnTo>
                    <a:lnTo>
                      <a:pt x="15" y="5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2" y="75"/>
                    </a:lnTo>
                    <a:lnTo>
                      <a:pt x="19" y="75"/>
                    </a:lnTo>
                    <a:lnTo>
                      <a:pt x="44" y="21"/>
                    </a:lnTo>
                    <a:lnTo>
                      <a:pt x="46" y="75"/>
                    </a:lnTo>
                    <a:lnTo>
                      <a:pt x="63" y="75"/>
                    </a:lnTo>
                    <a:lnTo>
                      <a:pt x="98" y="0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îṩḷîde">
                <a:extLst>
                  <a:ext uri="{FF2B5EF4-FFF2-40B4-BE49-F238E27FC236}">
                    <a16:creationId xmlns:a16="http://schemas.microsoft.com/office/drawing/2014/main" id="{140F4660-673C-A944-A13F-2C3461A2EA90}"/>
                  </a:ext>
                </a:extLst>
              </p:cNvPr>
              <p:cNvSpPr/>
              <p:nvPr/>
            </p:nvSpPr>
            <p:spPr bwMode="auto">
              <a:xfrm>
                <a:off x="7135813" y="3521075"/>
                <a:ext cx="112713" cy="119063"/>
              </a:xfrm>
              <a:custGeom>
                <a:avLst/>
                <a:gdLst>
                  <a:gd name="T0" fmla="*/ 22 w 34"/>
                  <a:gd name="T1" fmla="*/ 20 h 36"/>
                  <a:gd name="T2" fmla="*/ 20 w 34"/>
                  <a:gd name="T3" fmla="*/ 26 h 36"/>
                  <a:gd name="T4" fmla="*/ 18 w 34"/>
                  <a:gd name="T5" fmla="*/ 29 h 36"/>
                  <a:gd name="T6" fmla="*/ 13 w 34"/>
                  <a:gd name="T7" fmla="*/ 30 h 36"/>
                  <a:gd name="T8" fmla="*/ 9 w 34"/>
                  <a:gd name="T9" fmla="*/ 29 h 36"/>
                  <a:gd name="T10" fmla="*/ 7 w 34"/>
                  <a:gd name="T11" fmla="*/ 25 h 36"/>
                  <a:gd name="T12" fmla="*/ 7 w 34"/>
                  <a:gd name="T13" fmla="*/ 24 h 36"/>
                  <a:gd name="T14" fmla="*/ 8 w 34"/>
                  <a:gd name="T15" fmla="*/ 19 h 36"/>
                  <a:gd name="T16" fmla="*/ 12 w 34"/>
                  <a:gd name="T17" fmla="*/ 0 h 36"/>
                  <a:gd name="T18" fmla="*/ 5 w 34"/>
                  <a:gd name="T19" fmla="*/ 0 h 36"/>
                  <a:gd name="T20" fmla="*/ 1 w 34"/>
                  <a:gd name="T21" fmla="*/ 19 h 36"/>
                  <a:gd name="T22" fmla="*/ 0 w 34"/>
                  <a:gd name="T23" fmla="*/ 23 h 36"/>
                  <a:gd name="T24" fmla="*/ 0 w 34"/>
                  <a:gd name="T25" fmla="*/ 25 h 36"/>
                  <a:gd name="T26" fmla="*/ 3 w 34"/>
                  <a:gd name="T27" fmla="*/ 33 h 36"/>
                  <a:gd name="T28" fmla="*/ 13 w 34"/>
                  <a:gd name="T29" fmla="*/ 36 h 36"/>
                  <a:gd name="T30" fmla="*/ 22 w 34"/>
                  <a:gd name="T31" fmla="*/ 34 h 36"/>
                  <a:gd name="T32" fmla="*/ 27 w 34"/>
                  <a:gd name="T33" fmla="*/ 29 h 36"/>
                  <a:gd name="T34" fmla="*/ 30 w 34"/>
                  <a:gd name="T35" fmla="*/ 20 h 36"/>
                  <a:gd name="T36" fmla="*/ 34 w 34"/>
                  <a:gd name="T37" fmla="*/ 0 h 36"/>
                  <a:gd name="T38" fmla="*/ 26 w 34"/>
                  <a:gd name="T39" fmla="*/ 0 h 36"/>
                  <a:gd name="T40" fmla="*/ 22 w 34"/>
                  <a:gd name="T41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22" y="20"/>
                    </a:moveTo>
                    <a:cubicBezTo>
                      <a:pt x="22" y="23"/>
                      <a:pt x="21" y="25"/>
                      <a:pt x="20" y="26"/>
                    </a:cubicBezTo>
                    <a:cubicBezTo>
                      <a:pt x="20" y="28"/>
                      <a:pt x="19" y="29"/>
                      <a:pt x="18" y="29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1" y="30"/>
                      <a:pt x="10" y="30"/>
                      <a:pt x="9" y="29"/>
                    </a:cubicBezTo>
                    <a:cubicBezTo>
                      <a:pt x="8" y="28"/>
                      <a:pt x="7" y="27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1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9"/>
                      <a:pt x="1" y="31"/>
                      <a:pt x="3" y="33"/>
                    </a:cubicBezTo>
                    <a:cubicBezTo>
                      <a:pt x="6" y="35"/>
                      <a:pt x="9" y="36"/>
                      <a:pt x="13" y="36"/>
                    </a:cubicBezTo>
                    <a:cubicBezTo>
                      <a:pt x="16" y="36"/>
                      <a:pt x="19" y="36"/>
                      <a:pt x="22" y="34"/>
                    </a:cubicBezTo>
                    <a:cubicBezTo>
                      <a:pt x="24" y="33"/>
                      <a:pt x="25" y="31"/>
                      <a:pt x="27" y="29"/>
                    </a:cubicBezTo>
                    <a:cubicBezTo>
                      <a:pt x="28" y="27"/>
                      <a:pt x="29" y="24"/>
                      <a:pt x="30" y="2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ṣḻîḑê">
                <a:extLst>
                  <a:ext uri="{FF2B5EF4-FFF2-40B4-BE49-F238E27FC236}">
                    <a16:creationId xmlns:a16="http://schemas.microsoft.com/office/drawing/2014/main" id="{50369904-CD71-8749-863C-228C6E3DEC8D}"/>
                  </a:ext>
                </a:extLst>
              </p:cNvPr>
              <p:cNvSpPr/>
              <p:nvPr/>
            </p:nvSpPr>
            <p:spPr bwMode="auto">
              <a:xfrm>
                <a:off x="7248526" y="3521075"/>
                <a:ext cx="114300" cy="119063"/>
              </a:xfrm>
              <a:custGeom>
                <a:avLst/>
                <a:gdLst>
                  <a:gd name="T0" fmla="*/ 58 w 72"/>
                  <a:gd name="T1" fmla="*/ 0 h 75"/>
                  <a:gd name="T2" fmla="*/ 52 w 72"/>
                  <a:gd name="T3" fmla="*/ 29 h 75"/>
                  <a:gd name="T4" fmla="*/ 22 w 72"/>
                  <a:gd name="T5" fmla="*/ 29 h 75"/>
                  <a:gd name="T6" fmla="*/ 29 w 72"/>
                  <a:gd name="T7" fmla="*/ 0 h 75"/>
                  <a:gd name="T8" fmla="*/ 14 w 72"/>
                  <a:gd name="T9" fmla="*/ 0 h 75"/>
                  <a:gd name="T10" fmla="*/ 0 w 72"/>
                  <a:gd name="T11" fmla="*/ 75 h 75"/>
                  <a:gd name="T12" fmla="*/ 14 w 72"/>
                  <a:gd name="T13" fmla="*/ 75 h 75"/>
                  <a:gd name="T14" fmla="*/ 20 w 72"/>
                  <a:gd name="T15" fmla="*/ 42 h 75"/>
                  <a:gd name="T16" fmla="*/ 50 w 72"/>
                  <a:gd name="T17" fmla="*/ 42 h 75"/>
                  <a:gd name="T18" fmla="*/ 43 w 72"/>
                  <a:gd name="T19" fmla="*/ 75 h 75"/>
                  <a:gd name="T20" fmla="*/ 58 w 72"/>
                  <a:gd name="T21" fmla="*/ 75 h 75"/>
                  <a:gd name="T22" fmla="*/ 72 w 72"/>
                  <a:gd name="T23" fmla="*/ 0 h 75"/>
                  <a:gd name="T24" fmla="*/ 58 w 72"/>
                  <a:gd name="T2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75">
                    <a:moveTo>
                      <a:pt x="58" y="0"/>
                    </a:moveTo>
                    <a:lnTo>
                      <a:pt x="52" y="29"/>
                    </a:lnTo>
                    <a:lnTo>
                      <a:pt x="22" y="29"/>
                    </a:lnTo>
                    <a:lnTo>
                      <a:pt x="29" y="0"/>
                    </a:lnTo>
                    <a:lnTo>
                      <a:pt x="14" y="0"/>
                    </a:lnTo>
                    <a:lnTo>
                      <a:pt x="0" y="75"/>
                    </a:lnTo>
                    <a:lnTo>
                      <a:pt x="14" y="75"/>
                    </a:lnTo>
                    <a:lnTo>
                      <a:pt x="20" y="42"/>
                    </a:lnTo>
                    <a:lnTo>
                      <a:pt x="50" y="42"/>
                    </a:lnTo>
                    <a:lnTo>
                      <a:pt x="43" y="75"/>
                    </a:lnTo>
                    <a:lnTo>
                      <a:pt x="58" y="75"/>
                    </a:lnTo>
                    <a:lnTo>
                      <a:pt x="72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ṥlíḑê">
                <a:extLst>
                  <a:ext uri="{FF2B5EF4-FFF2-40B4-BE49-F238E27FC236}">
                    <a16:creationId xmlns:a16="http://schemas.microsoft.com/office/drawing/2014/main" id="{706D653C-5F76-8F48-98BD-1BB060D10B00}"/>
                  </a:ext>
                </a:extLst>
              </p:cNvPr>
              <p:cNvSpPr/>
              <p:nvPr/>
            </p:nvSpPr>
            <p:spPr bwMode="auto">
              <a:xfrm>
                <a:off x="7356476" y="3521075"/>
                <a:ext cx="112713" cy="119063"/>
              </a:xfrm>
              <a:custGeom>
                <a:avLst/>
                <a:gdLst>
                  <a:gd name="T0" fmla="*/ 42 w 71"/>
                  <a:gd name="T1" fmla="*/ 0 h 75"/>
                  <a:gd name="T2" fmla="*/ 0 w 71"/>
                  <a:gd name="T3" fmla="*/ 75 h 75"/>
                  <a:gd name="T4" fmla="*/ 15 w 71"/>
                  <a:gd name="T5" fmla="*/ 75 h 75"/>
                  <a:gd name="T6" fmla="*/ 23 w 71"/>
                  <a:gd name="T7" fmla="*/ 59 h 75"/>
                  <a:gd name="T8" fmla="*/ 54 w 71"/>
                  <a:gd name="T9" fmla="*/ 59 h 75"/>
                  <a:gd name="T10" fmla="*/ 56 w 71"/>
                  <a:gd name="T11" fmla="*/ 75 h 75"/>
                  <a:gd name="T12" fmla="*/ 71 w 71"/>
                  <a:gd name="T13" fmla="*/ 75 h 75"/>
                  <a:gd name="T14" fmla="*/ 58 w 71"/>
                  <a:gd name="T15" fmla="*/ 0 h 75"/>
                  <a:gd name="T16" fmla="*/ 42 w 71"/>
                  <a:gd name="T17" fmla="*/ 0 h 75"/>
                  <a:gd name="T18" fmla="*/ 29 w 71"/>
                  <a:gd name="T19" fmla="*/ 46 h 75"/>
                  <a:gd name="T20" fmla="*/ 48 w 71"/>
                  <a:gd name="T21" fmla="*/ 17 h 75"/>
                  <a:gd name="T22" fmla="*/ 52 w 71"/>
                  <a:gd name="T23" fmla="*/ 46 h 75"/>
                  <a:gd name="T24" fmla="*/ 29 w 71"/>
                  <a:gd name="T25" fmla="*/ 4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75">
                    <a:moveTo>
                      <a:pt x="42" y="0"/>
                    </a:moveTo>
                    <a:lnTo>
                      <a:pt x="0" y="75"/>
                    </a:lnTo>
                    <a:lnTo>
                      <a:pt x="15" y="75"/>
                    </a:lnTo>
                    <a:lnTo>
                      <a:pt x="23" y="59"/>
                    </a:lnTo>
                    <a:lnTo>
                      <a:pt x="54" y="59"/>
                    </a:lnTo>
                    <a:lnTo>
                      <a:pt x="56" y="75"/>
                    </a:lnTo>
                    <a:lnTo>
                      <a:pt x="71" y="75"/>
                    </a:lnTo>
                    <a:lnTo>
                      <a:pt x="58" y="0"/>
                    </a:lnTo>
                    <a:lnTo>
                      <a:pt x="42" y="0"/>
                    </a:lnTo>
                    <a:close/>
                    <a:moveTo>
                      <a:pt x="29" y="46"/>
                    </a:moveTo>
                    <a:lnTo>
                      <a:pt x="48" y="17"/>
                    </a:lnTo>
                    <a:lnTo>
                      <a:pt x="52" y="46"/>
                    </a:lnTo>
                    <a:lnTo>
                      <a:pt x="29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îş1íḋe">
                <a:extLst>
                  <a:ext uri="{FF2B5EF4-FFF2-40B4-BE49-F238E27FC236}">
                    <a16:creationId xmlns:a16="http://schemas.microsoft.com/office/drawing/2014/main" id="{78936F2B-312A-0941-A3A8-6658480E60DE}"/>
                  </a:ext>
                </a:extLst>
              </p:cNvPr>
              <p:cNvSpPr/>
              <p:nvPr/>
            </p:nvSpPr>
            <p:spPr bwMode="auto">
              <a:xfrm>
                <a:off x="7481888" y="3521075"/>
                <a:ext cx="119063" cy="119063"/>
              </a:xfrm>
              <a:custGeom>
                <a:avLst/>
                <a:gdLst>
                  <a:gd name="T0" fmla="*/ 50 w 75"/>
                  <a:gd name="T1" fmla="*/ 50 h 75"/>
                  <a:gd name="T2" fmla="*/ 31 w 75"/>
                  <a:gd name="T3" fmla="*/ 0 h 75"/>
                  <a:gd name="T4" fmla="*/ 17 w 75"/>
                  <a:gd name="T5" fmla="*/ 0 h 75"/>
                  <a:gd name="T6" fmla="*/ 0 w 75"/>
                  <a:gd name="T7" fmla="*/ 75 h 75"/>
                  <a:gd name="T8" fmla="*/ 15 w 75"/>
                  <a:gd name="T9" fmla="*/ 75 h 75"/>
                  <a:gd name="T10" fmla="*/ 25 w 75"/>
                  <a:gd name="T11" fmla="*/ 25 h 75"/>
                  <a:gd name="T12" fmla="*/ 46 w 75"/>
                  <a:gd name="T13" fmla="*/ 75 h 75"/>
                  <a:gd name="T14" fmla="*/ 58 w 75"/>
                  <a:gd name="T15" fmla="*/ 75 h 75"/>
                  <a:gd name="T16" fmla="*/ 75 w 75"/>
                  <a:gd name="T17" fmla="*/ 0 h 75"/>
                  <a:gd name="T18" fmla="*/ 61 w 75"/>
                  <a:gd name="T19" fmla="*/ 0 h 75"/>
                  <a:gd name="T20" fmla="*/ 50 w 75"/>
                  <a:gd name="T21" fmla="*/ 5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75">
                    <a:moveTo>
                      <a:pt x="50" y="50"/>
                    </a:moveTo>
                    <a:lnTo>
                      <a:pt x="31" y="0"/>
                    </a:lnTo>
                    <a:lnTo>
                      <a:pt x="17" y="0"/>
                    </a:lnTo>
                    <a:lnTo>
                      <a:pt x="0" y="75"/>
                    </a:lnTo>
                    <a:lnTo>
                      <a:pt x="15" y="75"/>
                    </a:lnTo>
                    <a:lnTo>
                      <a:pt x="25" y="25"/>
                    </a:lnTo>
                    <a:lnTo>
                      <a:pt x="46" y="75"/>
                    </a:lnTo>
                    <a:lnTo>
                      <a:pt x="58" y="75"/>
                    </a:lnTo>
                    <a:lnTo>
                      <a:pt x="75" y="0"/>
                    </a:lnTo>
                    <a:lnTo>
                      <a:pt x="61" y="0"/>
                    </a:lnTo>
                    <a:lnTo>
                      <a:pt x="5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ş1ïḋe">
                <a:extLst>
                  <a:ext uri="{FF2B5EF4-FFF2-40B4-BE49-F238E27FC236}">
                    <a16:creationId xmlns:a16="http://schemas.microsoft.com/office/drawing/2014/main" id="{1F0A9E6E-7BB3-8A4D-A749-E2F6A5B98B6C}"/>
                  </a:ext>
                </a:extLst>
              </p:cNvPr>
              <p:cNvSpPr/>
              <p:nvPr/>
            </p:nvSpPr>
            <p:spPr bwMode="auto">
              <a:xfrm>
                <a:off x="7653338" y="3521075"/>
                <a:ext cx="112713" cy="119063"/>
              </a:xfrm>
              <a:custGeom>
                <a:avLst/>
                <a:gdLst>
                  <a:gd name="T0" fmla="*/ 22 w 34"/>
                  <a:gd name="T1" fmla="*/ 20 h 36"/>
                  <a:gd name="T2" fmla="*/ 20 w 34"/>
                  <a:gd name="T3" fmla="*/ 26 h 36"/>
                  <a:gd name="T4" fmla="*/ 18 w 34"/>
                  <a:gd name="T5" fmla="*/ 29 h 36"/>
                  <a:gd name="T6" fmla="*/ 13 w 34"/>
                  <a:gd name="T7" fmla="*/ 30 h 36"/>
                  <a:gd name="T8" fmla="*/ 9 w 34"/>
                  <a:gd name="T9" fmla="*/ 29 h 36"/>
                  <a:gd name="T10" fmla="*/ 7 w 34"/>
                  <a:gd name="T11" fmla="*/ 25 h 36"/>
                  <a:gd name="T12" fmla="*/ 7 w 34"/>
                  <a:gd name="T13" fmla="*/ 24 h 36"/>
                  <a:gd name="T14" fmla="*/ 8 w 34"/>
                  <a:gd name="T15" fmla="*/ 19 h 36"/>
                  <a:gd name="T16" fmla="*/ 12 w 34"/>
                  <a:gd name="T17" fmla="*/ 0 h 36"/>
                  <a:gd name="T18" fmla="*/ 5 w 34"/>
                  <a:gd name="T19" fmla="*/ 0 h 36"/>
                  <a:gd name="T20" fmla="*/ 1 w 34"/>
                  <a:gd name="T21" fmla="*/ 19 h 36"/>
                  <a:gd name="T22" fmla="*/ 0 w 34"/>
                  <a:gd name="T23" fmla="*/ 23 h 36"/>
                  <a:gd name="T24" fmla="*/ 0 w 34"/>
                  <a:gd name="T25" fmla="*/ 25 h 36"/>
                  <a:gd name="T26" fmla="*/ 3 w 34"/>
                  <a:gd name="T27" fmla="*/ 33 h 36"/>
                  <a:gd name="T28" fmla="*/ 13 w 34"/>
                  <a:gd name="T29" fmla="*/ 36 h 36"/>
                  <a:gd name="T30" fmla="*/ 22 w 34"/>
                  <a:gd name="T31" fmla="*/ 34 h 36"/>
                  <a:gd name="T32" fmla="*/ 27 w 34"/>
                  <a:gd name="T33" fmla="*/ 29 h 36"/>
                  <a:gd name="T34" fmla="*/ 30 w 34"/>
                  <a:gd name="T35" fmla="*/ 20 h 36"/>
                  <a:gd name="T36" fmla="*/ 34 w 34"/>
                  <a:gd name="T37" fmla="*/ 0 h 36"/>
                  <a:gd name="T38" fmla="*/ 26 w 34"/>
                  <a:gd name="T39" fmla="*/ 0 h 36"/>
                  <a:gd name="T40" fmla="*/ 22 w 34"/>
                  <a:gd name="T41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22" y="20"/>
                    </a:moveTo>
                    <a:cubicBezTo>
                      <a:pt x="22" y="23"/>
                      <a:pt x="21" y="25"/>
                      <a:pt x="20" y="26"/>
                    </a:cubicBezTo>
                    <a:cubicBezTo>
                      <a:pt x="20" y="28"/>
                      <a:pt x="19" y="29"/>
                      <a:pt x="18" y="29"/>
                    </a:cubicBezTo>
                    <a:cubicBezTo>
                      <a:pt x="17" y="30"/>
                      <a:pt x="15" y="30"/>
                      <a:pt x="13" y="30"/>
                    </a:cubicBezTo>
                    <a:cubicBezTo>
                      <a:pt x="11" y="30"/>
                      <a:pt x="10" y="30"/>
                      <a:pt x="9" y="29"/>
                    </a:cubicBezTo>
                    <a:cubicBezTo>
                      <a:pt x="8" y="28"/>
                      <a:pt x="7" y="27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21"/>
                      <a:pt x="0" y="23"/>
                      <a:pt x="0" y="23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0" y="29"/>
                      <a:pt x="1" y="31"/>
                      <a:pt x="3" y="33"/>
                    </a:cubicBezTo>
                    <a:cubicBezTo>
                      <a:pt x="6" y="35"/>
                      <a:pt x="9" y="36"/>
                      <a:pt x="13" y="36"/>
                    </a:cubicBezTo>
                    <a:cubicBezTo>
                      <a:pt x="16" y="36"/>
                      <a:pt x="19" y="36"/>
                      <a:pt x="22" y="34"/>
                    </a:cubicBezTo>
                    <a:cubicBezTo>
                      <a:pt x="24" y="33"/>
                      <a:pt x="25" y="31"/>
                      <a:pt x="27" y="29"/>
                    </a:cubicBezTo>
                    <a:cubicBezTo>
                      <a:pt x="28" y="27"/>
                      <a:pt x="29" y="24"/>
                      <a:pt x="30" y="2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6" y="0"/>
                      <a:pt x="26" y="0"/>
                      <a:pt x="26" y="0"/>
                    </a:cubicBezTo>
                    <a:lnTo>
                      <a:pt x="2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íšlídè">
                <a:extLst>
                  <a:ext uri="{FF2B5EF4-FFF2-40B4-BE49-F238E27FC236}">
                    <a16:creationId xmlns:a16="http://schemas.microsoft.com/office/drawing/2014/main" id="{A9A41216-6648-C348-9C45-AEE996C8EAFD}"/>
                  </a:ext>
                </a:extLst>
              </p:cNvPr>
              <p:cNvSpPr/>
              <p:nvPr/>
            </p:nvSpPr>
            <p:spPr bwMode="auto">
              <a:xfrm>
                <a:off x="7766051" y="3521075"/>
                <a:ext cx="115888" cy="119063"/>
              </a:xfrm>
              <a:custGeom>
                <a:avLst/>
                <a:gdLst>
                  <a:gd name="T0" fmla="*/ 58 w 73"/>
                  <a:gd name="T1" fmla="*/ 0 h 75"/>
                  <a:gd name="T2" fmla="*/ 50 w 73"/>
                  <a:gd name="T3" fmla="*/ 50 h 75"/>
                  <a:gd name="T4" fmla="*/ 29 w 73"/>
                  <a:gd name="T5" fmla="*/ 0 h 75"/>
                  <a:gd name="T6" fmla="*/ 15 w 73"/>
                  <a:gd name="T7" fmla="*/ 0 h 75"/>
                  <a:gd name="T8" fmla="*/ 0 w 73"/>
                  <a:gd name="T9" fmla="*/ 75 h 75"/>
                  <a:gd name="T10" fmla="*/ 13 w 73"/>
                  <a:gd name="T11" fmla="*/ 75 h 75"/>
                  <a:gd name="T12" fmla="*/ 23 w 73"/>
                  <a:gd name="T13" fmla="*/ 25 h 75"/>
                  <a:gd name="T14" fmla="*/ 44 w 73"/>
                  <a:gd name="T15" fmla="*/ 75 h 75"/>
                  <a:gd name="T16" fmla="*/ 58 w 73"/>
                  <a:gd name="T17" fmla="*/ 75 h 75"/>
                  <a:gd name="T18" fmla="*/ 73 w 73"/>
                  <a:gd name="T19" fmla="*/ 0 h 75"/>
                  <a:gd name="T20" fmla="*/ 58 w 73"/>
                  <a:gd name="T2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75">
                    <a:moveTo>
                      <a:pt x="58" y="0"/>
                    </a:moveTo>
                    <a:lnTo>
                      <a:pt x="50" y="50"/>
                    </a:lnTo>
                    <a:lnTo>
                      <a:pt x="29" y="0"/>
                    </a:lnTo>
                    <a:lnTo>
                      <a:pt x="15" y="0"/>
                    </a:lnTo>
                    <a:lnTo>
                      <a:pt x="0" y="75"/>
                    </a:lnTo>
                    <a:lnTo>
                      <a:pt x="13" y="75"/>
                    </a:lnTo>
                    <a:lnTo>
                      <a:pt x="23" y="25"/>
                    </a:lnTo>
                    <a:lnTo>
                      <a:pt x="44" y="75"/>
                    </a:lnTo>
                    <a:lnTo>
                      <a:pt x="58" y="75"/>
                    </a:lnTo>
                    <a:lnTo>
                      <a:pt x="73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ṣḻîďe">
                <a:extLst>
                  <a:ext uri="{FF2B5EF4-FFF2-40B4-BE49-F238E27FC236}">
                    <a16:creationId xmlns:a16="http://schemas.microsoft.com/office/drawing/2014/main" id="{137CA027-FEE4-2140-A8E3-3F87792753EA}"/>
                  </a:ext>
                </a:extLst>
              </p:cNvPr>
              <p:cNvSpPr/>
              <p:nvPr/>
            </p:nvSpPr>
            <p:spPr bwMode="auto">
              <a:xfrm>
                <a:off x="7881938" y="3521075"/>
                <a:ext cx="49213" cy="119063"/>
              </a:xfrm>
              <a:custGeom>
                <a:avLst/>
                <a:gdLst>
                  <a:gd name="T0" fmla="*/ 0 w 31"/>
                  <a:gd name="T1" fmla="*/ 75 h 75"/>
                  <a:gd name="T2" fmla="*/ 14 w 31"/>
                  <a:gd name="T3" fmla="*/ 75 h 75"/>
                  <a:gd name="T4" fmla="*/ 31 w 31"/>
                  <a:gd name="T5" fmla="*/ 0 h 75"/>
                  <a:gd name="T6" fmla="*/ 14 w 31"/>
                  <a:gd name="T7" fmla="*/ 0 h 75"/>
                  <a:gd name="T8" fmla="*/ 0 w 31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75">
                    <a:moveTo>
                      <a:pt x="0" y="75"/>
                    </a:moveTo>
                    <a:lnTo>
                      <a:pt x="14" y="75"/>
                    </a:lnTo>
                    <a:lnTo>
                      <a:pt x="31" y="0"/>
                    </a:lnTo>
                    <a:lnTo>
                      <a:pt x="1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íŝḻiḋè">
                <a:extLst>
                  <a:ext uri="{FF2B5EF4-FFF2-40B4-BE49-F238E27FC236}">
                    <a16:creationId xmlns:a16="http://schemas.microsoft.com/office/drawing/2014/main" id="{63CE211D-B72B-A749-AD93-6DED94C6D349}"/>
                  </a:ext>
                </a:extLst>
              </p:cNvPr>
              <p:cNvSpPr/>
              <p:nvPr/>
            </p:nvSpPr>
            <p:spPr bwMode="auto">
              <a:xfrm>
                <a:off x="7940676" y="3521075"/>
                <a:ext cx="109538" cy="119063"/>
              </a:xfrm>
              <a:custGeom>
                <a:avLst/>
                <a:gdLst>
                  <a:gd name="T0" fmla="*/ 54 w 69"/>
                  <a:gd name="T1" fmla="*/ 0 h 75"/>
                  <a:gd name="T2" fmla="*/ 23 w 69"/>
                  <a:gd name="T3" fmla="*/ 57 h 75"/>
                  <a:gd name="T4" fmla="*/ 15 w 69"/>
                  <a:gd name="T5" fmla="*/ 0 h 75"/>
                  <a:gd name="T6" fmla="*/ 0 w 69"/>
                  <a:gd name="T7" fmla="*/ 0 h 75"/>
                  <a:gd name="T8" fmla="*/ 13 w 69"/>
                  <a:gd name="T9" fmla="*/ 75 h 75"/>
                  <a:gd name="T10" fmla="*/ 29 w 69"/>
                  <a:gd name="T11" fmla="*/ 75 h 75"/>
                  <a:gd name="T12" fmla="*/ 69 w 69"/>
                  <a:gd name="T13" fmla="*/ 0 h 75"/>
                  <a:gd name="T14" fmla="*/ 54 w 69"/>
                  <a:gd name="T1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75">
                    <a:moveTo>
                      <a:pt x="54" y="0"/>
                    </a:moveTo>
                    <a:lnTo>
                      <a:pt x="23" y="57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3" y="75"/>
                    </a:lnTo>
                    <a:lnTo>
                      <a:pt x="29" y="75"/>
                    </a:lnTo>
                    <a:lnTo>
                      <a:pt x="69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$ḷíďé">
                <a:extLst>
                  <a:ext uri="{FF2B5EF4-FFF2-40B4-BE49-F238E27FC236}">
                    <a16:creationId xmlns:a16="http://schemas.microsoft.com/office/drawing/2014/main" id="{1C38CB20-D424-0B4F-B12E-68CA3FBD720C}"/>
                  </a:ext>
                </a:extLst>
              </p:cNvPr>
              <p:cNvSpPr/>
              <p:nvPr/>
            </p:nvSpPr>
            <p:spPr bwMode="auto">
              <a:xfrm>
                <a:off x="8037513" y="3521075"/>
                <a:ext cx="111125" cy="119063"/>
              </a:xfrm>
              <a:custGeom>
                <a:avLst/>
                <a:gdLst>
                  <a:gd name="T0" fmla="*/ 68 w 70"/>
                  <a:gd name="T1" fmla="*/ 12 h 75"/>
                  <a:gd name="T2" fmla="*/ 70 w 70"/>
                  <a:gd name="T3" fmla="*/ 0 h 75"/>
                  <a:gd name="T4" fmla="*/ 16 w 70"/>
                  <a:gd name="T5" fmla="*/ 0 h 75"/>
                  <a:gd name="T6" fmla="*/ 0 w 70"/>
                  <a:gd name="T7" fmla="*/ 75 h 75"/>
                  <a:gd name="T8" fmla="*/ 58 w 70"/>
                  <a:gd name="T9" fmla="*/ 75 h 75"/>
                  <a:gd name="T10" fmla="*/ 60 w 70"/>
                  <a:gd name="T11" fmla="*/ 63 h 75"/>
                  <a:gd name="T12" fmla="*/ 16 w 70"/>
                  <a:gd name="T13" fmla="*/ 63 h 75"/>
                  <a:gd name="T14" fmla="*/ 22 w 70"/>
                  <a:gd name="T15" fmla="*/ 42 h 75"/>
                  <a:gd name="T16" fmla="*/ 60 w 70"/>
                  <a:gd name="T17" fmla="*/ 42 h 75"/>
                  <a:gd name="T18" fmla="*/ 62 w 70"/>
                  <a:gd name="T19" fmla="*/ 29 h 75"/>
                  <a:gd name="T20" fmla="*/ 24 w 70"/>
                  <a:gd name="T21" fmla="*/ 29 h 75"/>
                  <a:gd name="T22" fmla="*/ 29 w 70"/>
                  <a:gd name="T23" fmla="*/ 12 h 75"/>
                  <a:gd name="T24" fmla="*/ 68 w 70"/>
                  <a:gd name="T25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5">
                    <a:moveTo>
                      <a:pt x="68" y="12"/>
                    </a:moveTo>
                    <a:lnTo>
                      <a:pt x="70" y="0"/>
                    </a:lnTo>
                    <a:lnTo>
                      <a:pt x="16" y="0"/>
                    </a:lnTo>
                    <a:lnTo>
                      <a:pt x="0" y="75"/>
                    </a:lnTo>
                    <a:lnTo>
                      <a:pt x="58" y="75"/>
                    </a:lnTo>
                    <a:lnTo>
                      <a:pt x="60" y="63"/>
                    </a:lnTo>
                    <a:lnTo>
                      <a:pt x="16" y="63"/>
                    </a:lnTo>
                    <a:lnTo>
                      <a:pt x="22" y="42"/>
                    </a:lnTo>
                    <a:lnTo>
                      <a:pt x="60" y="42"/>
                    </a:lnTo>
                    <a:lnTo>
                      <a:pt x="62" y="29"/>
                    </a:lnTo>
                    <a:lnTo>
                      <a:pt x="24" y="29"/>
                    </a:lnTo>
                    <a:lnTo>
                      <a:pt x="29" y="12"/>
                    </a:lnTo>
                    <a:lnTo>
                      <a:pt x="68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ṡlîďe">
                <a:extLst>
                  <a:ext uri="{FF2B5EF4-FFF2-40B4-BE49-F238E27FC236}">
                    <a16:creationId xmlns:a16="http://schemas.microsoft.com/office/drawing/2014/main" id="{E35953D1-326D-FF47-BC0F-F7CCC1AFF89C}"/>
                  </a:ext>
                </a:extLst>
              </p:cNvPr>
              <p:cNvSpPr/>
              <p:nvPr/>
            </p:nvSpPr>
            <p:spPr bwMode="auto">
              <a:xfrm>
                <a:off x="8145463" y="3521075"/>
                <a:ext cx="115888" cy="119063"/>
              </a:xfrm>
              <a:custGeom>
                <a:avLst/>
                <a:gdLst>
                  <a:gd name="T0" fmla="*/ 30 w 35"/>
                  <a:gd name="T1" fmla="*/ 1 h 36"/>
                  <a:gd name="T2" fmla="*/ 24 w 35"/>
                  <a:gd name="T3" fmla="*/ 0 h 36"/>
                  <a:gd name="T4" fmla="*/ 8 w 35"/>
                  <a:gd name="T5" fmla="*/ 0 h 36"/>
                  <a:gd name="T6" fmla="*/ 0 w 35"/>
                  <a:gd name="T7" fmla="*/ 36 h 36"/>
                  <a:gd name="T8" fmla="*/ 8 w 35"/>
                  <a:gd name="T9" fmla="*/ 36 h 36"/>
                  <a:gd name="T10" fmla="*/ 11 w 35"/>
                  <a:gd name="T11" fmla="*/ 21 h 36"/>
                  <a:gd name="T12" fmla="*/ 14 w 35"/>
                  <a:gd name="T13" fmla="*/ 21 h 36"/>
                  <a:gd name="T14" fmla="*/ 17 w 35"/>
                  <a:gd name="T15" fmla="*/ 22 h 36"/>
                  <a:gd name="T16" fmla="*/ 21 w 35"/>
                  <a:gd name="T17" fmla="*/ 26 h 36"/>
                  <a:gd name="T18" fmla="*/ 24 w 35"/>
                  <a:gd name="T19" fmla="*/ 36 h 36"/>
                  <a:gd name="T20" fmla="*/ 32 w 35"/>
                  <a:gd name="T21" fmla="*/ 36 h 36"/>
                  <a:gd name="T22" fmla="*/ 27 w 35"/>
                  <a:gd name="T23" fmla="*/ 24 h 36"/>
                  <a:gd name="T24" fmla="*/ 24 w 35"/>
                  <a:gd name="T25" fmla="*/ 21 h 36"/>
                  <a:gd name="T26" fmla="*/ 32 w 35"/>
                  <a:gd name="T27" fmla="*/ 17 h 36"/>
                  <a:gd name="T28" fmla="*/ 35 w 35"/>
                  <a:gd name="T29" fmla="*/ 9 h 36"/>
                  <a:gd name="T30" fmla="*/ 34 w 35"/>
                  <a:gd name="T31" fmla="*/ 4 h 36"/>
                  <a:gd name="T32" fmla="*/ 30 w 35"/>
                  <a:gd name="T33" fmla="*/ 1 h 36"/>
                  <a:gd name="T34" fmla="*/ 27 w 35"/>
                  <a:gd name="T35" fmla="*/ 13 h 36"/>
                  <a:gd name="T36" fmla="*/ 24 w 35"/>
                  <a:gd name="T37" fmla="*/ 15 h 36"/>
                  <a:gd name="T38" fmla="*/ 16 w 35"/>
                  <a:gd name="T39" fmla="*/ 16 h 36"/>
                  <a:gd name="T40" fmla="*/ 12 w 35"/>
                  <a:gd name="T41" fmla="*/ 16 h 36"/>
                  <a:gd name="T42" fmla="*/ 14 w 35"/>
                  <a:gd name="T43" fmla="*/ 6 h 36"/>
                  <a:gd name="T44" fmla="*/ 22 w 35"/>
                  <a:gd name="T45" fmla="*/ 6 h 36"/>
                  <a:gd name="T46" fmla="*/ 26 w 35"/>
                  <a:gd name="T47" fmla="*/ 7 h 36"/>
                  <a:gd name="T48" fmla="*/ 28 w 35"/>
                  <a:gd name="T49" fmla="*/ 10 h 36"/>
                  <a:gd name="T50" fmla="*/ 27 w 35"/>
                  <a:gd name="T51" fmla="*/ 1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" h="36">
                    <a:moveTo>
                      <a:pt x="30" y="1"/>
                    </a:moveTo>
                    <a:cubicBezTo>
                      <a:pt x="28" y="0"/>
                      <a:pt x="26" y="0"/>
                      <a:pt x="2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5" y="21"/>
                      <a:pt x="17" y="21"/>
                      <a:pt x="17" y="22"/>
                    </a:cubicBezTo>
                    <a:cubicBezTo>
                      <a:pt x="18" y="22"/>
                      <a:pt x="20" y="24"/>
                      <a:pt x="21" y="26"/>
                    </a:cubicBezTo>
                    <a:cubicBezTo>
                      <a:pt x="22" y="31"/>
                      <a:pt x="24" y="34"/>
                      <a:pt x="24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0" y="31"/>
                      <a:pt x="28" y="27"/>
                      <a:pt x="27" y="24"/>
                    </a:cubicBezTo>
                    <a:cubicBezTo>
                      <a:pt x="26" y="23"/>
                      <a:pt x="25" y="21"/>
                      <a:pt x="24" y="21"/>
                    </a:cubicBezTo>
                    <a:cubicBezTo>
                      <a:pt x="28" y="20"/>
                      <a:pt x="30" y="19"/>
                      <a:pt x="32" y="17"/>
                    </a:cubicBezTo>
                    <a:cubicBezTo>
                      <a:pt x="34" y="15"/>
                      <a:pt x="35" y="13"/>
                      <a:pt x="35" y="9"/>
                    </a:cubicBezTo>
                    <a:cubicBezTo>
                      <a:pt x="35" y="7"/>
                      <a:pt x="34" y="6"/>
                      <a:pt x="34" y="4"/>
                    </a:cubicBezTo>
                    <a:cubicBezTo>
                      <a:pt x="33" y="3"/>
                      <a:pt x="31" y="2"/>
                      <a:pt x="30" y="1"/>
                    </a:cubicBezTo>
                    <a:close/>
                    <a:moveTo>
                      <a:pt x="27" y="13"/>
                    </a:moveTo>
                    <a:cubicBezTo>
                      <a:pt x="26" y="14"/>
                      <a:pt x="25" y="14"/>
                      <a:pt x="24" y="15"/>
                    </a:cubicBezTo>
                    <a:cubicBezTo>
                      <a:pt x="22" y="15"/>
                      <a:pt x="20" y="16"/>
                      <a:pt x="16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4" y="6"/>
                      <a:pt x="25" y="6"/>
                      <a:pt x="26" y="7"/>
                    </a:cubicBezTo>
                    <a:cubicBezTo>
                      <a:pt x="27" y="7"/>
                      <a:pt x="28" y="8"/>
                      <a:pt x="28" y="10"/>
                    </a:cubicBezTo>
                    <a:cubicBezTo>
                      <a:pt x="28" y="11"/>
                      <a:pt x="27" y="12"/>
                      <a:pt x="27" y="1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şľîḍé">
                <a:extLst>
                  <a:ext uri="{FF2B5EF4-FFF2-40B4-BE49-F238E27FC236}">
                    <a16:creationId xmlns:a16="http://schemas.microsoft.com/office/drawing/2014/main" id="{1BC439C6-238A-2044-9550-78187EE6D435}"/>
                  </a:ext>
                </a:extLst>
              </p:cNvPr>
              <p:cNvSpPr/>
              <p:nvPr/>
            </p:nvSpPr>
            <p:spPr bwMode="auto">
              <a:xfrm>
                <a:off x="8267701" y="3521075"/>
                <a:ext cx="98425" cy="119063"/>
              </a:xfrm>
              <a:custGeom>
                <a:avLst/>
                <a:gdLst>
                  <a:gd name="T0" fmla="*/ 17 w 30"/>
                  <a:gd name="T1" fmla="*/ 5 h 36"/>
                  <a:gd name="T2" fmla="*/ 22 w 30"/>
                  <a:gd name="T3" fmla="*/ 7 h 36"/>
                  <a:gd name="T4" fmla="*/ 23 w 30"/>
                  <a:gd name="T5" fmla="*/ 11 h 36"/>
                  <a:gd name="T6" fmla="*/ 30 w 30"/>
                  <a:gd name="T7" fmla="*/ 10 h 36"/>
                  <a:gd name="T8" fmla="*/ 27 w 30"/>
                  <a:gd name="T9" fmla="*/ 3 h 36"/>
                  <a:gd name="T10" fmla="*/ 17 w 30"/>
                  <a:gd name="T11" fmla="*/ 0 h 36"/>
                  <a:gd name="T12" fmla="*/ 8 w 30"/>
                  <a:gd name="T13" fmla="*/ 3 h 36"/>
                  <a:gd name="T14" fmla="*/ 4 w 30"/>
                  <a:gd name="T15" fmla="*/ 10 h 36"/>
                  <a:gd name="T16" fmla="*/ 6 w 30"/>
                  <a:gd name="T17" fmla="*/ 14 h 36"/>
                  <a:gd name="T18" fmla="*/ 8 w 30"/>
                  <a:gd name="T19" fmla="*/ 18 h 36"/>
                  <a:gd name="T20" fmla="*/ 15 w 30"/>
                  <a:gd name="T21" fmla="*/ 21 h 36"/>
                  <a:gd name="T22" fmla="*/ 20 w 30"/>
                  <a:gd name="T23" fmla="*/ 23 h 36"/>
                  <a:gd name="T24" fmla="*/ 21 w 30"/>
                  <a:gd name="T25" fmla="*/ 26 h 36"/>
                  <a:gd name="T26" fmla="*/ 19 w 30"/>
                  <a:gd name="T27" fmla="*/ 29 h 36"/>
                  <a:gd name="T28" fmla="*/ 14 w 30"/>
                  <a:gd name="T29" fmla="*/ 30 h 36"/>
                  <a:gd name="T30" fmla="*/ 8 w 30"/>
                  <a:gd name="T31" fmla="*/ 28 h 36"/>
                  <a:gd name="T32" fmla="*/ 7 w 30"/>
                  <a:gd name="T33" fmla="*/ 24 h 36"/>
                  <a:gd name="T34" fmla="*/ 0 w 30"/>
                  <a:gd name="T35" fmla="*/ 24 h 36"/>
                  <a:gd name="T36" fmla="*/ 1 w 30"/>
                  <a:gd name="T37" fmla="*/ 30 h 36"/>
                  <a:gd name="T38" fmla="*/ 6 w 30"/>
                  <a:gd name="T39" fmla="*/ 35 h 36"/>
                  <a:gd name="T40" fmla="*/ 14 w 30"/>
                  <a:gd name="T41" fmla="*/ 36 h 36"/>
                  <a:gd name="T42" fmla="*/ 24 w 30"/>
                  <a:gd name="T43" fmla="*/ 33 h 36"/>
                  <a:gd name="T44" fmla="*/ 28 w 30"/>
                  <a:gd name="T45" fmla="*/ 25 h 36"/>
                  <a:gd name="T46" fmla="*/ 26 w 30"/>
                  <a:gd name="T47" fmla="*/ 19 h 36"/>
                  <a:gd name="T48" fmla="*/ 18 w 30"/>
                  <a:gd name="T49" fmla="*/ 14 h 36"/>
                  <a:gd name="T50" fmla="*/ 13 w 30"/>
                  <a:gd name="T51" fmla="*/ 12 h 36"/>
                  <a:gd name="T52" fmla="*/ 11 w 30"/>
                  <a:gd name="T53" fmla="*/ 9 h 36"/>
                  <a:gd name="T54" fmla="*/ 13 w 30"/>
                  <a:gd name="T55" fmla="*/ 6 h 36"/>
                  <a:gd name="T56" fmla="*/ 17 w 30"/>
                  <a:gd name="T57" fmla="*/ 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0" h="36">
                    <a:moveTo>
                      <a:pt x="17" y="5"/>
                    </a:moveTo>
                    <a:cubicBezTo>
                      <a:pt x="19" y="5"/>
                      <a:pt x="21" y="6"/>
                      <a:pt x="22" y="7"/>
                    </a:cubicBezTo>
                    <a:cubicBezTo>
                      <a:pt x="23" y="8"/>
                      <a:pt x="23" y="9"/>
                      <a:pt x="23" y="11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7"/>
                      <a:pt x="29" y="4"/>
                      <a:pt x="27" y="3"/>
                    </a:cubicBezTo>
                    <a:cubicBezTo>
                      <a:pt x="24" y="1"/>
                      <a:pt x="21" y="0"/>
                      <a:pt x="17" y="0"/>
                    </a:cubicBezTo>
                    <a:cubicBezTo>
                      <a:pt x="13" y="0"/>
                      <a:pt x="10" y="1"/>
                      <a:pt x="8" y="3"/>
                    </a:cubicBezTo>
                    <a:cubicBezTo>
                      <a:pt x="5" y="5"/>
                      <a:pt x="4" y="7"/>
                      <a:pt x="4" y="10"/>
                    </a:cubicBezTo>
                    <a:cubicBezTo>
                      <a:pt x="4" y="12"/>
                      <a:pt x="5" y="13"/>
                      <a:pt x="6" y="14"/>
                    </a:cubicBezTo>
                    <a:cubicBezTo>
                      <a:pt x="6" y="16"/>
                      <a:pt x="7" y="17"/>
                      <a:pt x="8" y="18"/>
                    </a:cubicBezTo>
                    <a:cubicBezTo>
                      <a:pt x="10" y="18"/>
                      <a:pt x="12" y="19"/>
                      <a:pt x="15" y="21"/>
                    </a:cubicBezTo>
                    <a:cubicBezTo>
                      <a:pt x="17" y="22"/>
                      <a:pt x="19" y="23"/>
                      <a:pt x="20" y="23"/>
                    </a:cubicBezTo>
                    <a:cubicBezTo>
                      <a:pt x="20" y="24"/>
                      <a:pt x="21" y="25"/>
                      <a:pt x="21" y="26"/>
                    </a:cubicBezTo>
                    <a:cubicBezTo>
                      <a:pt x="21" y="27"/>
                      <a:pt x="20" y="28"/>
                      <a:pt x="19" y="29"/>
                    </a:cubicBezTo>
                    <a:cubicBezTo>
                      <a:pt x="18" y="30"/>
                      <a:pt x="16" y="30"/>
                      <a:pt x="14" y="30"/>
                    </a:cubicBezTo>
                    <a:cubicBezTo>
                      <a:pt x="11" y="30"/>
                      <a:pt x="9" y="30"/>
                      <a:pt x="8" y="28"/>
                    </a:cubicBezTo>
                    <a:cubicBezTo>
                      <a:pt x="8" y="28"/>
                      <a:pt x="7" y="26"/>
                      <a:pt x="7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0" y="29"/>
                      <a:pt x="1" y="30"/>
                    </a:cubicBezTo>
                    <a:cubicBezTo>
                      <a:pt x="2" y="32"/>
                      <a:pt x="4" y="34"/>
                      <a:pt x="6" y="35"/>
                    </a:cubicBezTo>
                    <a:cubicBezTo>
                      <a:pt x="8" y="36"/>
                      <a:pt x="11" y="36"/>
                      <a:pt x="14" y="36"/>
                    </a:cubicBezTo>
                    <a:cubicBezTo>
                      <a:pt x="18" y="36"/>
                      <a:pt x="22" y="35"/>
                      <a:pt x="24" y="33"/>
                    </a:cubicBezTo>
                    <a:cubicBezTo>
                      <a:pt x="27" y="31"/>
                      <a:pt x="28" y="28"/>
                      <a:pt x="28" y="25"/>
                    </a:cubicBezTo>
                    <a:cubicBezTo>
                      <a:pt x="28" y="22"/>
                      <a:pt x="27" y="20"/>
                      <a:pt x="26" y="19"/>
                    </a:cubicBezTo>
                    <a:cubicBezTo>
                      <a:pt x="25" y="18"/>
                      <a:pt x="22" y="16"/>
                      <a:pt x="18" y="14"/>
                    </a:cubicBezTo>
                    <a:cubicBezTo>
                      <a:pt x="15" y="13"/>
                      <a:pt x="13" y="12"/>
                      <a:pt x="13" y="12"/>
                    </a:cubicBezTo>
                    <a:cubicBezTo>
                      <a:pt x="12" y="11"/>
                      <a:pt x="11" y="10"/>
                      <a:pt x="11" y="9"/>
                    </a:cubicBezTo>
                    <a:cubicBezTo>
                      <a:pt x="11" y="8"/>
                      <a:pt x="12" y="7"/>
                      <a:pt x="13" y="6"/>
                    </a:cubicBezTo>
                    <a:cubicBezTo>
                      <a:pt x="14" y="6"/>
                      <a:pt x="15" y="5"/>
                      <a:pt x="17" y="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ľîďe">
                <a:extLst>
                  <a:ext uri="{FF2B5EF4-FFF2-40B4-BE49-F238E27FC236}">
                    <a16:creationId xmlns:a16="http://schemas.microsoft.com/office/drawing/2014/main" id="{EE0B1140-ABB4-9046-B79E-529C54589436}"/>
                  </a:ext>
                </a:extLst>
              </p:cNvPr>
              <p:cNvSpPr/>
              <p:nvPr/>
            </p:nvSpPr>
            <p:spPr bwMode="auto">
              <a:xfrm>
                <a:off x="8374063" y="3521075"/>
                <a:ext cx="46038" cy="119063"/>
              </a:xfrm>
              <a:custGeom>
                <a:avLst/>
                <a:gdLst>
                  <a:gd name="T0" fmla="*/ 0 w 29"/>
                  <a:gd name="T1" fmla="*/ 75 h 75"/>
                  <a:gd name="T2" fmla="*/ 14 w 29"/>
                  <a:gd name="T3" fmla="*/ 75 h 75"/>
                  <a:gd name="T4" fmla="*/ 29 w 29"/>
                  <a:gd name="T5" fmla="*/ 0 h 75"/>
                  <a:gd name="T6" fmla="*/ 14 w 29"/>
                  <a:gd name="T7" fmla="*/ 0 h 75"/>
                  <a:gd name="T8" fmla="*/ 0 w 29"/>
                  <a:gd name="T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5">
                    <a:moveTo>
                      <a:pt x="0" y="75"/>
                    </a:moveTo>
                    <a:lnTo>
                      <a:pt x="14" y="75"/>
                    </a:lnTo>
                    <a:lnTo>
                      <a:pt x="29" y="0"/>
                    </a:lnTo>
                    <a:lnTo>
                      <a:pt x="14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S1idè">
                <a:extLst>
                  <a:ext uri="{FF2B5EF4-FFF2-40B4-BE49-F238E27FC236}">
                    <a16:creationId xmlns:a16="http://schemas.microsoft.com/office/drawing/2014/main" id="{091298CC-A27D-964E-9951-5164432C1683}"/>
                  </a:ext>
                </a:extLst>
              </p:cNvPr>
              <p:cNvSpPr/>
              <p:nvPr/>
            </p:nvSpPr>
            <p:spPr bwMode="auto">
              <a:xfrm>
                <a:off x="8432801" y="3521075"/>
                <a:ext cx="95250" cy="119063"/>
              </a:xfrm>
              <a:custGeom>
                <a:avLst/>
                <a:gdLst>
                  <a:gd name="T0" fmla="*/ 0 w 60"/>
                  <a:gd name="T1" fmla="*/ 12 h 75"/>
                  <a:gd name="T2" fmla="*/ 21 w 60"/>
                  <a:gd name="T3" fmla="*/ 12 h 75"/>
                  <a:gd name="T4" fmla="*/ 8 w 60"/>
                  <a:gd name="T5" fmla="*/ 75 h 75"/>
                  <a:gd name="T6" fmla="*/ 23 w 60"/>
                  <a:gd name="T7" fmla="*/ 75 h 75"/>
                  <a:gd name="T8" fmla="*/ 35 w 60"/>
                  <a:gd name="T9" fmla="*/ 12 h 75"/>
                  <a:gd name="T10" fmla="*/ 58 w 60"/>
                  <a:gd name="T11" fmla="*/ 12 h 75"/>
                  <a:gd name="T12" fmla="*/ 60 w 60"/>
                  <a:gd name="T13" fmla="*/ 0 h 75"/>
                  <a:gd name="T14" fmla="*/ 2 w 60"/>
                  <a:gd name="T15" fmla="*/ 0 h 75"/>
                  <a:gd name="T16" fmla="*/ 0 w 60"/>
                  <a:gd name="T17" fmla="*/ 1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75">
                    <a:moveTo>
                      <a:pt x="0" y="12"/>
                    </a:moveTo>
                    <a:lnTo>
                      <a:pt x="21" y="12"/>
                    </a:lnTo>
                    <a:lnTo>
                      <a:pt x="8" y="75"/>
                    </a:lnTo>
                    <a:lnTo>
                      <a:pt x="23" y="75"/>
                    </a:lnTo>
                    <a:lnTo>
                      <a:pt x="35" y="12"/>
                    </a:lnTo>
                    <a:lnTo>
                      <a:pt x="58" y="12"/>
                    </a:lnTo>
                    <a:lnTo>
                      <a:pt x="60" y="0"/>
                    </a:lnTo>
                    <a:lnTo>
                      <a:pt x="2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ṣḷîḋe">
                <a:extLst>
                  <a:ext uri="{FF2B5EF4-FFF2-40B4-BE49-F238E27FC236}">
                    <a16:creationId xmlns:a16="http://schemas.microsoft.com/office/drawing/2014/main" id="{2892461F-90DA-F44E-A77F-78D1C4C714A9}"/>
                  </a:ext>
                </a:extLst>
              </p:cNvPr>
              <p:cNvSpPr/>
              <p:nvPr/>
            </p:nvSpPr>
            <p:spPr bwMode="auto">
              <a:xfrm>
                <a:off x="8531226" y="3521075"/>
                <a:ext cx="109538" cy="119063"/>
              </a:xfrm>
              <a:custGeom>
                <a:avLst/>
                <a:gdLst>
                  <a:gd name="T0" fmla="*/ 25 w 33"/>
                  <a:gd name="T1" fmla="*/ 0 h 36"/>
                  <a:gd name="T2" fmla="*/ 19 w 33"/>
                  <a:gd name="T3" fmla="*/ 7 h 36"/>
                  <a:gd name="T4" fmla="*/ 16 w 33"/>
                  <a:gd name="T5" fmla="*/ 12 h 36"/>
                  <a:gd name="T6" fmla="*/ 14 w 33"/>
                  <a:gd name="T7" fmla="*/ 15 h 36"/>
                  <a:gd name="T8" fmla="*/ 12 w 33"/>
                  <a:gd name="T9" fmla="*/ 10 h 36"/>
                  <a:gd name="T10" fmla="*/ 8 w 33"/>
                  <a:gd name="T11" fmla="*/ 0 h 36"/>
                  <a:gd name="T12" fmla="*/ 0 w 33"/>
                  <a:gd name="T13" fmla="*/ 0 h 36"/>
                  <a:gd name="T14" fmla="*/ 10 w 33"/>
                  <a:gd name="T15" fmla="*/ 22 h 36"/>
                  <a:gd name="T16" fmla="*/ 7 w 33"/>
                  <a:gd name="T17" fmla="*/ 36 h 36"/>
                  <a:gd name="T18" fmla="*/ 14 w 33"/>
                  <a:gd name="T19" fmla="*/ 36 h 36"/>
                  <a:gd name="T20" fmla="*/ 17 w 33"/>
                  <a:gd name="T21" fmla="*/ 23 h 36"/>
                  <a:gd name="T22" fmla="*/ 33 w 33"/>
                  <a:gd name="T23" fmla="*/ 0 h 36"/>
                  <a:gd name="T24" fmla="*/ 25 w 33"/>
                  <a:gd name="T2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36">
                    <a:moveTo>
                      <a:pt x="25" y="0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4"/>
                      <a:pt x="14" y="15"/>
                    </a:cubicBezTo>
                    <a:cubicBezTo>
                      <a:pt x="14" y="14"/>
                      <a:pt x="13" y="13"/>
                      <a:pt x="12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3" y="0"/>
                      <a:pt x="33" y="0"/>
                      <a:pt x="33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625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8A44772A-1C3A-5244-9E28-70E2DAD130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contrast="100000"/>
            <a:alphaModFix amt="3000"/>
          </a:blip>
          <a:stretch>
            <a:fillRect/>
          </a:stretch>
        </p:blipFill>
        <p:spPr>
          <a:xfrm>
            <a:off x="6782813" y="-271201"/>
            <a:ext cx="7356956" cy="7400402"/>
          </a:xfrm>
          <a:prstGeom prst="rect">
            <a:avLst/>
          </a:prstGeom>
        </p:spPr>
      </p:pic>
      <p:sp>
        <p:nvSpPr>
          <p:cNvPr id="55" name="页脚占位符 54">
            <a:extLst>
              <a:ext uri="{FF2B5EF4-FFF2-40B4-BE49-F238E27FC236}">
                <a16:creationId xmlns:a16="http://schemas.microsoft.com/office/drawing/2014/main" id="{00D9AA84-6FD8-884C-A4D5-33B8FD8596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0AF157-135E-5B48-83D7-67D478F83CDC}"/>
              </a:ext>
            </a:extLst>
          </p:cNvPr>
          <p:cNvSpPr/>
          <p:nvPr userDrawn="1"/>
        </p:nvSpPr>
        <p:spPr>
          <a:xfrm>
            <a:off x="-12646" y="0"/>
            <a:ext cx="177972" cy="6858000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99CD373-9A19-B145-9F82-758C4568C2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17062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9CD7EF8E-C973-F549-8D89-2BDFF14D89D4}"/>
              </a:ext>
            </a:extLst>
          </p:cNvPr>
          <p:cNvSpPr/>
          <p:nvPr userDrawn="1"/>
        </p:nvSpPr>
        <p:spPr>
          <a:xfrm flipH="1">
            <a:off x="33862" y="-98854"/>
            <a:ext cx="4332705" cy="7039443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5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结尾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967008-B1EA-FB4D-BE8C-1B260FCAE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3570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4CBD1B-5FE0-BB47-841B-610A98482E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235700"/>
            <a:ext cx="2905340" cy="365125"/>
          </a:xfrm>
          <a:prstGeom prst="rect">
            <a:avLst/>
          </a:prstGeom>
        </p:spPr>
        <p:txBody>
          <a:bodyPr/>
          <a:lstStyle/>
          <a:p>
            <a:fld id="{DA0C4C2A-0013-4D0D-BA0B-DE308E42093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BE8003EA-96A0-3644-9A10-76DAC884F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275" y="3658405"/>
            <a:ext cx="5292725" cy="508452"/>
          </a:xfrm>
        </p:spPr>
        <p:txBody>
          <a:bodyPr lIns="0">
            <a:normAutofit/>
          </a:bodyPr>
          <a:lstStyle>
            <a:lvl1pPr marL="0" indent="0" algn="dist">
              <a:lnSpc>
                <a:spcPct val="12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12" name="文本占位符 111">
            <a:extLst>
              <a:ext uri="{FF2B5EF4-FFF2-40B4-BE49-F238E27FC236}">
                <a16:creationId xmlns:a16="http://schemas.microsoft.com/office/drawing/2014/main" id="{0731B98D-735C-7E4E-913B-3B4EE1158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3275" y="1130300"/>
            <a:ext cx="5292726" cy="2501900"/>
          </a:xfrm>
        </p:spPr>
        <p:txBody>
          <a:bodyPr anchor="b" anchorCtr="0">
            <a:normAutofit/>
          </a:bodyPr>
          <a:lstStyle>
            <a:lvl1pPr marL="0" indent="0" algn="dist">
              <a:buNone/>
              <a:defRPr sz="4400"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13" name="日期占位符 3">
            <a:extLst>
              <a:ext uri="{FF2B5EF4-FFF2-40B4-BE49-F238E27FC236}">
                <a16:creationId xmlns:a16="http://schemas.microsoft.com/office/drawing/2014/main" id="{7668A64A-6352-BF40-9190-08C653062FA3}"/>
              </a:ext>
            </a:extLst>
          </p:cNvPr>
          <p:cNvSpPr txBox="1">
            <a:spLocks/>
          </p:cNvSpPr>
          <p:nvPr userDrawn="1"/>
        </p:nvSpPr>
        <p:spPr>
          <a:xfrm>
            <a:off x="803274" y="6235699"/>
            <a:ext cx="29210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自强、弘毅、求是、拓新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52831D3-FFE2-544D-8403-75A2FDF1193E}"/>
              </a:ext>
            </a:extLst>
          </p:cNvPr>
          <p:cNvGrpSpPr/>
          <p:nvPr userDrawn="1"/>
        </p:nvGrpSpPr>
        <p:grpSpPr>
          <a:xfrm>
            <a:off x="817123" y="468793"/>
            <a:ext cx="1480571" cy="458860"/>
            <a:chOff x="2558030" y="228446"/>
            <a:chExt cx="6774643" cy="2099603"/>
          </a:xfrm>
        </p:grpSpPr>
        <p:grpSp>
          <p:nvGrpSpPr>
            <p:cNvPr id="116" name="íšḻîďê">
              <a:extLst>
                <a:ext uri="{FF2B5EF4-FFF2-40B4-BE49-F238E27FC236}">
                  <a16:creationId xmlns:a16="http://schemas.microsoft.com/office/drawing/2014/main" id="{BC81D60F-EBB5-6347-9F2D-FB533D7B1482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146" name="ïş1íḍê">
                <a:extLst>
                  <a:ext uri="{FF2B5EF4-FFF2-40B4-BE49-F238E27FC236}">
                    <a16:creationId xmlns:a16="http://schemas.microsoft.com/office/drawing/2014/main" id="{FE902674-8374-3D44-805A-80D739C1112B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šḻïḍè">
                <a:extLst>
                  <a:ext uri="{FF2B5EF4-FFF2-40B4-BE49-F238E27FC236}">
                    <a16:creationId xmlns:a16="http://schemas.microsoft.com/office/drawing/2014/main" id="{E13064F2-1503-6941-B90A-D387BA1009D8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śľíḓé">
                <a:extLst>
                  <a:ext uri="{FF2B5EF4-FFF2-40B4-BE49-F238E27FC236}">
                    <a16:creationId xmlns:a16="http://schemas.microsoft.com/office/drawing/2014/main" id="{0BA35738-52AC-DA4E-95C5-7ECA28AB764B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slíḍê">
                <a:extLst>
                  <a:ext uri="{FF2B5EF4-FFF2-40B4-BE49-F238E27FC236}">
                    <a16:creationId xmlns:a16="http://schemas.microsoft.com/office/drawing/2014/main" id="{390A9C2A-40C9-B847-811E-D43972D1289E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ṡļïdê">
                <a:extLst>
                  <a:ext uri="{FF2B5EF4-FFF2-40B4-BE49-F238E27FC236}">
                    <a16:creationId xmlns:a16="http://schemas.microsoft.com/office/drawing/2014/main" id="{7AE4A8F0-7AB7-004E-9D45-B583B1934B19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ş1ïďe">
                <a:extLst>
                  <a:ext uri="{FF2B5EF4-FFF2-40B4-BE49-F238E27FC236}">
                    <a16:creationId xmlns:a16="http://schemas.microsoft.com/office/drawing/2014/main" id="{36999E66-ED16-0B46-9DA0-E11D04AB79E7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ṩḷíḍé">
                <a:extLst>
                  <a:ext uri="{FF2B5EF4-FFF2-40B4-BE49-F238E27FC236}">
                    <a16:creationId xmlns:a16="http://schemas.microsoft.com/office/drawing/2014/main" id="{98588B65-36F9-1543-B03E-2315B1BCF6B7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śľíḍè">
                <a:extLst>
                  <a:ext uri="{FF2B5EF4-FFF2-40B4-BE49-F238E27FC236}">
                    <a16:creationId xmlns:a16="http://schemas.microsoft.com/office/drawing/2014/main" id="{5026200F-A6CD-2245-9D88-F4A06F760698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í$ḻîḋè">
                <a:extLst>
                  <a:ext uri="{FF2B5EF4-FFF2-40B4-BE49-F238E27FC236}">
                    <a16:creationId xmlns:a16="http://schemas.microsoft.com/office/drawing/2014/main" id="{1FDBE169-D721-4741-A721-62BFED5C6E4C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iṣļíḋe">
                <a:extLst>
                  <a:ext uri="{FF2B5EF4-FFF2-40B4-BE49-F238E27FC236}">
                    <a16:creationId xmlns:a16="http://schemas.microsoft.com/office/drawing/2014/main" id="{538A9C7D-C6AF-7F49-9DEB-4C047F1421B5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iṩḷiḓé">
                <a:extLst>
                  <a:ext uri="{FF2B5EF4-FFF2-40B4-BE49-F238E27FC236}">
                    <a16:creationId xmlns:a16="http://schemas.microsoft.com/office/drawing/2014/main" id="{DCE3A393-5695-B345-AA18-BC340F6E207E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Sľiḍè">
                <a:extLst>
                  <a:ext uri="{FF2B5EF4-FFF2-40B4-BE49-F238E27FC236}">
                    <a16:creationId xmlns:a16="http://schemas.microsoft.com/office/drawing/2014/main" id="{4E59CCBA-E72E-1341-9F28-0CBD9A4E7978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ṩḷîḍe">
                <a:extLst>
                  <a:ext uri="{FF2B5EF4-FFF2-40B4-BE49-F238E27FC236}">
                    <a16:creationId xmlns:a16="http://schemas.microsoft.com/office/drawing/2014/main" id="{7B8842AD-798F-A249-A6FF-1C16B684CE95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šḻiḑê">
                <a:extLst>
                  <a:ext uri="{FF2B5EF4-FFF2-40B4-BE49-F238E27FC236}">
                    <a16:creationId xmlns:a16="http://schemas.microsoft.com/office/drawing/2014/main" id="{EC31F0E7-BBF7-5B41-ACC6-29DE259F158C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ṩļïďè">
                <a:extLst>
                  <a:ext uri="{FF2B5EF4-FFF2-40B4-BE49-F238E27FC236}">
                    <a16:creationId xmlns:a16="http://schemas.microsoft.com/office/drawing/2014/main" id="{7AF3CC8E-97F7-564B-BF97-C36A465CAEA2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îṥlïḋê">
                <a:extLst>
                  <a:ext uri="{FF2B5EF4-FFF2-40B4-BE49-F238E27FC236}">
                    <a16:creationId xmlns:a16="http://schemas.microsoft.com/office/drawing/2014/main" id="{0C90F2F1-C3D1-5E48-A431-225DB8C7207F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ṧľïdè">
                <a:extLst>
                  <a:ext uri="{FF2B5EF4-FFF2-40B4-BE49-F238E27FC236}">
                    <a16:creationId xmlns:a16="http://schemas.microsoft.com/office/drawing/2014/main" id="{96B16D5B-7C2D-F744-9594-F2B326CDCA89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iSḷîḓê">
                <a:extLst>
                  <a:ext uri="{FF2B5EF4-FFF2-40B4-BE49-F238E27FC236}">
                    <a16:creationId xmlns:a16="http://schemas.microsoft.com/office/drawing/2014/main" id="{90620E4E-DEDB-E048-80E9-419AF240161A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îślíďè">
                <a:extLst>
                  <a:ext uri="{FF2B5EF4-FFF2-40B4-BE49-F238E27FC236}">
                    <a16:creationId xmlns:a16="http://schemas.microsoft.com/office/drawing/2014/main" id="{2C636DFC-A428-AD48-BD75-89295831B4D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Sḻïḍè">
                <a:extLst>
                  <a:ext uri="{FF2B5EF4-FFF2-40B4-BE49-F238E27FC236}">
                    <a16:creationId xmlns:a16="http://schemas.microsoft.com/office/drawing/2014/main" id="{31934566-3C60-1A40-8D31-51E1D2331721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ṡliḑê">
                <a:extLst>
                  <a:ext uri="{FF2B5EF4-FFF2-40B4-BE49-F238E27FC236}">
                    <a16:creationId xmlns:a16="http://schemas.microsoft.com/office/drawing/2014/main" id="{B57E4A41-0CA7-FB4A-90A5-62F1EA9A757E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slïďé">
                <a:extLst>
                  <a:ext uri="{FF2B5EF4-FFF2-40B4-BE49-F238E27FC236}">
                    <a16:creationId xmlns:a16="http://schemas.microsoft.com/office/drawing/2014/main" id="{7B8AEEDC-2180-2440-90AC-8C02516C9C0C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îṥḷîdé">
                <a:extLst>
                  <a:ext uri="{FF2B5EF4-FFF2-40B4-BE49-F238E27FC236}">
                    <a16:creationId xmlns:a16="http://schemas.microsoft.com/office/drawing/2014/main" id="{A8A7E240-A72C-7B4C-B56C-FFC3A623BA2F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sḷîḋé">
                <a:extLst>
                  <a:ext uri="{FF2B5EF4-FFF2-40B4-BE49-F238E27FC236}">
                    <a16:creationId xmlns:a16="http://schemas.microsoft.com/office/drawing/2014/main" id="{26288CCB-E7AC-0E41-80A1-CC491097C57B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śḷïḑè">
                <a:extLst>
                  <a:ext uri="{FF2B5EF4-FFF2-40B4-BE49-F238E27FC236}">
                    <a16:creationId xmlns:a16="http://schemas.microsoft.com/office/drawing/2014/main" id="{7D5A4E32-E45D-A649-995A-C829DD8214EA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ṧľiďé">
                <a:extLst>
                  <a:ext uri="{FF2B5EF4-FFF2-40B4-BE49-F238E27FC236}">
                    <a16:creationId xmlns:a16="http://schemas.microsoft.com/office/drawing/2014/main" id="{C019E90E-AE69-654A-B34C-4C79F9344B84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šľïḍé">
                <a:extLst>
                  <a:ext uri="{FF2B5EF4-FFF2-40B4-BE49-F238E27FC236}">
                    <a16:creationId xmlns:a16="http://schemas.microsoft.com/office/drawing/2014/main" id="{AB722F0C-174B-3442-9FC6-F071C86DB0F6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îŝlîḑè">
                <a:extLst>
                  <a:ext uri="{FF2B5EF4-FFF2-40B4-BE49-F238E27FC236}">
                    <a16:creationId xmlns:a16="http://schemas.microsoft.com/office/drawing/2014/main" id="{04188909-95EF-244A-91DC-3D5EBF040D01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îṩḻíḓe">
                <a:extLst>
                  <a:ext uri="{FF2B5EF4-FFF2-40B4-BE49-F238E27FC236}">
                    <a16:creationId xmlns:a16="http://schemas.microsoft.com/office/drawing/2014/main" id="{8C5B0118-0793-514F-8DEE-01842AD0CE0D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$1îdè">
                <a:extLst>
                  <a:ext uri="{FF2B5EF4-FFF2-40B4-BE49-F238E27FC236}">
                    <a16:creationId xmlns:a16="http://schemas.microsoft.com/office/drawing/2014/main" id="{98758C9A-6084-1D47-8835-356B611F87CB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śľïḓe">
                <a:extLst>
                  <a:ext uri="{FF2B5EF4-FFF2-40B4-BE49-F238E27FC236}">
                    <a16:creationId xmlns:a16="http://schemas.microsoft.com/office/drawing/2014/main" id="{DE28A916-B7A1-E144-AA8A-F86A60C3FBD7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ṣļïḑè">
                <a:extLst>
                  <a:ext uri="{FF2B5EF4-FFF2-40B4-BE49-F238E27FC236}">
                    <a16:creationId xmlns:a16="http://schemas.microsoft.com/office/drawing/2014/main" id="{C1EF80B6-B18F-1046-AB90-4D329CCF5880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ṡḷidé">
                <a:extLst>
                  <a:ext uri="{FF2B5EF4-FFF2-40B4-BE49-F238E27FC236}">
                    <a16:creationId xmlns:a16="http://schemas.microsoft.com/office/drawing/2014/main" id="{A07FD23C-CC2F-8141-8844-170A8B614A93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ṡḷíḋe">
                <a:extLst>
                  <a:ext uri="{FF2B5EF4-FFF2-40B4-BE49-F238E27FC236}">
                    <a16:creationId xmlns:a16="http://schemas.microsoft.com/office/drawing/2014/main" id="{517D6059-7C99-B043-B0A4-8F199F6BE498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ŝ1iḑê">
                <a:extLst>
                  <a:ext uri="{FF2B5EF4-FFF2-40B4-BE49-F238E27FC236}">
                    <a16:creationId xmlns:a16="http://schemas.microsoft.com/office/drawing/2014/main" id="{E6A41B70-745B-0347-B397-3763E3CFED30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ṩḷiḑe">
                <a:extLst>
                  <a:ext uri="{FF2B5EF4-FFF2-40B4-BE49-F238E27FC236}">
                    <a16:creationId xmlns:a16="http://schemas.microsoft.com/office/drawing/2014/main" id="{76DE9EF5-5A18-AA45-8A44-557966465AAA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ṧḻiḑê">
                <a:extLst>
                  <a:ext uri="{FF2B5EF4-FFF2-40B4-BE49-F238E27FC236}">
                    <a16:creationId xmlns:a16="http://schemas.microsoft.com/office/drawing/2014/main" id="{084F9965-27AB-854A-8AAA-3B3A4242CF56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ṣḻîḋè">
                <a:extLst>
                  <a:ext uri="{FF2B5EF4-FFF2-40B4-BE49-F238E27FC236}">
                    <a16:creationId xmlns:a16="http://schemas.microsoft.com/office/drawing/2014/main" id="{60E0D26A-7BD1-2A42-88B6-770CAD3BAA80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ṡ1îḍé">
                <a:extLst>
                  <a:ext uri="{FF2B5EF4-FFF2-40B4-BE49-F238E27FC236}">
                    <a16:creationId xmlns:a16="http://schemas.microsoft.com/office/drawing/2014/main" id="{C4904E65-CB20-C148-8A36-97356D06F7A4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îš1íḑe">
                <a:extLst>
                  <a:ext uri="{FF2B5EF4-FFF2-40B4-BE49-F238E27FC236}">
                    <a16:creationId xmlns:a16="http://schemas.microsoft.com/office/drawing/2014/main" id="{3E79D74E-307D-344D-8315-C7A406210D4C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1ïḍe">
                <a:extLst>
                  <a:ext uri="{FF2B5EF4-FFF2-40B4-BE49-F238E27FC236}">
                    <a16:creationId xmlns:a16="http://schemas.microsoft.com/office/drawing/2014/main" id="{F1F4CF70-EB91-8B4B-A6D3-F4157E7F6DED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îSḻîde">
                <a:extLst>
                  <a:ext uri="{FF2B5EF4-FFF2-40B4-BE49-F238E27FC236}">
                    <a16:creationId xmlns:a16="http://schemas.microsoft.com/office/drawing/2014/main" id="{8991230B-D2F9-0F47-83DF-C8E1FB122B08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$ḻîḑé">
                <a:extLst>
                  <a:ext uri="{FF2B5EF4-FFF2-40B4-BE49-F238E27FC236}">
                    <a16:creationId xmlns:a16="http://schemas.microsoft.com/office/drawing/2014/main" id="{206AD272-8825-C647-A3A6-FC353580425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ŝļïḓe">
                <a:extLst>
                  <a:ext uri="{FF2B5EF4-FFF2-40B4-BE49-F238E27FC236}">
                    <a16:creationId xmlns:a16="http://schemas.microsoft.com/office/drawing/2014/main" id="{D4F4DF95-35D6-DA49-997A-895282964A84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S1iḍé">
                <a:extLst>
                  <a:ext uri="{FF2B5EF4-FFF2-40B4-BE49-F238E27FC236}">
                    <a16:creationId xmlns:a16="http://schemas.microsoft.com/office/drawing/2014/main" id="{64A97D78-F073-9F4C-9EAB-72C0591933B9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šlïdé">
                <a:extLst>
                  <a:ext uri="{FF2B5EF4-FFF2-40B4-BE49-F238E27FC236}">
                    <a16:creationId xmlns:a16="http://schemas.microsoft.com/office/drawing/2014/main" id="{3BFE7A5F-64F2-8243-8732-82CF88245B3B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Slïde">
                <a:extLst>
                  <a:ext uri="{FF2B5EF4-FFF2-40B4-BE49-F238E27FC236}">
                    <a16:creationId xmlns:a16="http://schemas.microsoft.com/office/drawing/2014/main" id="{26A56686-8B53-FE4D-80B1-1D2A94E0DF49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îşľïďe">
                <a:extLst>
                  <a:ext uri="{FF2B5EF4-FFF2-40B4-BE49-F238E27FC236}">
                    <a16:creationId xmlns:a16="http://schemas.microsoft.com/office/drawing/2014/main" id="{AF0A03DA-8FDA-2C4A-B4C0-6EF66A8834F9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ïşľíďê">
                <a:extLst>
                  <a:ext uri="{FF2B5EF4-FFF2-40B4-BE49-F238E27FC236}">
                    <a16:creationId xmlns:a16="http://schemas.microsoft.com/office/drawing/2014/main" id="{903DA3BB-E3CE-5C43-8FD8-F7373CC53BA8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íś1ïdè">
                <a:extLst>
                  <a:ext uri="{FF2B5EF4-FFF2-40B4-BE49-F238E27FC236}">
                    <a16:creationId xmlns:a16="http://schemas.microsoft.com/office/drawing/2014/main" id="{64D598C0-C238-D74A-853C-53E3D5B11010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iṩḷiḍe">
                <a:extLst>
                  <a:ext uri="{FF2B5EF4-FFF2-40B4-BE49-F238E27FC236}">
                    <a16:creationId xmlns:a16="http://schemas.microsoft.com/office/drawing/2014/main" id="{1EF1ABF9-3371-8B43-9025-749B2241D3B3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ïŝ1iďè">
                <a:extLst>
                  <a:ext uri="{FF2B5EF4-FFF2-40B4-BE49-F238E27FC236}">
                    <a16:creationId xmlns:a16="http://schemas.microsoft.com/office/drawing/2014/main" id="{E60221A4-90BB-C642-8EE2-A60B091BBD0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ṩļíḋê">
                <a:extLst>
                  <a:ext uri="{FF2B5EF4-FFF2-40B4-BE49-F238E27FC236}">
                    <a16:creationId xmlns:a16="http://schemas.microsoft.com/office/drawing/2014/main" id="{A5EE646E-9E6B-5D46-BECC-A17DBE4BC488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ṧ1ïdè">
                <a:extLst>
                  <a:ext uri="{FF2B5EF4-FFF2-40B4-BE49-F238E27FC236}">
                    <a16:creationId xmlns:a16="http://schemas.microsoft.com/office/drawing/2014/main" id="{0AF0249E-D7A3-434F-99DE-D255583C4D20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íŝḻîḍé">
                <a:extLst>
                  <a:ext uri="{FF2B5EF4-FFF2-40B4-BE49-F238E27FC236}">
                    <a16:creationId xmlns:a16="http://schemas.microsoft.com/office/drawing/2014/main" id="{E9BBA015-92FC-764F-8F47-D0AE37D3A1A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îşḻïḓé">
                <a:extLst>
                  <a:ext uri="{FF2B5EF4-FFF2-40B4-BE49-F238E27FC236}">
                    <a16:creationId xmlns:a16="http://schemas.microsoft.com/office/drawing/2014/main" id="{61527C58-F726-EF40-BC38-E74367EC6E1D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śļíďè">
                <a:extLst>
                  <a:ext uri="{FF2B5EF4-FFF2-40B4-BE49-F238E27FC236}">
                    <a16:creationId xmlns:a16="http://schemas.microsoft.com/office/drawing/2014/main" id="{06E0327C-BF7F-3B4D-BFFD-F8BC2D29FD85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ŝ1ïdé">
                <a:extLst>
                  <a:ext uri="{FF2B5EF4-FFF2-40B4-BE49-F238E27FC236}">
                    <a16:creationId xmlns:a16="http://schemas.microsoft.com/office/drawing/2014/main" id="{28744427-A305-F145-B75D-65CF8046BCF5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is1ídè">
                <a:extLst>
                  <a:ext uri="{FF2B5EF4-FFF2-40B4-BE49-F238E27FC236}">
                    <a16:creationId xmlns:a16="http://schemas.microsoft.com/office/drawing/2014/main" id="{1430892E-81B5-4143-BF7A-C7C47BB59F6F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islíďê">
                <a:extLst>
                  <a:ext uri="{FF2B5EF4-FFF2-40B4-BE49-F238E27FC236}">
                    <a16:creationId xmlns:a16="http://schemas.microsoft.com/office/drawing/2014/main" id="{83B92A25-059C-6F41-88A1-CA5797CE34FE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iṩlíḑê">
                <a:extLst>
                  <a:ext uri="{FF2B5EF4-FFF2-40B4-BE49-F238E27FC236}">
                    <a16:creationId xmlns:a16="http://schemas.microsoft.com/office/drawing/2014/main" id="{2199BD5F-DE66-F14D-83D6-8B821F8F19EA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ṥḷïďê">
                <a:extLst>
                  <a:ext uri="{FF2B5EF4-FFF2-40B4-BE49-F238E27FC236}">
                    <a16:creationId xmlns:a16="http://schemas.microsoft.com/office/drawing/2014/main" id="{C3BDFBCC-6D4B-3840-A561-61C3EEAC22D0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íṥḻïďè">
                <a:extLst>
                  <a:ext uri="{FF2B5EF4-FFF2-40B4-BE49-F238E27FC236}">
                    <a16:creationId xmlns:a16="http://schemas.microsoft.com/office/drawing/2014/main" id="{309537EB-01A6-194E-B890-144A62F8342D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íṡḷíḍè">
                <a:extLst>
                  <a:ext uri="{FF2B5EF4-FFF2-40B4-BE49-F238E27FC236}">
                    <a16:creationId xmlns:a16="http://schemas.microsoft.com/office/drawing/2014/main" id="{F73C8297-CDDC-4446-BAF7-13F6ED7F076B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$ḷîḑé">
                <a:extLst>
                  <a:ext uri="{FF2B5EF4-FFF2-40B4-BE49-F238E27FC236}">
                    <a16:creationId xmlns:a16="http://schemas.microsoft.com/office/drawing/2014/main" id="{A4E9E523-742A-A549-B881-8480F3A21ABD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í$ľîdè">
                <a:extLst>
                  <a:ext uri="{FF2B5EF4-FFF2-40B4-BE49-F238E27FC236}">
                    <a16:creationId xmlns:a16="http://schemas.microsoft.com/office/drawing/2014/main" id="{F6FB6553-70A4-AF4C-A490-35C79209AE27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iṥ1iḍè">
                <a:extLst>
                  <a:ext uri="{FF2B5EF4-FFF2-40B4-BE49-F238E27FC236}">
                    <a16:creationId xmlns:a16="http://schemas.microsoft.com/office/drawing/2014/main" id="{4983DE0E-D487-014E-A25B-1E89652FFFD1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ïslidé">
                <a:extLst>
                  <a:ext uri="{FF2B5EF4-FFF2-40B4-BE49-F238E27FC236}">
                    <a16:creationId xmlns:a16="http://schemas.microsoft.com/office/drawing/2014/main" id="{92E1DB1C-9EF2-6241-82E2-EB9D73779015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íṡlïďè">
                <a:extLst>
                  <a:ext uri="{FF2B5EF4-FFF2-40B4-BE49-F238E27FC236}">
                    <a16:creationId xmlns:a16="http://schemas.microsoft.com/office/drawing/2014/main" id="{7B823CBF-D6F6-B446-8CBB-1FA954A7B9B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ṧ1ïḓè">
                <a:extLst>
                  <a:ext uri="{FF2B5EF4-FFF2-40B4-BE49-F238E27FC236}">
                    <a16:creationId xmlns:a16="http://schemas.microsoft.com/office/drawing/2014/main" id="{1C14A770-F02E-7C41-80BD-E5F369C18E81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7" name="íşḷïḑe">
              <a:extLst>
                <a:ext uri="{FF2B5EF4-FFF2-40B4-BE49-F238E27FC236}">
                  <a16:creationId xmlns:a16="http://schemas.microsoft.com/office/drawing/2014/main" id="{93821863-C695-354C-BE47-16F21FABB013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18" name="îṥľíḑé">
                <a:extLst>
                  <a:ext uri="{FF2B5EF4-FFF2-40B4-BE49-F238E27FC236}">
                    <a16:creationId xmlns:a16="http://schemas.microsoft.com/office/drawing/2014/main" id="{236331FA-1079-8842-917F-34EFE88A3780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35" name="išḻiḑé">
                  <a:extLst>
                    <a:ext uri="{FF2B5EF4-FFF2-40B4-BE49-F238E27FC236}">
                      <a16:creationId xmlns:a16="http://schemas.microsoft.com/office/drawing/2014/main" id="{0BE3FCFF-062C-AC46-82BB-D4A021CF053E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íṥľíďè">
                  <a:extLst>
                    <a:ext uri="{FF2B5EF4-FFF2-40B4-BE49-F238E27FC236}">
                      <a16:creationId xmlns:a16="http://schemas.microsoft.com/office/drawing/2014/main" id="{EF9B427B-389A-1646-816A-D446ECD6D57B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íś1iḑe">
                  <a:extLst>
                    <a:ext uri="{FF2B5EF4-FFF2-40B4-BE49-F238E27FC236}">
                      <a16:creationId xmlns:a16="http://schemas.microsoft.com/office/drawing/2014/main" id="{7EFA3BCE-A742-F34F-BF25-D78A0F9E4EBA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iṩ1iḋè">
                  <a:extLst>
                    <a:ext uri="{FF2B5EF4-FFF2-40B4-BE49-F238E27FC236}">
                      <a16:creationId xmlns:a16="http://schemas.microsoft.com/office/drawing/2014/main" id="{B46B090F-0F8B-CA48-B053-78EB2F3A7BB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íṩlïḓè">
                  <a:extLst>
                    <a:ext uri="{FF2B5EF4-FFF2-40B4-BE49-F238E27FC236}">
                      <a16:creationId xmlns:a16="http://schemas.microsoft.com/office/drawing/2014/main" id="{49F56233-30C4-0F46-9168-D57271E43D18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ísḷïďè">
                  <a:extLst>
                    <a:ext uri="{FF2B5EF4-FFF2-40B4-BE49-F238E27FC236}">
                      <a16:creationId xmlns:a16="http://schemas.microsoft.com/office/drawing/2014/main" id="{6638C687-B70C-AA41-9638-1415A9AD62F2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îṧļîḓé">
                  <a:extLst>
                    <a:ext uri="{FF2B5EF4-FFF2-40B4-BE49-F238E27FC236}">
                      <a16:creationId xmlns:a16="http://schemas.microsoft.com/office/drawing/2014/main" id="{CB7F3F4F-FF7E-6D41-98A9-583985533E49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iSļïḑé">
                  <a:extLst>
                    <a:ext uri="{FF2B5EF4-FFF2-40B4-BE49-F238E27FC236}">
                      <a16:creationId xmlns:a16="http://schemas.microsoft.com/office/drawing/2014/main" id="{ED85EC8D-64A6-444E-803E-432FF9B95291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šlïďè">
                  <a:extLst>
                    <a:ext uri="{FF2B5EF4-FFF2-40B4-BE49-F238E27FC236}">
                      <a16:creationId xmlns:a16="http://schemas.microsoft.com/office/drawing/2014/main" id="{8032418B-2DA6-5447-AE64-7EC7DEC3AF6B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işḷîḑe">
                  <a:extLst>
                    <a:ext uri="{FF2B5EF4-FFF2-40B4-BE49-F238E27FC236}">
                      <a16:creationId xmlns:a16="http://schemas.microsoft.com/office/drawing/2014/main" id="{2C05E190-E18D-414C-9478-C959185F35F0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íṥḻiďê">
                  <a:extLst>
                    <a:ext uri="{FF2B5EF4-FFF2-40B4-BE49-F238E27FC236}">
                      <a16:creationId xmlns:a16="http://schemas.microsoft.com/office/drawing/2014/main" id="{0EE4CB63-382B-634A-9811-19A948EF7B3E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9" name="ïšľîḍê">
                <a:extLst>
                  <a:ext uri="{FF2B5EF4-FFF2-40B4-BE49-F238E27FC236}">
                    <a16:creationId xmlns:a16="http://schemas.microsoft.com/office/drawing/2014/main" id="{22F2DC19-2069-5346-915C-BE1A926D416C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20" name="îṩľîḑê">
                  <a:extLst>
                    <a:ext uri="{FF2B5EF4-FFF2-40B4-BE49-F238E27FC236}">
                      <a16:creationId xmlns:a16="http://schemas.microsoft.com/office/drawing/2014/main" id="{FE3DB936-91B2-2141-828C-E229799567BD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1" name="îṩḷîde">
                  <a:extLst>
                    <a:ext uri="{FF2B5EF4-FFF2-40B4-BE49-F238E27FC236}">
                      <a16:creationId xmlns:a16="http://schemas.microsoft.com/office/drawing/2014/main" id="{28E78463-2413-8041-96B6-80CE0C04FA0F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2" name="îṣḻîḑê">
                  <a:extLst>
                    <a:ext uri="{FF2B5EF4-FFF2-40B4-BE49-F238E27FC236}">
                      <a16:creationId xmlns:a16="http://schemas.microsoft.com/office/drawing/2014/main" id="{4C2BBE73-6AE9-9242-87EA-A93638EC119C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3" name="ïṥlíḑê">
                  <a:extLst>
                    <a:ext uri="{FF2B5EF4-FFF2-40B4-BE49-F238E27FC236}">
                      <a16:creationId xmlns:a16="http://schemas.microsoft.com/office/drawing/2014/main" id="{0A52D05C-BBF6-FF4C-9BF9-75476B98E0A1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4" name="îş1íḋe">
                  <a:extLst>
                    <a:ext uri="{FF2B5EF4-FFF2-40B4-BE49-F238E27FC236}">
                      <a16:creationId xmlns:a16="http://schemas.microsoft.com/office/drawing/2014/main" id="{3EEB9FE5-50DA-DE46-AF80-0A6B9B968480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5" name="îş1ïḋe">
                  <a:extLst>
                    <a:ext uri="{FF2B5EF4-FFF2-40B4-BE49-F238E27FC236}">
                      <a16:creationId xmlns:a16="http://schemas.microsoft.com/office/drawing/2014/main" id="{087A541E-3726-A646-ADEF-23D360B6D60B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6" name="íšlídè">
                  <a:extLst>
                    <a:ext uri="{FF2B5EF4-FFF2-40B4-BE49-F238E27FC236}">
                      <a16:creationId xmlns:a16="http://schemas.microsoft.com/office/drawing/2014/main" id="{73B30903-C873-4B4F-83AB-889689A45C0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7" name="îṣḻîďe">
                  <a:extLst>
                    <a:ext uri="{FF2B5EF4-FFF2-40B4-BE49-F238E27FC236}">
                      <a16:creationId xmlns:a16="http://schemas.microsoft.com/office/drawing/2014/main" id="{B68610B5-384A-5444-B88F-376C4FA8D0CF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8" name="íŝḻiḋè">
                  <a:extLst>
                    <a:ext uri="{FF2B5EF4-FFF2-40B4-BE49-F238E27FC236}">
                      <a16:creationId xmlns:a16="http://schemas.microsoft.com/office/drawing/2014/main" id="{3A82AD56-1966-EA4B-B3F8-EB7D1DEA3749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9" name="î$ḷíďé">
                  <a:extLst>
                    <a:ext uri="{FF2B5EF4-FFF2-40B4-BE49-F238E27FC236}">
                      <a16:creationId xmlns:a16="http://schemas.microsoft.com/office/drawing/2014/main" id="{54933003-85C3-2C47-A9C4-65A81F207613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0" name="îṡlîďe">
                  <a:extLst>
                    <a:ext uri="{FF2B5EF4-FFF2-40B4-BE49-F238E27FC236}">
                      <a16:creationId xmlns:a16="http://schemas.microsoft.com/office/drawing/2014/main" id="{1BECEAB7-248B-AA42-8908-DD607D3714D2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1" name="ïşľîḍé">
                  <a:extLst>
                    <a:ext uri="{FF2B5EF4-FFF2-40B4-BE49-F238E27FC236}">
                      <a16:creationId xmlns:a16="http://schemas.microsoft.com/office/drawing/2014/main" id="{98AA2EBD-24E5-A04C-9C30-DEBA2868347A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2" name="îṩľîďe">
                  <a:extLst>
                    <a:ext uri="{FF2B5EF4-FFF2-40B4-BE49-F238E27FC236}">
                      <a16:creationId xmlns:a16="http://schemas.microsoft.com/office/drawing/2014/main" id="{BEF1C259-B328-A949-B6F6-33D71AD47955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3" name="iS1idè">
                  <a:extLst>
                    <a:ext uri="{FF2B5EF4-FFF2-40B4-BE49-F238E27FC236}">
                      <a16:creationId xmlns:a16="http://schemas.microsoft.com/office/drawing/2014/main" id="{DAD97B4D-4863-4840-A6AA-02D65D81444F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4" name="iṣḷîḋe">
                  <a:extLst>
                    <a:ext uri="{FF2B5EF4-FFF2-40B4-BE49-F238E27FC236}">
                      <a16:creationId xmlns:a16="http://schemas.microsoft.com/office/drawing/2014/main" id="{0D072254-4A39-7448-89AB-C9BE271F54F5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0CFD86C3-D3BD-5A45-AFAA-B017729B5CCB}"/>
              </a:ext>
            </a:extLst>
          </p:cNvPr>
          <p:cNvSpPr/>
          <p:nvPr userDrawn="1"/>
        </p:nvSpPr>
        <p:spPr>
          <a:xfrm>
            <a:off x="12014027" y="0"/>
            <a:ext cx="177972" cy="6858000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图片占位符 216">
            <a:extLst>
              <a:ext uri="{FF2B5EF4-FFF2-40B4-BE49-F238E27FC236}">
                <a16:creationId xmlns:a16="http://schemas.microsoft.com/office/drawing/2014/main" id="{FC1A53E1-F500-2A47-9693-5E1D08EA65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16864" y="0"/>
            <a:ext cx="4097163" cy="6858000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kumimoji="1" lang="zh-CN" altLang="en-US"/>
          </a:p>
        </p:txBody>
      </p:sp>
      <p:sp>
        <p:nvSpPr>
          <p:cNvPr id="218" name="任意形状 217">
            <a:extLst>
              <a:ext uri="{FF2B5EF4-FFF2-40B4-BE49-F238E27FC236}">
                <a16:creationId xmlns:a16="http://schemas.microsoft.com/office/drawing/2014/main" id="{DB9E50D0-EECC-9D4D-A33E-D6F4CDB03DBB}"/>
              </a:ext>
            </a:extLst>
          </p:cNvPr>
          <p:cNvSpPr/>
          <p:nvPr userDrawn="1"/>
        </p:nvSpPr>
        <p:spPr>
          <a:xfrm>
            <a:off x="7812540" y="-86497"/>
            <a:ext cx="4270127" cy="7027086"/>
          </a:xfrm>
          <a:custGeom>
            <a:avLst/>
            <a:gdLst>
              <a:gd name="connsiteX0" fmla="*/ 533952 w 4167120"/>
              <a:gd name="connsiteY0" fmla="*/ 0 h 6858000"/>
              <a:gd name="connsiteX1" fmla="*/ 4167120 w 4167120"/>
              <a:gd name="connsiteY1" fmla="*/ 0 h 6858000"/>
              <a:gd name="connsiteX2" fmla="*/ 4167120 w 4167120"/>
              <a:gd name="connsiteY2" fmla="*/ 6858000 h 6858000"/>
              <a:gd name="connsiteX3" fmla="*/ 427599 w 4167120"/>
              <a:gd name="connsiteY3" fmla="*/ 6858000 h 6858000"/>
              <a:gd name="connsiteX4" fmla="*/ 322189 w 4167120"/>
              <a:gd name="connsiteY4" fmla="*/ 6466939 h 6858000"/>
              <a:gd name="connsiteX5" fmla="*/ 0 w 4167120"/>
              <a:gd name="connsiteY5" fmla="*/ 3599121 h 6858000"/>
              <a:gd name="connsiteX6" fmla="*/ 455902 w 4167120"/>
              <a:gd name="connsiteY6" fmla="*/ 235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120" h="6858000">
                <a:moveTo>
                  <a:pt x="533952" y="0"/>
                </a:moveTo>
                <a:lnTo>
                  <a:pt x="4167120" y="0"/>
                </a:lnTo>
                <a:lnTo>
                  <a:pt x="4167120" y="6858000"/>
                </a:lnTo>
                <a:lnTo>
                  <a:pt x="427599" y="6858000"/>
                </a:lnTo>
                <a:lnTo>
                  <a:pt x="322189" y="6466939"/>
                </a:lnTo>
                <a:cubicBezTo>
                  <a:pt x="116715" y="5614442"/>
                  <a:pt x="0" y="4637502"/>
                  <a:pt x="0" y="3599121"/>
                </a:cubicBezTo>
                <a:cubicBezTo>
                  <a:pt x="0" y="2353065"/>
                  <a:pt x="168069" y="1195481"/>
                  <a:pt x="455902" y="235243"/>
                </a:cubicBezTo>
                <a:close/>
              </a:path>
            </a:pathLst>
          </a:custGeom>
          <a:noFill/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6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文献阅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>
            <a:extLst>
              <a:ext uri="{FF2B5EF4-FFF2-40B4-BE49-F238E27FC236}">
                <a16:creationId xmlns:a16="http://schemas.microsoft.com/office/drawing/2014/main" id="{5731370F-2998-0740-9E7A-4A6D31C7F6E3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119" name="直接连接符 22">
            <a:extLst>
              <a:ext uri="{FF2B5EF4-FFF2-40B4-BE49-F238E27FC236}">
                <a16:creationId xmlns:a16="http://schemas.microsoft.com/office/drawing/2014/main" id="{7A85CE0C-71F7-8746-A0FF-28D244987E9E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24">
            <a:extLst>
              <a:ext uri="{FF2B5EF4-FFF2-40B4-BE49-F238E27FC236}">
                <a16:creationId xmlns:a16="http://schemas.microsoft.com/office/drawing/2014/main" id="{988C7A92-145D-D54A-BCE3-3605E048B165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7">
            <a:extLst>
              <a:ext uri="{FF2B5EF4-FFF2-40B4-BE49-F238E27FC236}">
                <a16:creationId xmlns:a16="http://schemas.microsoft.com/office/drawing/2014/main" id="{C56729F6-0CAA-1D4B-8820-2ACE05270FFC}"/>
              </a:ext>
            </a:extLst>
          </p:cNvPr>
          <p:cNvSpPr txBox="1"/>
          <p:nvPr userDrawn="1"/>
        </p:nvSpPr>
        <p:spPr>
          <a:xfrm>
            <a:off x="2684575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id="{6FB78550-C084-F347-9505-61FA9F1380EB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5" name="TextBox 10">
            <a:extLst>
              <a:ext uri="{FF2B5EF4-FFF2-40B4-BE49-F238E27FC236}">
                <a16:creationId xmlns:a16="http://schemas.microsoft.com/office/drawing/2014/main" id="{C68A2A4A-B44D-DF4E-B9C2-098836FA69A2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6" name="TextBox 11">
            <a:extLst>
              <a:ext uri="{FF2B5EF4-FFF2-40B4-BE49-F238E27FC236}">
                <a16:creationId xmlns:a16="http://schemas.microsoft.com/office/drawing/2014/main" id="{D9738542-20E7-D84F-9B46-67D015ABBE98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27" name="直接连接符 30">
            <a:extLst>
              <a:ext uri="{FF2B5EF4-FFF2-40B4-BE49-F238E27FC236}">
                <a16:creationId xmlns:a16="http://schemas.microsoft.com/office/drawing/2014/main" id="{0D9451D5-02C5-5146-912D-3C3FBA871860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1">
            <a:extLst>
              <a:ext uri="{FF2B5EF4-FFF2-40B4-BE49-F238E27FC236}">
                <a16:creationId xmlns:a16="http://schemas.microsoft.com/office/drawing/2014/main" id="{485A9732-EE4F-D74B-B41C-BFB08840B8AB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9" name="直接连接符 24">
            <a:extLst>
              <a:ext uri="{FF2B5EF4-FFF2-40B4-BE49-F238E27FC236}">
                <a16:creationId xmlns:a16="http://schemas.microsoft.com/office/drawing/2014/main" id="{D31FBDD4-6374-C849-B6B2-E5B62AE7D609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6CF47DC0-2F3F-CC48-A38A-754C2DEB2B0B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1" name="íšḻîďê">
              <a:extLst>
                <a:ext uri="{FF2B5EF4-FFF2-40B4-BE49-F238E27FC236}">
                  <a16:creationId xmlns:a16="http://schemas.microsoft.com/office/drawing/2014/main" id="{95BFA6CC-D2F0-C243-86FA-3FCA23C16BC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161" name="ïş1íḍê">
                <a:extLst>
                  <a:ext uri="{FF2B5EF4-FFF2-40B4-BE49-F238E27FC236}">
                    <a16:creationId xmlns:a16="http://schemas.microsoft.com/office/drawing/2014/main" id="{574453B0-D2A5-6A49-ADFC-26D2F616A590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šḻïḍè">
                <a:extLst>
                  <a:ext uri="{FF2B5EF4-FFF2-40B4-BE49-F238E27FC236}">
                    <a16:creationId xmlns:a16="http://schemas.microsoft.com/office/drawing/2014/main" id="{2C857F31-9895-FE4D-9DA8-43DDCC135879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śľíḓé">
                <a:extLst>
                  <a:ext uri="{FF2B5EF4-FFF2-40B4-BE49-F238E27FC236}">
                    <a16:creationId xmlns:a16="http://schemas.microsoft.com/office/drawing/2014/main" id="{9316C4E0-E3EF-884A-AB88-4CCC06555151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slíḍê">
                <a:extLst>
                  <a:ext uri="{FF2B5EF4-FFF2-40B4-BE49-F238E27FC236}">
                    <a16:creationId xmlns:a16="http://schemas.microsoft.com/office/drawing/2014/main" id="{F5B737C9-E6A5-7246-82A6-A437E4F07997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íṡļïdê">
                <a:extLst>
                  <a:ext uri="{FF2B5EF4-FFF2-40B4-BE49-F238E27FC236}">
                    <a16:creationId xmlns:a16="http://schemas.microsoft.com/office/drawing/2014/main" id="{49848DF2-9B8D-C449-81FA-CEFEFC3E0F0C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iş1ïďe">
                <a:extLst>
                  <a:ext uri="{FF2B5EF4-FFF2-40B4-BE49-F238E27FC236}">
                    <a16:creationId xmlns:a16="http://schemas.microsoft.com/office/drawing/2014/main" id="{0E4B0CC9-FAA6-094E-9C67-92A5FD0754C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ṩḷíḍé">
                <a:extLst>
                  <a:ext uri="{FF2B5EF4-FFF2-40B4-BE49-F238E27FC236}">
                    <a16:creationId xmlns:a16="http://schemas.microsoft.com/office/drawing/2014/main" id="{570AD899-A179-9D4A-B594-6F11938A8D08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śľíḍè">
                <a:extLst>
                  <a:ext uri="{FF2B5EF4-FFF2-40B4-BE49-F238E27FC236}">
                    <a16:creationId xmlns:a16="http://schemas.microsoft.com/office/drawing/2014/main" id="{60E7FDB1-01FC-8747-9977-36F6A33661AD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í$ḻîḋè">
                <a:extLst>
                  <a:ext uri="{FF2B5EF4-FFF2-40B4-BE49-F238E27FC236}">
                    <a16:creationId xmlns:a16="http://schemas.microsoft.com/office/drawing/2014/main" id="{22835722-87D2-1C42-9DFF-31F32BC25B83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iṣļíḋe">
                <a:extLst>
                  <a:ext uri="{FF2B5EF4-FFF2-40B4-BE49-F238E27FC236}">
                    <a16:creationId xmlns:a16="http://schemas.microsoft.com/office/drawing/2014/main" id="{8D6B5778-3CB9-0940-9898-7E5E152644B8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iṩḷiḓé">
                <a:extLst>
                  <a:ext uri="{FF2B5EF4-FFF2-40B4-BE49-F238E27FC236}">
                    <a16:creationId xmlns:a16="http://schemas.microsoft.com/office/drawing/2014/main" id="{3E8E1B87-6DD7-404E-BEC2-73A0D85A57D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iSľiḍè">
                <a:extLst>
                  <a:ext uri="{FF2B5EF4-FFF2-40B4-BE49-F238E27FC236}">
                    <a16:creationId xmlns:a16="http://schemas.microsoft.com/office/drawing/2014/main" id="{A5DDD5D7-7C1D-3749-ABD6-710D47D8B9A9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ṩḷîḍe">
                <a:extLst>
                  <a:ext uri="{FF2B5EF4-FFF2-40B4-BE49-F238E27FC236}">
                    <a16:creationId xmlns:a16="http://schemas.microsoft.com/office/drawing/2014/main" id="{73FD30FA-FCD6-034B-B60D-333AE6BFA25D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íšḻiḑê">
                <a:extLst>
                  <a:ext uri="{FF2B5EF4-FFF2-40B4-BE49-F238E27FC236}">
                    <a16:creationId xmlns:a16="http://schemas.microsoft.com/office/drawing/2014/main" id="{E5BD0242-1F6C-9B4E-BE3B-4FC5EB2E28C7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ïṩļïďè">
                <a:extLst>
                  <a:ext uri="{FF2B5EF4-FFF2-40B4-BE49-F238E27FC236}">
                    <a16:creationId xmlns:a16="http://schemas.microsoft.com/office/drawing/2014/main" id="{E28A44D1-E82A-8647-9CF9-60822EEABBCF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îṥlïḋê">
                <a:extLst>
                  <a:ext uri="{FF2B5EF4-FFF2-40B4-BE49-F238E27FC236}">
                    <a16:creationId xmlns:a16="http://schemas.microsoft.com/office/drawing/2014/main" id="{44E52387-CF4D-F442-8F1F-13B66663160C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îṧľïdè">
                <a:extLst>
                  <a:ext uri="{FF2B5EF4-FFF2-40B4-BE49-F238E27FC236}">
                    <a16:creationId xmlns:a16="http://schemas.microsoft.com/office/drawing/2014/main" id="{5F96235B-D852-E844-B756-341DA2C6C314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iSḷîḓê">
                <a:extLst>
                  <a:ext uri="{FF2B5EF4-FFF2-40B4-BE49-F238E27FC236}">
                    <a16:creationId xmlns:a16="http://schemas.microsoft.com/office/drawing/2014/main" id="{F524AA0C-2CFC-BC4A-89D9-E07FB7AAB4CF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îślíďè">
                <a:extLst>
                  <a:ext uri="{FF2B5EF4-FFF2-40B4-BE49-F238E27FC236}">
                    <a16:creationId xmlns:a16="http://schemas.microsoft.com/office/drawing/2014/main" id="{D729B420-46D1-B44A-9DBD-17806AC718EE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iSḻïḍè">
                <a:extLst>
                  <a:ext uri="{FF2B5EF4-FFF2-40B4-BE49-F238E27FC236}">
                    <a16:creationId xmlns:a16="http://schemas.microsoft.com/office/drawing/2014/main" id="{33867960-505C-9047-8771-173B88723FD9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ïṡliḑê">
                <a:extLst>
                  <a:ext uri="{FF2B5EF4-FFF2-40B4-BE49-F238E27FC236}">
                    <a16:creationId xmlns:a16="http://schemas.microsoft.com/office/drawing/2014/main" id="{337BDBF9-F76C-8444-A57D-CAC6F7857E76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slïďé">
                <a:extLst>
                  <a:ext uri="{FF2B5EF4-FFF2-40B4-BE49-F238E27FC236}">
                    <a16:creationId xmlns:a16="http://schemas.microsoft.com/office/drawing/2014/main" id="{5A60D488-8148-7D40-8777-7BF3FD54BB91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ṥḷîdé">
                <a:extLst>
                  <a:ext uri="{FF2B5EF4-FFF2-40B4-BE49-F238E27FC236}">
                    <a16:creationId xmlns:a16="http://schemas.microsoft.com/office/drawing/2014/main" id="{AA8E6834-C279-3843-961A-668E12FD1286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isḷîḋé">
                <a:extLst>
                  <a:ext uri="{FF2B5EF4-FFF2-40B4-BE49-F238E27FC236}">
                    <a16:creationId xmlns:a16="http://schemas.microsoft.com/office/drawing/2014/main" id="{9C365951-0EAB-0646-8118-F46E1788E3A7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śḷïḑè">
                <a:extLst>
                  <a:ext uri="{FF2B5EF4-FFF2-40B4-BE49-F238E27FC236}">
                    <a16:creationId xmlns:a16="http://schemas.microsoft.com/office/drawing/2014/main" id="{BCE94C42-714A-C144-999E-C8AD22DBC57C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ṧľiďé">
                <a:extLst>
                  <a:ext uri="{FF2B5EF4-FFF2-40B4-BE49-F238E27FC236}">
                    <a16:creationId xmlns:a16="http://schemas.microsoft.com/office/drawing/2014/main" id="{93E222FB-609E-5941-ABEC-42FC213F16AA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išľïḍé">
                <a:extLst>
                  <a:ext uri="{FF2B5EF4-FFF2-40B4-BE49-F238E27FC236}">
                    <a16:creationId xmlns:a16="http://schemas.microsoft.com/office/drawing/2014/main" id="{1071A0CE-22F7-5C48-B08D-ADDF56944D45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ŝlîḑè">
                <a:extLst>
                  <a:ext uri="{FF2B5EF4-FFF2-40B4-BE49-F238E27FC236}">
                    <a16:creationId xmlns:a16="http://schemas.microsoft.com/office/drawing/2014/main" id="{0E09BE2E-B5F0-0342-91C2-AB8CD3E52AB8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ṩḻíḓe">
                <a:extLst>
                  <a:ext uri="{FF2B5EF4-FFF2-40B4-BE49-F238E27FC236}">
                    <a16:creationId xmlns:a16="http://schemas.microsoft.com/office/drawing/2014/main" id="{D58B55A2-3D34-3742-B26F-987C180663E0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î$1îdè">
                <a:extLst>
                  <a:ext uri="{FF2B5EF4-FFF2-40B4-BE49-F238E27FC236}">
                    <a16:creationId xmlns:a16="http://schemas.microsoft.com/office/drawing/2014/main" id="{F2D7B6FB-FDC4-E14D-BEF8-4AAAA258E32F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śľïḓe">
                <a:extLst>
                  <a:ext uri="{FF2B5EF4-FFF2-40B4-BE49-F238E27FC236}">
                    <a16:creationId xmlns:a16="http://schemas.microsoft.com/office/drawing/2014/main" id="{5769057C-5C35-6C4D-88A8-8F4E42BB7CE6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iṣļïḑè">
                <a:extLst>
                  <a:ext uri="{FF2B5EF4-FFF2-40B4-BE49-F238E27FC236}">
                    <a16:creationId xmlns:a16="http://schemas.microsoft.com/office/drawing/2014/main" id="{7BA11B63-BCE2-894E-BDF2-A9811823DCB6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iṡḷidé">
                <a:extLst>
                  <a:ext uri="{FF2B5EF4-FFF2-40B4-BE49-F238E27FC236}">
                    <a16:creationId xmlns:a16="http://schemas.microsoft.com/office/drawing/2014/main" id="{79E2FB7D-F9B6-544A-A041-570ADF98A2CC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íṡḷíḋe">
                <a:extLst>
                  <a:ext uri="{FF2B5EF4-FFF2-40B4-BE49-F238E27FC236}">
                    <a16:creationId xmlns:a16="http://schemas.microsoft.com/office/drawing/2014/main" id="{EF2E6823-25B3-6B43-9FED-49AC07C56259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íŝ1iḑê">
                <a:extLst>
                  <a:ext uri="{FF2B5EF4-FFF2-40B4-BE49-F238E27FC236}">
                    <a16:creationId xmlns:a16="http://schemas.microsoft.com/office/drawing/2014/main" id="{D2AF208C-5B8A-D14C-862D-29D4E81F714B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ṩḷiḑe">
                <a:extLst>
                  <a:ext uri="{FF2B5EF4-FFF2-40B4-BE49-F238E27FC236}">
                    <a16:creationId xmlns:a16="http://schemas.microsoft.com/office/drawing/2014/main" id="{8E99E686-0793-5340-9732-6A3958666844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ṧḻiḑê">
                <a:extLst>
                  <a:ext uri="{FF2B5EF4-FFF2-40B4-BE49-F238E27FC236}">
                    <a16:creationId xmlns:a16="http://schemas.microsoft.com/office/drawing/2014/main" id="{21D1FB50-F6A4-9344-8E71-6357FA9C9889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ṣḻîḋè">
                <a:extLst>
                  <a:ext uri="{FF2B5EF4-FFF2-40B4-BE49-F238E27FC236}">
                    <a16:creationId xmlns:a16="http://schemas.microsoft.com/office/drawing/2014/main" id="{1C183547-A1FE-A848-826A-69B39C4E3C45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îṡ1îḍé">
                <a:extLst>
                  <a:ext uri="{FF2B5EF4-FFF2-40B4-BE49-F238E27FC236}">
                    <a16:creationId xmlns:a16="http://schemas.microsoft.com/office/drawing/2014/main" id="{9B04EDED-383F-1443-9915-9FD7CBEF6A09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îš1íḑe">
                <a:extLst>
                  <a:ext uri="{FF2B5EF4-FFF2-40B4-BE49-F238E27FC236}">
                    <a16:creationId xmlns:a16="http://schemas.microsoft.com/office/drawing/2014/main" id="{48760B9E-53DB-F047-8C51-3331AF381961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š1ïḍe">
                <a:extLst>
                  <a:ext uri="{FF2B5EF4-FFF2-40B4-BE49-F238E27FC236}">
                    <a16:creationId xmlns:a16="http://schemas.microsoft.com/office/drawing/2014/main" id="{6CE63D60-0F2F-774C-9A10-2EAEC961273E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îSḻîde">
                <a:extLst>
                  <a:ext uri="{FF2B5EF4-FFF2-40B4-BE49-F238E27FC236}">
                    <a16:creationId xmlns:a16="http://schemas.microsoft.com/office/drawing/2014/main" id="{81C00EFB-FFDB-ED46-B4EA-204B10A4BE56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î$ḻîḑé">
                <a:extLst>
                  <a:ext uri="{FF2B5EF4-FFF2-40B4-BE49-F238E27FC236}">
                    <a16:creationId xmlns:a16="http://schemas.microsoft.com/office/drawing/2014/main" id="{23DEF659-E7A8-3B44-B097-536B7D97F2C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íŝļïḓe">
                <a:extLst>
                  <a:ext uri="{FF2B5EF4-FFF2-40B4-BE49-F238E27FC236}">
                    <a16:creationId xmlns:a16="http://schemas.microsoft.com/office/drawing/2014/main" id="{C3BE4C24-7764-7443-8B41-980A980F5C94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S1iḍé">
                <a:extLst>
                  <a:ext uri="{FF2B5EF4-FFF2-40B4-BE49-F238E27FC236}">
                    <a16:creationId xmlns:a16="http://schemas.microsoft.com/office/drawing/2014/main" id="{F539270B-A906-D54B-B432-FC541B12FD9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išlïdé">
                <a:extLst>
                  <a:ext uri="{FF2B5EF4-FFF2-40B4-BE49-F238E27FC236}">
                    <a16:creationId xmlns:a16="http://schemas.microsoft.com/office/drawing/2014/main" id="{BBA19668-BBAD-D64C-9D9B-0367527FEF53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ïSlïde">
                <a:extLst>
                  <a:ext uri="{FF2B5EF4-FFF2-40B4-BE49-F238E27FC236}">
                    <a16:creationId xmlns:a16="http://schemas.microsoft.com/office/drawing/2014/main" id="{2EF4236D-E377-3F4E-959A-7C192A04949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şľïďe">
                <a:extLst>
                  <a:ext uri="{FF2B5EF4-FFF2-40B4-BE49-F238E27FC236}">
                    <a16:creationId xmlns:a16="http://schemas.microsoft.com/office/drawing/2014/main" id="{7D00ED78-C0F6-9F45-BE05-A826AB572422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ïşľíďê">
                <a:extLst>
                  <a:ext uri="{FF2B5EF4-FFF2-40B4-BE49-F238E27FC236}">
                    <a16:creationId xmlns:a16="http://schemas.microsoft.com/office/drawing/2014/main" id="{F8DF1780-A45B-994E-83A5-5EE0D784C79F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íś1ïdè">
                <a:extLst>
                  <a:ext uri="{FF2B5EF4-FFF2-40B4-BE49-F238E27FC236}">
                    <a16:creationId xmlns:a16="http://schemas.microsoft.com/office/drawing/2014/main" id="{65E130A8-D43E-664D-9A17-B40D8184B429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iṩḷiḍe">
                <a:extLst>
                  <a:ext uri="{FF2B5EF4-FFF2-40B4-BE49-F238E27FC236}">
                    <a16:creationId xmlns:a16="http://schemas.microsoft.com/office/drawing/2014/main" id="{8DDCF2A7-CD7C-084C-9C62-77891D1251D6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ŝ1iďè">
                <a:extLst>
                  <a:ext uri="{FF2B5EF4-FFF2-40B4-BE49-F238E27FC236}">
                    <a16:creationId xmlns:a16="http://schemas.microsoft.com/office/drawing/2014/main" id="{D16E4C51-EE0C-734E-B770-657E5145E587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ṩļíḋê">
                <a:extLst>
                  <a:ext uri="{FF2B5EF4-FFF2-40B4-BE49-F238E27FC236}">
                    <a16:creationId xmlns:a16="http://schemas.microsoft.com/office/drawing/2014/main" id="{417C32AA-044D-4A48-8BB3-8EB5EA1AD35A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ïṧ1ïdè">
                <a:extLst>
                  <a:ext uri="{FF2B5EF4-FFF2-40B4-BE49-F238E27FC236}">
                    <a16:creationId xmlns:a16="http://schemas.microsoft.com/office/drawing/2014/main" id="{88031732-1F5C-1443-94D1-57EACF852A5A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ŝḻîḍé">
                <a:extLst>
                  <a:ext uri="{FF2B5EF4-FFF2-40B4-BE49-F238E27FC236}">
                    <a16:creationId xmlns:a16="http://schemas.microsoft.com/office/drawing/2014/main" id="{B6A986BD-313C-EF41-B156-388D2A37303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îşḻïḓé">
                <a:extLst>
                  <a:ext uri="{FF2B5EF4-FFF2-40B4-BE49-F238E27FC236}">
                    <a16:creationId xmlns:a16="http://schemas.microsoft.com/office/drawing/2014/main" id="{62C4D10A-375C-D34C-B394-7E5E742AA989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śļíďè">
                <a:extLst>
                  <a:ext uri="{FF2B5EF4-FFF2-40B4-BE49-F238E27FC236}">
                    <a16:creationId xmlns:a16="http://schemas.microsoft.com/office/drawing/2014/main" id="{CDDF3729-6485-7342-A3F6-590CF24BDDE7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iŝ1ïdé">
                <a:extLst>
                  <a:ext uri="{FF2B5EF4-FFF2-40B4-BE49-F238E27FC236}">
                    <a16:creationId xmlns:a16="http://schemas.microsoft.com/office/drawing/2014/main" id="{4C873CE6-00E2-AB44-92ED-D788B3149DD8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1ídè">
                <a:extLst>
                  <a:ext uri="{FF2B5EF4-FFF2-40B4-BE49-F238E27FC236}">
                    <a16:creationId xmlns:a16="http://schemas.microsoft.com/office/drawing/2014/main" id="{7DA0A506-A8A1-B648-8FAB-719EB3C4B368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islíďê">
                <a:extLst>
                  <a:ext uri="{FF2B5EF4-FFF2-40B4-BE49-F238E27FC236}">
                    <a16:creationId xmlns:a16="http://schemas.microsoft.com/office/drawing/2014/main" id="{F086B87D-FA5A-1C49-A46C-7A807C2525C1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ṩlíḑê">
                <a:extLst>
                  <a:ext uri="{FF2B5EF4-FFF2-40B4-BE49-F238E27FC236}">
                    <a16:creationId xmlns:a16="http://schemas.microsoft.com/office/drawing/2014/main" id="{F5621CC5-2D4E-6640-B339-F9381E161826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îṥḷïďê">
                <a:extLst>
                  <a:ext uri="{FF2B5EF4-FFF2-40B4-BE49-F238E27FC236}">
                    <a16:creationId xmlns:a16="http://schemas.microsoft.com/office/drawing/2014/main" id="{5CEDEE2D-9EB6-D242-B107-5BB6F261CBB2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ṥḻïďè">
                <a:extLst>
                  <a:ext uri="{FF2B5EF4-FFF2-40B4-BE49-F238E27FC236}">
                    <a16:creationId xmlns:a16="http://schemas.microsoft.com/office/drawing/2014/main" id="{6143019C-E4D0-694C-96ED-4122FB7BB9A2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ṡḷíḍè">
                <a:extLst>
                  <a:ext uri="{FF2B5EF4-FFF2-40B4-BE49-F238E27FC236}">
                    <a16:creationId xmlns:a16="http://schemas.microsoft.com/office/drawing/2014/main" id="{B177487B-B535-8445-A8B1-89B3DB9433B0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î$ḷîḑé">
                <a:extLst>
                  <a:ext uri="{FF2B5EF4-FFF2-40B4-BE49-F238E27FC236}">
                    <a16:creationId xmlns:a16="http://schemas.microsoft.com/office/drawing/2014/main" id="{0235DA90-4560-6E40-AD9B-6F1A24BC36DC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$ľîdè">
                <a:extLst>
                  <a:ext uri="{FF2B5EF4-FFF2-40B4-BE49-F238E27FC236}">
                    <a16:creationId xmlns:a16="http://schemas.microsoft.com/office/drawing/2014/main" id="{AB19321F-B7AB-FF43-99B1-248BED688026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iṥ1iḍè">
                <a:extLst>
                  <a:ext uri="{FF2B5EF4-FFF2-40B4-BE49-F238E27FC236}">
                    <a16:creationId xmlns:a16="http://schemas.microsoft.com/office/drawing/2014/main" id="{2B97BF43-1C29-4E45-A23E-283AE60B697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ïslidé">
                <a:extLst>
                  <a:ext uri="{FF2B5EF4-FFF2-40B4-BE49-F238E27FC236}">
                    <a16:creationId xmlns:a16="http://schemas.microsoft.com/office/drawing/2014/main" id="{03135C46-0C1B-F644-A450-F7A63F3303B4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ṡlïďè">
                <a:extLst>
                  <a:ext uri="{FF2B5EF4-FFF2-40B4-BE49-F238E27FC236}">
                    <a16:creationId xmlns:a16="http://schemas.microsoft.com/office/drawing/2014/main" id="{0AA750E6-A86E-E448-9624-8E47C025C8EC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iṧ1ïḓè">
                <a:extLst>
                  <a:ext uri="{FF2B5EF4-FFF2-40B4-BE49-F238E27FC236}">
                    <a16:creationId xmlns:a16="http://schemas.microsoft.com/office/drawing/2014/main" id="{667D8AB5-A847-2B48-84C8-20AA056F89B0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2" name="íşḷïḑe">
              <a:extLst>
                <a:ext uri="{FF2B5EF4-FFF2-40B4-BE49-F238E27FC236}">
                  <a16:creationId xmlns:a16="http://schemas.microsoft.com/office/drawing/2014/main" id="{13E7EF24-6A73-0B45-8733-EA501CD31CA0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33" name="îṥľíḑé">
                <a:extLst>
                  <a:ext uri="{FF2B5EF4-FFF2-40B4-BE49-F238E27FC236}">
                    <a16:creationId xmlns:a16="http://schemas.microsoft.com/office/drawing/2014/main" id="{AA354D1E-59DB-8C4D-896D-E49D08E8EAF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150" name="išḻiḑé">
                  <a:extLst>
                    <a:ext uri="{FF2B5EF4-FFF2-40B4-BE49-F238E27FC236}">
                      <a16:creationId xmlns:a16="http://schemas.microsoft.com/office/drawing/2014/main" id="{EE96CAF2-F105-3E44-A0BB-7040A9C156A9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1" name="íṥľíďè">
                  <a:extLst>
                    <a:ext uri="{FF2B5EF4-FFF2-40B4-BE49-F238E27FC236}">
                      <a16:creationId xmlns:a16="http://schemas.microsoft.com/office/drawing/2014/main" id="{710580DA-CC4A-AF48-954B-75E850DFE2B3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2" name="íś1iḑe">
                  <a:extLst>
                    <a:ext uri="{FF2B5EF4-FFF2-40B4-BE49-F238E27FC236}">
                      <a16:creationId xmlns:a16="http://schemas.microsoft.com/office/drawing/2014/main" id="{91B802B3-E6F8-4349-9D5A-181A2C443434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3" name="iṩ1iḋè">
                  <a:extLst>
                    <a:ext uri="{FF2B5EF4-FFF2-40B4-BE49-F238E27FC236}">
                      <a16:creationId xmlns:a16="http://schemas.microsoft.com/office/drawing/2014/main" id="{59F22DD4-E48F-D540-A797-235ACF561A57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4" name="íṩlïḓè">
                  <a:extLst>
                    <a:ext uri="{FF2B5EF4-FFF2-40B4-BE49-F238E27FC236}">
                      <a16:creationId xmlns:a16="http://schemas.microsoft.com/office/drawing/2014/main" id="{2EEFB2DF-9248-5D4D-9E04-A3C5E1A25B85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5" name="ísḷïďè">
                  <a:extLst>
                    <a:ext uri="{FF2B5EF4-FFF2-40B4-BE49-F238E27FC236}">
                      <a16:creationId xmlns:a16="http://schemas.microsoft.com/office/drawing/2014/main" id="{1B812F4A-63F1-9844-9EC5-37CD0EFD3729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6" name="îṧļîḓé">
                  <a:extLst>
                    <a:ext uri="{FF2B5EF4-FFF2-40B4-BE49-F238E27FC236}">
                      <a16:creationId xmlns:a16="http://schemas.microsoft.com/office/drawing/2014/main" id="{5639EF1F-5AE3-874D-8FA2-91F21AACEB7C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7" name="iSļïḑé">
                  <a:extLst>
                    <a:ext uri="{FF2B5EF4-FFF2-40B4-BE49-F238E27FC236}">
                      <a16:creationId xmlns:a16="http://schemas.microsoft.com/office/drawing/2014/main" id="{C1AB21F8-77D6-B74A-B5BC-ED62194405E8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8" name="íšlïďè">
                  <a:extLst>
                    <a:ext uri="{FF2B5EF4-FFF2-40B4-BE49-F238E27FC236}">
                      <a16:creationId xmlns:a16="http://schemas.microsoft.com/office/drawing/2014/main" id="{90B30384-785B-EA49-888B-065D086AB8AD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9" name="işḷîḑe">
                  <a:extLst>
                    <a:ext uri="{FF2B5EF4-FFF2-40B4-BE49-F238E27FC236}">
                      <a16:creationId xmlns:a16="http://schemas.microsoft.com/office/drawing/2014/main" id="{5165BF49-936B-A740-A0E5-4922B6E58FD8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0" name="íṥḻiďê">
                  <a:extLst>
                    <a:ext uri="{FF2B5EF4-FFF2-40B4-BE49-F238E27FC236}">
                      <a16:creationId xmlns:a16="http://schemas.microsoft.com/office/drawing/2014/main" id="{60FBD73B-0099-BF4F-BA70-FE6C15D49AE9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34" name="ïšľîḍê">
                <a:extLst>
                  <a:ext uri="{FF2B5EF4-FFF2-40B4-BE49-F238E27FC236}">
                    <a16:creationId xmlns:a16="http://schemas.microsoft.com/office/drawing/2014/main" id="{966046F6-180D-044D-B27A-C8A8471B3531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35" name="îṩľîḑê">
                  <a:extLst>
                    <a:ext uri="{FF2B5EF4-FFF2-40B4-BE49-F238E27FC236}">
                      <a16:creationId xmlns:a16="http://schemas.microsoft.com/office/drawing/2014/main" id="{6C985DBF-CA8A-FA4F-ABA4-B889859236CF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6" name="îṩḷîde">
                  <a:extLst>
                    <a:ext uri="{FF2B5EF4-FFF2-40B4-BE49-F238E27FC236}">
                      <a16:creationId xmlns:a16="http://schemas.microsoft.com/office/drawing/2014/main" id="{03E6E01C-BCDF-9046-906F-3D3B73EA71E3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7" name="îṣḻîḑê">
                  <a:extLst>
                    <a:ext uri="{FF2B5EF4-FFF2-40B4-BE49-F238E27FC236}">
                      <a16:creationId xmlns:a16="http://schemas.microsoft.com/office/drawing/2014/main" id="{662AECE6-0526-C047-BDB9-91C3D5587CB0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8" name="ïṥlíḑê">
                  <a:extLst>
                    <a:ext uri="{FF2B5EF4-FFF2-40B4-BE49-F238E27FC236}">
                      <a16:creationId xmlns:a16="http://schemas.microsoft.com/office/drawing/2014/main" id="{BF67F546-D03F-1848-A9DF-8541703DBC07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9" name="îş1íḋe">
                  <a:extLst>
                    <a:ext uri="{FF2B5EF4-FFF2-40B4-BE49-F238E27FC236}">
                      <a16:creationId xmlns:a16="http://schemas.microsoft.com/office/drawing/2014/main" id="{0C7FD9BD-223D-824C-9E62-1876EFB69352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0" name="îş1ïḋe">
                  <a:extLst>
                    <a:ext uri="{FF2B5EF4-FFF2-40B4-BE49-F238E27FC236}">
                      <a16:creationId xmlns:a16="http://schemas.microsoft.com/office/drawing/2014/main" id="{942C6BBE-A842-CE4A-8E11-7F0E27F689F9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1" name="íšlídè">
                  <a:extLst>
                    <a:ext uri="{FF2B5EF4-FFF2-40B4-BE49-F238E27FC236}">
                      <a16:creationId xmlns:a16="http://schemas.microsoft.com/office/drawing/2014/main" id="{C16115B0-62ED-B144-8FAC-AC6994AB7E86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2" name="îṣḻîďe">
                  <a:extLst>
                    <a:ext uri="{FF2B5EF4-FFF2-40B4-BE49-F238E27FC236}">
                      <a16:creationId xmlns:a16="http://schemas.microsoft.com/office/drawing/2014/main" id="{7C835280-A235-5C4E-9EF4-022533FEA256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3" name="íŝḻiḋè">
                  <a:extLst>
                    <a:ext uri="{FF2B5EF4-FFF2-40B4-BE49-F238E27FC236}">
                      <a16:creationId xmlns:a16="http://schemas.microsoft.com/office/drawing/2014/main" id="{CDC6ED2B-B0B9-E244-8A0B-6D64A578590B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4" name="î$ḷíďé">
                  <a:extLst>
                    <a:ext uri="{FF2B5EF4-FFF2-40B4-BE49-F238E27FC236}">
                      <a16:creationId xmlns:a16="http://schemas.microsoft.com/office/drawing/2014/main" id="{111D2501-7A4F-C044-9917-110D246A5679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5" name="îṡlîďe">
                  <a:extLst>
                    <a:ext uri="{FF2B5EF4-FFF2-40B4-BE49-F238E27FC236}">
                      <a16:creationId xmlns:a16="http://schemas.microsoft.com/office/drawing/2014/main" id="{0FED175E-F92B-D844-9957-51FC3E824957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6" name="ïşľîḍé">
                  <a:extLst>
                    <a:ext uri="{FF2B5EF4-FFF2-40B4-BE49-F238E27FC236}">
                      <a16:creationId xmlns:a16="http://schemas.microsoft.com/office/drawing/2014/main" id="{583D4477-9495-194E-A285-C3BF3452A7D0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7" name="îṩľîďe">
                  <a:extLst>
                    <a:ext uri="{FF2B5EF4-FFF2-40B4-BE49-F238E27FC236}">
                      <a16:creationId xmlns:a16="http://schemas.microsoft.com/office/drawing/2014/main" id="{58CF3571-5173-BA4F-BC4B-992008EBA07E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8" name="iS1idè">
                  <a:extLst>
                    <a:ext uri="{FF2B5EF4-FFF2-40B4-BE49-F238E27FC236}">
                      <a16:creationId xmlns:a16="http://schemas.microsoft.com/office/drawing/2014/main" id="{63CDF379-2A9B-2243-8ADB-B3FA8E1BB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9" name="iṣḷîḋe">
                  <a:extLst>
                    <a:ext uri="{FF2B5EF4-FFF2-40B4-BE49-F238E27FC236}">
                      <a16:creationId xmlns:a16="http://schemas.microsoft.com/office/drawing/2014/main" id="{F05D19F7-02FC-FE40-8DD8-E9EA4AA3C561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231" name="图片 230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3FC3273A-E97E-0C42-9E39-88FB93CA60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232" name="矩形 231">
            <a:extLst>
              <a:ext uri="{FF2B5EF4-FFF2-40B4-BE49-F238E27FC236}">
                <a16:creationId xmlns:a16="http://schemas.microsoft.com/office/drawing/2014/main" id="{35055C1D-C5FB-EE43-B4B1-B135DD9F693D}"/>
              </a:ext>
            </a:extLst>
          </p:cNvPr>
          <p:cNvSpPr/>
          <p:nvPr userDrawn="1"/>
        </p:nvSpPr>
        <p:spPr>
          <a:xfrm>
            <a:off x="1008745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33" name="TextBox 6">
            <a:extLst>
              <a:ext uri="{FF2B5EF4-FFF2-40B4-BE49-F238E27FC236}">
                <a16:creationId xmlns:a16="http://schemas.microsoft.com/office/drawing/2014/main" id="{8B61A470-C1E2-7244-8914-CAFC0734A94C}"/>
              </a:ext>
            </a:extLst>
          </p:cNvPr>
          <p:cNvSpPr txBox="1"/>
          <p:nvPr userDrawn="1"/>
        </p:nvSpPr>
        <p:spPr>
          <a:xfrm>
            <a:off x="1029924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41073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论文写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>
            <a:extLst>
              <a:ext uri="{FF2B5EF4-FFF2-40B4-BE49-F238E27FC236}">
                <a16:creationId xmlns:a16="http://schemas.microsoft.com/office/drawing/2014/main" id="{3B395957-D18A-3046-8BAD-299095FBBA87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115" name="直接连接符 22">
            <a:extLst>
              <a:ext uri="{FF2B5EF4-FFF2-40B4-BE49-F238E27FC236}">
                <a16:creationId xmlns:a16="http://schemas.microsoft.com/office/drawing/2014/main" id="{C091CA6E-1C4E-9A48-9CF7-8BC59ECBC514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>
            <a:extLst>
              <a:ext uri="{FF2B5EF4-FFF2-40B4-BE49-F238E27FC236}">
                <a16:creationId xmlns:a16="http://schemas.microsoft.com/office/drawing/2014/main" id="{96D84109-6F62-CD4D-B263-618270B5AD0B}"/>
              </a:ext>
            </a:extLst>
          </p:cNvPr>
          <p:cNvSpPr/>
          <p:nvPr userDrawn="1"/>
        </p:nvSpPr>
        <p:spPr>
          <a:xfrm>
            <a:off x="2304293" y="747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118" name="直接连接符 24">
            <a:extLst>
              <a:ext uri="{FF2B5EF4-FFF2-40B4-BE49-F238E27FC236}">
                <a16:creationId xmlns:a16="http://schemas.microsoft.com/office/drawing/2014/main" id="{3A0A4863-4788-E241-ABD1-1108FE349E07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6">
            <a:extLst>
              <a:ext uri="{FF2B5EF4-FFF2-40B4-BE49-F238E27FC236}">
                <a16:creationId xmlns:a16="http://schemas.microsoft.com/office/drawing/2014/main" id="{B11C53FA-E785-4042-81FD-EE034D49E3F3}"/>
              </a:ext>
            </a:extLst>
          </p:cNvPr>
          <p:cNvSpPr txBox="1"/>
          <p:nvPr userDrawn="1"/>
        </p:nvSpPr>
        <p:spPr>
          <a:xfrm>
            <a:off x="2325472" y="19570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0" name="TextBox 7">
            <a:extLst>
              <a:ext uri="{FF2B5EF4-FFF2-40B4-BE49-F238E27FC236}">
                <a16:creationId xmlns:a16="http://schemas.microsoft.com/office/drawing/2014/main" id="{798072E9-94C3-0442-9AF9-92AE7100CD32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34AE3627-257E-4F4B-BF0B-B157AF1F3828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2" name="TextBox 10">
            <a:extLst>
              <a:ext uri="{FF2B5EF4-FFF2-40B4-BE49-F238E27FC236}">
                <a16:creationId xmlns:a16="http://schemas.microsoft.com/office/drawing/2014/main" id="{F1E98245-BD7C-364D-A612-564E48CB38AD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14A794B0-D103-EC43-BDBB-622A2759DB35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24" name="直接连接符 30">
            <a:extLst>
              <a:ext uri="{FF2B5EF4-FFF2-40B4-BE49-F238E27FC236}">
                <a16:creationId xmlns:a16="http://schemas.microsoft.com/office/drawing/2014/main" id="{1CA04D05-6CD9-0143-A9C3-BC06C87A253E}"/>
              </a:ext>
            </a:extLst>
          </p:cNvPr>
          <p:cNvCxnSpPr>
            <a:cxnSpLocks/>
          </p:cNvCxnSpPr>
          <p:nvPr userDrawn="1"/>
        </p:nvCxnSpPr>
        <p:spPr>
          <a:xfrm>
            <a:off x="3967918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1">
            <a:extLst>
              <a:ext uri="{FF2B5EF4-FFF2-40B4-BE49-F238E27FC236}">
                <a16:creationId xmlns:a16="http://schemas.microsoft.com/office/drawing/2014/main" id="{F871D5BD-1030-BF41-A5CD-9F1CCC5900A9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6" name="直接连接符 24">
            <a:extLst>
              <a:ext uri="{FF2B5EF4-FFF2-40B4-BE49-F238E27FC236}">
                <a16:creationId xmlns:a16="http://schemas.microsoft.com/office/drawing/2014/main" id="{BA161B7E-6381-C745-953E-28E4F812B1DE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C2642FC6-A069-EB4A-AE09-AEAF3C0FF9D3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246" name="íšḻîďê">
              <a:extLst>
                <a:ext uri="{FF2B5EF4-FFF2-40B4-BE49-F238E27FC236}">
                  <a16:creationId xmlns:a16="http://schemas.microsoft.com/office/drawing/2014/main" id="{49171AB3-8591-5348-9C61-F17D0F929EB0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276" name="ïş1íḍê">
                <a:extLst>
                  <a:ext uri="{FF2B5EF4-FFF2-40B4-BE49-F238E27FC236}">
                    <a16:creationId xmlns:a16="http://schemas.microsoft.com/office/drawing/2014/main" id="{331EE849-D4A4-DC42-B184-E5D68CE3C507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šḻïḍè">
                <a:extLst>
                  <a:ext uri="{FF2B5EF4-FFF2-40B4-BE49-F238E27FC236}">
                    <a16:creationId xmlns:a16="http://schemas.microsoft.com/office/drawing/2014/main" id="{DF8A2D4E-E7AE-764C-B284-1B5B99A5E272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śľíḓé">
                <a:extLst>
                  <a:ext uri="{FF2B5EF4-FFF2-40B4-BE49-F238E27FC236}">
                    <a16:creationId xmlns:a16="http://schemas.microsoft.com/office/drawing/2014/main" id="{AE06900F-E8EC-644A-B307-9976F21A9C04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ïslíḍê">
                <a:extLst>
                  <a:ext uri="{FF2B5EF4-FFF2-40B4-BE49-F238E27FC236}">
                    <a16:creationId xmlns:a16="http://schemas.microsoft.com/office/drawing/2014/main" id="{52C5D888-08A1-5F44-B94A-1B39D2B56326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íṡļïdê">
                <a:extLst>
                  <a:ext uri="{FF2B5EF4-FFF2-40B4-BE49-F238E27FC236}">
                    <a16:creationId xmlns:a16="http://schemas.microsoft.com/office/drawing/2014/main" id="{9C2A8FB3-E6B7-5342-9F1A-E66018C224B8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iş1ïďe">
                <a:extLst>
                  <a:ext uri="{FF2B5EF4-FFF2-40B4-BE49-F238E27FC236}">
                    <a16:creationId xmlns:a16="http://schemas.microsoft.com/office/drawing/2014/main" id="{AB71DB15-AC89-EF4D-9581-A712A3F5D91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ṩḷíḍé">
                <a:extLst>
                  <a:ext uri="{FF2B5EF4-FFF2-40B4-BE49-F238E27FC236}">
                    <a16:creationId xmlns:a16="http://schemas.microsoft.com/office/drawing/2014/main" id="{FE48DBAC-D137-5E4A-AE2A-58A5E5D92FEF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ïśľíḍè">
                <a:extLst>
                  <a:ext uri="{FF2B5EF4-FFF2-40B4-BE49-F238E27FC236}">
                    <a16:creationId xmlns:a16="http://schemas.microsoft.com/office/drawing/2014/main" id="{64C522BC-A5D8-6E4A-8E2E-8A7E334324FA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í$ḻîḋè">
                <a:extLst>
                  <a:ext uri="{FF2B5EF4-FFF2-40B4-BE49-F238E27FC236}">
                    <a16:creationId xmlns:a16="http://schemas.microsoft.com/office/drawing/2014/main" id="{B2A17ADB-C350-6C47-A9E7-9353F379FA7E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iṣļíḋe">
                <a:extLst>
                  <a:ext uri="{FF2B5EF4-FFF2-40B4-BE49-F238E27FC236}">
                    <a16:creationId xmlns:a16="http://schemas.microsoft.com/office/drawing/2014/main" id="{19342845-CB0B-7842-A750-3CC457D90077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iṩḷiḓé">
                <a:extLst>
                  <a:ext uri="{FF2B5EF4-FFF2-40B4-BE49-F238E27FC236}">
                    <a16:creationId xmlns:a16="http://schemas.microsoft.com/office/drawing/2014/main" id="{3DC316BC-A0F4-B749-9D82-3E06B5258988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iSľiḍè">
                <a:extLst>
                  <a:ext uri="{FF2B5EF4-FFF2-40B4-BE49-F238E27FC236}">
                    <a16:creationId xmlns:a16="http://schemas.microsoft.com/office/drawing/2014/main" id="{079333E7-B194-C744-AFEB-1559449C15B0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ïṩḷîḍe">
                <a:extLst>
                  <a:ext uri="{FF2B5EF4-FFF2-40B4-BE49-F238E27FC236}">
                    <a16:creationId xmlns:a16="http://schemas.microsoft.com/office/drawing/2014/main" id="{008C6E34-7D64-E34A-9328-DF7C7638B8E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íšḻiḑê">
                <a:extLst>
                  <a:ext uri="{FF2B5EF4-FFF2-40B4-BE49-F238E27FC236}">
                    <a16:creationId xmlns:a16="http://schemas.microsoft.com/office/drawing/2014/main" id="{AAABCA0A-9410-EA4D-8278-D2197B42AFF2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ṩļïďè">
                <a:extLst>
                  <a:ext uri="{FF2B5EF4-FFF2-40B4-BE49-F238E27FC236}">
                    <a16:creationId xmlns:a16="http://schemas.microsoft.com/office/drawing/2014/main" id="{25E701C1-E0D7-8D42-A8D9-16C4F4697949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1" name="îṥlïḋê">
                <a:extLst>
                  <a:ext uri="{FF2B5EF4-FFF2-40B4-BE49-F238E27FC236}">
                    <a16:creationId xmlns:a16="http://schemas.microsoft.com/office/drawing/2014/main" id="{6481D560-8D59-3348-814B-8E2ED3F62DA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2" name="îṧľïdè">
                <a:extLst>
                  <a:ext uri="{FF2B5EF4-FFF2-40B4-BE49-F238E27FC236}">
                    <a16:creationId xmlns:a16="http://schemas.microsoft.com/office/drawing/2014/main" id="{0F34FCCA-894E-A749-B1A9-98BDCE801EE3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3" name="iSḷîḓê">
                <a:extLst>
                  <a:ext uri="{FF2B5EF4-FFF2-40B4-BE49-F238E27FC236}">
                    <a16:creationId xmlns:a16="http://schemas.microsoft.com/office/drawing/2014/main" id="{A3E75E0C-D4F2-9547-BE26-5F24FA75CAB7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4" name="îślíďè">
                <a:extLst>
                  <a:ext uri="{FF2B5EF4-FFF2-40B4-BE49-F238E27FC236}">
                    <a16:creationId xmlns:a16="http://schemas.microsoft.com/office/drawing/2014/main" id="{0A289880-B5F4-0D44-AA71-D31B27BF5F0F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5" name="iSḻïḍè">
                <a:extLst>
                  <a:ext uri="{FF2B5EF4-FFF2-40B4-BE49-F238E27FC236}">
                    <a16:creationId xmlns:a16="http://schemas.microsoft.com/office/drawing/2014/main" id="{559C6F73-3756-4D4C-A745-5C39000DE67E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6" name="ïṡliḑê">
                <a:extLst>
                  <a:ext uri="{FF2B5EF4-FFF2-40B4-BE49-F238E27FC236}">
                    <a16:creationId xmlns:a16="http://schemas.microsoft.com/office/drawing/2014/main" id="{B94A9EAC-5077-9C43-A07C-D8647900EC8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7" name="islïďé">
                <a:extLst>
                  <a:ext uri="{FF2B5EF4-FFF2-40B4-BE49-F238E27FC236}">
                    <a16:creationId xmlns:a16="http://schemas.microsoft.com/office/drawing/2014/main" id="{B54980F5-D4DB-3149-88E2-FC1B906C713D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8" name="îṥḷîdé">
                <a:extLst>
                  <a:ext uri="{FF2B5EF4-FFF2-40B4-BE49-F238E27FC236}">
                    <a16:creationId xmlns:a16="http://schemas.microsoft.com/office/drawing/2014/main" id="{8D26488D-9702-5B42-B3A8-2FE08043FC68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9" name="isḷîḋé">
                <a:extLst>
                  <a:ext uri="{FF2B5EF4-FFF2-40B4-BE49-F238E27FC236}">
                    <a16:creationId xmlns:a16="http://schemas.microsoft.com/office/drawing/2014/main" id="{3328F539-E168-2444-AA27-A21E0FB88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0" name="iśḷïḑè">
                <a:extLst>
                  <a:ext uri="{FF2B5EF4-FFF2-40B4-BE49-F238E27FC236}">
                    <a16:creationId xmlns:a16="http://schemas.microsoft.com/office/drawing/2014/main" id="{CCD927C5-139A-7A4D-9593-5E38A4BCD7E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1" name="iṧľiďé">
                <a:extLst>
                  <a:ext uri="{FF2B5EF4-FFF2-40B4-BE49-F238E27FC236}">
                    <a16:creationId xmlns:a16="http://schemas.microsoft.com/office/drawing/2014/main" id="{BBA4E80F-3918-1441-9422-4EF3F739AFD7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2" name="išľïḍé">
                <a:extLst>
                  <a:ext uri="{FF2B5EF4-FFF2-40B4-BE49-F238E27FC236}">
                    <a16:creationId xmlns:a16="http://schemas.microsoft.com/office/drawing/2014/main" id="{867B0927-8F2F-8842-8404-E9F92F9F8FF1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3" name="îŝlîḑè">
                <a:extLst>
                  <a:ext uri="{FF2B5EF4-FFF2-40B4-BE49-F238E27FC236}">
                    <a16:creationId xmlns:a16="http://schemas.microsoft.com/office/drawing/2014/main" id="{A301A8F9-6F9B-3943-99D1-65E7088742D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4" name="îṩḻíḓe">
                <a:extLst>
                  <a:ext uri="{FF2B5EF4-FFF2-40B4-BE49-F238E27FC236}">
                    <a16:creationId xmlns:a16="http://schemas.microsoft.com/office/drawing/2014/main" id="{4ADC4919-2595-EC42-93F1-AC81598C38DC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5" name="î$1îdè">
                <a:extLst>
                  <a:ext uri="{FF2B5EF4-FFF2-40B4-BE49-F238E27FC236}">
                    <a16:creationId xmlns:a16="http://schemas.microsoft.com/office/drawing/2014/main" id="{8F303413-D569-1F4D-8298-78E4F97EF2C0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6" name="iśľïḓe">
                <a:extLst>
                  <a:ext uri="{FF2B5EF4-FFF2-40B4-BE49-F238E27FC236}">
                    <a16:creationId xmlns:a16="http://schemas.microsoft.com/office/drawing/2014/main" id="{38842937-FDCA-6941-8B67-F867A925FDCF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7" name="iṣļïḑè">
                <a:extLst>
                  <a:ext uri="{FF2B5EF4-FFF2-40B4-BE49-F238E27FC236}">
                    <a16:creationId xmlns:a16="http://schemas.microsoft.com/office/drawing/2014/main" id="{36A50748-F007-3D44-9188-9CCCF4A7E025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8" name="iṡḷidé">
                <a:extLst>
                  <a:ext uri="{FF2B5EF4-FFF2-40B4-BE49-F238E27FC236}">
                    <a16:creationId xmlns:a16="http://schemas.microsoft.com/office/drawing/2014/main" id="{19522ED5-C7BF-5F4D-8194-F7E1A8DEDD46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9" name="íṡḷíḋe">
                <a:extLst>
                  <a:ext uri="{FF2B5EF4-FFF2-40B4-BE49-F238E27FC236}">
                    <a16:creationId xmlns:a16="http://schemas.microsoft.com/office/drawing/2014/main" id="{8672B506-ECAD-3448-AC68-460729E69835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0" name="íŝ1iḑê">
                <a:extLst>
                  <a:ext uri="{FF2B5EF4-FFF2-40B4-BE49-F238E27FC236}">
                    <a16:creationId xmlns:a16="http://schemas.microsoft.com/office/drawing/2014/main" id="{C255849B-0750-7041-A670-223C3279E97C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1" name="îṩḷiḑe">
                <a:extLst>
                  <a:ext uri="{FF2B5EF4-FFF2-40B4-BE49-F238E27FC236}">
                    <a16:creationId xmlns:a16="http://schemas.microsoft.com/office/drawing/2014/main" id="{16232912-DBF7-B840-A4AA-6D053116C76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2" name="iṧḻiḑê">
                <a:extLst>
                  <a:ext uri="{FF2B5EF4-FFF2-40B4-BE49-F238E27FC236}">
                    <a16:creationId xmlns:a16="http://schemas.microsoft.com/office/drawing/2014/main" id="{4AE4FD53-FAA2-2444-899C-23EFB14213B4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3" name="ïṣḻîḋè">
                <a:extLst>
                  <a:ext uri="{FF2B5EF4-FFF2-40B4-BE49-F238E27FC236}">
                    <a16:creationId xmlns:a16="http://schemas.microsoft.com/office/drawing/2014/main" id="{7028FD26-0F3F-C344-9DDF-1A48692668B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4" name="îṡ1îḍé">
                <a:extLst>
                  <a:ext uri="{FF2B5EF4-FFF2-40B4-BE49-F238E27FC236}">
                    <a16:creationId xmlns:a16="http://schemas.microsoft.com/office/drawing/2014/main" id="{46B44F2F-838F-5647-B04D-1182BEFAA08C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5" name="îš1íḑe">
                <a:extLst>
                  <a:ext uri="{FF2B5EF4-FFF2-40B4-BE49-F238E27FC236}">
                    <a16:creationId xmlns:a16="http://schemas.microsoft.com/office/drawing/2014/main" id="{941EA2D9-B725-B542-A3F7-A3E23DDBEC4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6" name="iš1ïḍe">
                <a:extLst>
                  <a:ext uri="{FF2B5EF4-FFF2-40B4-BE49-F238E27FC236}">
                    <a16:creationId xmlns:a16="http://schemas.microsoft.com/office/drawing/2014/main" id="{48E883DC-7FA2-5045-B010-995FAA503D47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7" name="îSḻîde">
                <a:extLst>
                  <a:ext uri="{FF2B5EF4-FFF2-40B4-BE49-F238E27FC236}">
                    <a16:creationId xmlns:a16="http://schemas.microsoft.com/office/drawing/2014/main" id="{8DF837D3-E0F5-E544-B0DC-A65DE0C91AD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8" name="î$ḻîḑé">
                <a:extLst>
                  <a:ext uri="{FF2B5EF4-FFF2-40B4-BE49-F238E27FC236}">
                    <a16:creationId xmlns:a16="http://schemas.microsoft.com/office/drawing/2014/main" id="{E5280F75-1ED2-5546-8326-8CE5FB49F7BC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9" name="íŝļïḓe">
                <a:extLst>
                  <a:ext uri="{FF2B5EF4-FFF2-40B4-BE49-F238E27FC236}">
                    <a16:creationId xmlns:a16="http://schemas.microsoft.com/office/drawing/2014/main" id="{563298BF-D12F-D547-A9EB-A2FD0E7644E9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0" name="îS1iḍé">
                <a:extLst>
                  <a:ext uri="{FF2B5EF4-FFF2-40B4-BE49-F238E27FC236}">
                    <a16:creationId xmlns:a16="http://schemas.microsoft.com/office/drawing/2014/main" id="{5C471C22-4F9F-5645-B7B9-5808162B9B40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1" name="išlïdé">
                <a:extLst>
                  <a:ext uri="{FF2B5EF4-FFF2-40B4-BE49-F238E27FC236}">
                    <a16:creationId xmlns:a16="http://schemas.microsoft.com/office/drawing/2014/main" id="{4908E9FF-6973-284E-A16B-584A73C9AB4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2" name="ïSlïde">
                <a:extLst>
                  <a:ext uri="{FF2B5EF4-FFF2-40B4-BE49-F238E27FC236}">
                    <a16:creationId xmlns:a16="http://schemas.microsoft.com/office/drawing/2014/main" id="{4CA791D0-30E7-704B-ACD4-B15DA1C0F1E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3" name="îşľïďe">
                <a:extLst>
                  <a:ext uri="{FF2B5EF4-FFF2-40B4-BE49-F238E27FC236}">
                    <a16:creationId xmlns:a16="http://schemas.microsoft.com/office/drawing/2014/main" id="{4EFC80CE-CF61-B045-B80A-02E394E45BAB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4" name="ïşľíďê">
                <a:extLst>
                  <a:ext uri="{FF2B5EF4-FFF2-40B4-BE49-F238E27FC236}">
                    <a16:creationId xmlns:a16="http://schemas.microsoft.com/office/drawing/2014/main" id="{E0C02EF5-B61D-A34B-AB84-3A92A3E948AC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5" name="íś1ïdè">
                <a:extLst>
                  <a:ext uri="{FF2B5EF4-FFF2-40B4-BE49-F238E27FC236}">
                    <a16:creationId xmlns:a16="http://schemas.microsoft.com/office/drawing/2014/main" id="{89D8E1E0-4C7F-7840-9EF4-3ED33002F3B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6" name="iṩḷiḍe">
                <a:extLst>
                  <a:ext uri="{FF2B5EF4-FFF2-40B4-BE49-F238E27FC236}">
                    <a16:creationId xmlns:a16="http://schemas.microsoft.com/office/drawing/2014/main" id="{AD9C48EA-F581-9946-8DC9-4BDF21F3D287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7" name="ïŝ1iďè">
                <a:extLst>
                  <a:ext uri="{FF2B5EF4-FFF2-40B4-BE49-F238E27FC236}">
                    <a16:creationId xmlns:a16="http://schemas.microsoft.com/office/drawing/2014/main" id="{345025D0-8B67-9C40-8728-02649DA348C1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8" name="íṩļíḋê">
                <a:extLst>
                  <a:ext uri="{FF2B5EF4-FFF2-40B4-BE49-F238E27FC236}">
                    <a16:creationId xmlns:a16="http://schemas.microsoft.com/office/drawing/2014/main" id="{9FA9D742-9195-6642-B445-99B24C17BC0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9" name="ïṧ1ïdè">
                <a:extLst>
                  <a:ext uri="{FF2B5EF4-FFF2-40B4-BE49-F238E27FC236}">
                    <a16:creationId xmlns:a16="http://schemas.microsoft.com/office/drawing/2014/main" id="{B4D185C7-1AF5-8342-9191-D8FAB89F145D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0" name="íŝḻîḍé">
                <a:extLst>
                  <a:ext uri="{FF2B5EF4-FFF2-40B4-BE49-F238E27FC236}">
                    <a16:creationId xmlns:a16="http://schemas.microsoft.com/office/drawing/2014/main" id="{C2733F06-2680-A741-BFBA-70A185222B1F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1" name="îşḻïḓé">
                <a:extLst>
                  <a:ext uri="{FF2B5EF4-FFF2-40B4-BE49-F238E27FC236}">
                    <a16:creationId xmlns:a16="http://schemas.microsoft.com/office/drawing/2014/main" id="{014B01FB-BE4B-3B4E-B997-C94B4B8DC4FC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2" name="íśļíďè">
                <a:extLst>
                  <a:ext uri="{FF2B5EF4-FFF2-40B4-BE49-F238E27FC236}">
                    <a16:creationId xmlns:a16="http://schemas.microsoft.com/office/drawing/2014/main" id="{D2C86E61-AEF7-8D44-A72A-CCBD093CD264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3" name="iŝ1ïdé">
                <a:extLst>
                  <a:ext uri="{FF2B5EF4-FFF2-40B4-BE49-F238E27FC236}">
                    <a16:creationId xmlns:a16="http://schemas.microsoft.com/office/drawing/2014/main" id="{E52432BC-DDB5-5445-B39A-4782F514F2DC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4" name="is1ídè">
                <a:extLst>
                  <a:ext uri="{FF2B5EF4-FFF2-40B4-BE49-F238E27FC236}">
                    <a16:creationId xmlns:a16="http://schemas.microsoft.com/office/drawing/2014/main" id="{834925A1-ED87-FD42-A0C4-CC7C8CCD712C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5" name="islíďê">
                <a:extLst>
                  <a:ext uri="{FF2B5EF4-FFF2-40B4-BE49-F238E27FC236}">
                    <a16:creationId xmlns:a16="http://schemas.microsoft.com/office/drawing/2014/main" id="{16CCF2FF-21DC-FC49-97DF-2DAC2C1CD64F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6" name="iṩlíḑê">
                <a:extLst>
                  <a:ext uri="{FF2B5EF4-FFF2-40B4-BE49-F238E27FC236}">
                    <a16:creationId xmlns:a16="http://schemas.microsoft.com/office/drawing/2014/main" id="{DD7C5A19-55D8-DC48-B1AF-2FAC8609E167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7" name="îṥḷïďê">
                <a:extLst>
                  <a:ext uri="{FF2B5EF4-FFF2-40B4-BE49-F238E27FC236}">
                    <a16:creationId xmlns:a16="http://schemas.microsoft.com/office/drawing/2014/main" id="{A2A1B4CA-64B0-C54E-95D2-B8273AFA915A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8" name="íṥḻïďè">
                <a:extLst>
                  <a:ext uri="{FF2B5EF4-FFF2-40B4-BE49-F238E27FC236}">
                    <a16:creationId xmlns:a16="http://schemas.microsoft.com/office/drawing/2014/main" id="{4F81F73E-836F-D742-820C-740E05DED8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9" name="íṡḷíḍè">
                <a:extLst>
                  <a:ext uri="{FF2B5EF4-FFF2-40B4-BE49-F238E27FC236}">
                    <a16:creationId xmlns:a16="http://schemas.microsoft.com/office/drawing/2014/main" id="{C5170157-A63E-F640-A382-23D591FD4A16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0" name="î$ḷîḑé">
                <a:extLst>
                  <a:ext uri="{FF2B5EF4-FFF2-40B4-BE49-F238E27FC236}">
                    <a16:creationId xmlns:a16="http://schemas.microsoft.com/office/drawing/2014/main" id="{6C511E9B-6950-0E44-A7C2-9E63E1B7276F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1" name="í$ľîdè">
                <a:extLst>
                  <a:ext uri="{FF2B5EF4-FFF2-40B4-BE49-F238E27FC236}">
                    <a16:creationId xmlns:a16="http://schemas.microsoft.com/office/drawing/2014/main" id="{C6900325-308B-E749-BF24-835453E473DC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2" name="iṥ1iḍè">
                <a:extLst>
                  <a:ext uri="{FF2B5EF4-FFF2-40B4-BE49-F238E27FC236}">
                    <a16:creationId xmlns:a16="http://schemas.microsoft.com/office/drawing/2014/main" id="{D0AE4C74-5652-854A-818C-DEB1D55A16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3" name="ïslidé">
                <a:extLst>
                  <a:ext uri="{FF2B5EF4-FFF2-40B4-BE49-F238E27FC236}">
                    <a16:creationId xmlns:a16="http://schemas.microsoft.com/office/drawing/2014/main" id="{6FEF2DB5-1375-884B-BFC4-89B428E9752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4" name="íṡlïďè">
                <a:extLst>
                  <a:ext uri="{FF2B5EF4-FFF2-40B4-BE49-F238E27FC236}">
                    <a16:creationId xmlns:a16="http://schemas.microsoft.com/office/drawing/2014/main" id="{69F1BA50-AEBC-9244-A454-75C05BC0E5DD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5" name="iṧ1ïḓè">
                <a:extLst>
                  <a:ext uri="{FF2B5EF4-FFF2-40B4-BE49-F238E27FC236}">
                    <a16:creationId xmlns:a16="http://schemas.microsoft.com/office/drawing/2014/main" id="{50950010-F52C-6841-A9E4-812673F9BCE8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47" name="íşḷïḑe">
              <a:extLst>
                <a:ext uri="{FF2B5EF4-FFF2-40B4-BE49-F238E27FC236}">
                  <a16:creationId xmlns:a16="http://schemas.microsoft.com/office/drawing/2014/main" id="{1EA826F0-AE07-504D-9C6E-4A6302BDCA69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248" name="îṥľíḑé">
                <a:extLst>
                  <a:ext uri="{FF2B5EF4-FFF2-40B4-BE49-F238E27FC236}">
                    <a16:creationId xmlns:a16="http://schemas.microsoft.com/office/drawing/2014/main" id="{39D64547-5156-9A46-BECB-158A08F4DD51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265" name="išḻiḑé">
                  <a:extLst>
                    <a:ext uri="{FF2B5EF4-FFF2-40B4-BE49-F238E27FC236}">
                      <a16:creationId xmlns:a16="http://schemas.microsoft.com/office/drawing/2014/main" id="{E9E95CFA-B471-D346-88CE-BF00280196C0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6" name="íṥľíďè">
                  <a:extLst>
                    <a:ext uri="{FF2B5EF4-FFF2-40B4-BE49-F238E27FC236}">
                      <a16:creationId xmlns:a16="http://schemas.microsoft.com/office/drawing/2014/main" id="{EB890018-20C4-6246-8A3C-F7FD68602FD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7" name="íś1iḑe">
                  <a:extLst>
                    <a:ext uri="{FF2B5EF4-FFF2-40B4-BE49-F238E27FC236}">
                      <a16:creationId xmlns:a16="http://schemas.microsoft.com/office/drawing/2014/main" id="{01179C9D-6713-BF47-AA0F-281ED877EEEE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8" name="iṩ1iḋè">
                  <a:extLst>
                    <a:ext uri="{FF2B5EF4-FFF2-40B4-BE49-F238E27FC236}">
                      <a16:creationId xmlns:a16="http://schemas.microsoft.com/office/drawing/2014/main" id="{621A8462-AF81-F546-A24F-AB4367F2710C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9" name="íṩlïḓè">
                  <a:extLst>
                    <a:ext uri="{FF2B5EF4-FFF2-40B4-BE49-F238E27FC236}">
                      <a16:creationId xmlns:a16="http://schemas.microsoft.com/office/drawing/2014/main" id="{57F3DDF2-34D4-7543-9418-964C5B630599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0" name="ísḷïďè">
                  <a:extLst>
                    <a:ext uri="{FF2B5EF4-FFF2-40B4-BE49-F238E27FC236}">
                      <a16:creationId xmlns:a16="http://schemas.microsoft.com/office/drawing/2014/main" id="{C5186C17-1E83-714A-8B14-0163667BC9E4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1" name="îṧļîḓé">
                  <a:extLst>
                    <a:ext uri="{FF2B5EF4-FFF2-40B4-BE49-F238E27FC236}">
                      <a16:creationId xmlns:a16="http://schemas.microsoft.com/office/drawing/2014/main" id="{799F2DE9-5612-5C49-ACB0-FF33A8D94B31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2" name="iSļïḑé">
                  <a:extLst>
                    <a:ext uri="{FF2B5EF4-FFF2-40B4-BE49-F238E27FC236}">
                      <a16:creationId xmlns:a16="http://schemas.microsoft.com/office/drawing/2014/main" id="{9CE9B73C-A77B-CA4F-9CD9-1B7561A61257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3" name="íšlïďè">
                  <a:extLst>
                    <a:ext uri="{FF2B5EF4-FFF2-40B4-BE49-F238E27FC236}">
                      <a16:creationId xmlns:a16="http://schemas.microsoft.com/office/drawing/2014/main" id="{1E9C718C-CB3C-BC48-BB64-22E4D8039279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4" name="işḷîḑe">
                  <a:extLst>
                    <a:ext uri="{FF2B5EF4-FFF2-40B4-BE49-F238E27FC236}">
                      <a16:creationId xmlns:a16="http://schemas.microsoft.com/office/drawing/2014/main" id="{88E40FB8-5CA6-9E40-962B-D214B5F662CB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5" name="íṥḻiďê">
                  <a:extLst>
                    <a:ext uri="{FF2B5EF4-FFF2-40B4-BE49-F238E27FC236}">
                      <a16:creationId xmlns:a16="http://schemas.microsoft.com/office/drawing/2014/main" id="{844B0D86-9046-2141-A874-61F3E25E14C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9" name="ïšľîḍê">
                <a:extLst>
                  <a:ext uri="{FF2B5EF4-FFF2-40B4-BE49-F238E27FC236}">
                    <a16:creationId xmlns:a16="http://schemas.microsoft.com/office/drawing/2014/main" id="{1C609813-1774-8E4D-9F8C-E1E3661FF14A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250" name="îṩľîḑê">
                  <a:extLst>
                    <a:ext uri="{FF2B5EF4-FFF2-40B4-BE49-F238E27FC236}">
                      <a16:creationId xmlns:a16="http://schemas.microsoft.com/office/drawing/2014/main" id="{C89BCD88-9FA4-BD44-982F-9844236EA45A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1" name="îṩḷîde">
                  <a:extLst>
                    <a:ext uri="{FF2B5EF4-FFF2-40B4-BE49-F238E27FC236}">
                      <a16:creationId xmlns:a16="http://schemas.microsoft.com/office/drawing/2014/main" id="{CCB337B7-50AE-2F4E-A6E5-61392C25DFC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2" name="îṣḻîḑê">
                  <a:extLst>
                    <a:ext uri="{FF2B5EF4-FFF2-40B4-BE49-F238E27FC236}">
                      <a16:creationId xmlns:a16="http://schemas.microsoft.com/office/drawing/2014/main" id="{45143715-8506-694C-B7D2-4989C8FFBCAA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3" name="ïṥlíḑê">
                  <a:extLst>
                    <a:ext uri="{FF2B5EF4-FFF2-40B4-BE49-F238E27FC236}">
                      <a16:creationId xmlns:a16="http://schemas.microsoft.com/office/drawing/2014/main" id="{404C92B2-6E6C-6044-9EF8-14F1D8D61BF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4" name="îş1íḋe">
                  <a:extLst>
                    <a:ext uri="{FF2B5EF4-FFF2-40B4-BE49-F238E27FC236}">
                      <a16:creationId xmlns:a16="http://schemas.microsoft.com/office/drawing/2014/main" id="{7C5F190C-6F8A-8743-B665-77D7BA9B99B1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5" name="îş1ïḋe">
                  <a:extLst>
                    <a:ext uri="{FF2B5EF4-FFF2-40B4-BE49-F238E27FC236}">
                      <a16:creationId xmlns:a16="http://schemas.microsoft.com/office/drawing/2014/main" id="{AACAEFC6-00DB-624B-96E5-55D1153283D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6" name="íšlídè">
                  <a:extLst>
                    <a:ext uri="{FF2B5EF4-FFF2-40B4-BE49-F238E27FC236}">
                      <a16:creationId xmlns:a16="http://schemas.microsoft.com/office/drawing/2014/main" id="{6B91F165-2F01-9D4C-950F-9CEF67F7AEAE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7" name="îṣḻîďe">
                  <a:extLst>
                    <a:ext uri="{FF2B5EF4-FFF2-40B4-BE49-F238E27FC236}">
                      <a16:creationId xmlns:a16="http://schemas.microsoft.com/office/drawing/2014/main" id="{A86EADCA-D694-E449-8EE6-CDCDF22A34C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8" name="íŝḻiḋè">
                  <a:extLst>
                    <a:ext uri="{FF2B5EF4-FFF2-40B4-BE49-F238E27FC236}">
                      <a16:creationId xmlns:a16="http://schemas.microsoft.com/office/drawing/2014/main" id="{8F478696-931D-F84B-8764-BEAA0286246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9" name="î$ḷíďé">
                  <a:extLst>
                    <a:ext uri="{FF2B5EF4-FFF2-40B4-BE49-F238E27FC236}">
                      <a16:creationId xmlns:a16="http://schemas.microsoft.com/office/drawing/2014/main" id="{8037E45B-B559-4446-9B46-4A200B187521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0" name="îṡlîďe">
                  <a:extLst>
                    <a:ext uri="{FF2B5EF4-FFF2-40B4-BE49-F238E27FC236}">
                      <a16:creationId xmlns:a16="http://schemas.microsoft.com/office/drawing/2014/main" id="{966194C0-DA5C-164F-84D3-187CDBEFED3E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1" name="ïşľîḍé">
                  <a:extLst>
                    <a:ext uri="{FF2B5EF4-FFF2-40B4-BE49-F238E27FC236}">
                      <a16:creationId xmlns:a16="http://schemas.microsoft.com/office/drawing/2014/main" id="{35AF3130-2C15-5842-AFD1-576DBB732B53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2" name="îṩľîďe">
                  <a:extLst>
                    <a:ext uri="{FF2B5EF4-FFF2-40B4-BE49-F238E27FC236}">
                      <a16:creationId xmlns:a16="http://schemas.microsoft.com/office/drawing/2014/main" id="{BDD7DDCD-E30F-764D-80CF-830A60436831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3" name="iS1idè">
                  <a:extLst>
                    <a:ext uri="{FF2B5EF4-FFF2-40B4-BE49-F238E27FC236}">
                      <a16:creationId xmlns:a16="http://schemas.microsoft.com/office/drawing/2014/main" id="{E921EDEF-EBCF-6044-9628-02C1420BEAC6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4" name="iṣḷîḋe">
                  <a:extLst>
                    <a:ext uri="{FF2B5EF4-FFF2-40B4-BE49-F238E27FC236}">
                      <a16:creationId xmlns:a16="http://schemas.microsoft.com/office/drawing/2014/main" id="{B4BF50DA-B9DA-1444-89A0-381C75023C90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0" name="图片 109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8B9A523-AD8C-9140-B30D-DCF5D7DFB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项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E2D27C-224B-F643-B588-29BDDDEC93B8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92288A91-E4A1-CF4B-AC9F-E018E84F2198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F5D4A67B-2F45-3043-AE3C-F10A84055284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C6F4C044-36CD-1F46-90E8-4568F0FDDD1D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7B1D3A3-1511-7749-8847-B02F07BFC181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D720EBDD-3439-BA49-B070-D4574BCD3830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1" name="直接连接符 30">
            <a:extLst>
              <a:ext uri="{FF2B5EF4-FFF2-40B4-BE49-F238E27FC236}">
                <a16:creationId xmlns:a16="http://schemas.microsoft.com/office/drawing/2014/main" id="{96EBA393-BA52-4C4B-9E9B-0B6F5412F2C6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63E2A9-772A-0049-86B9-03B5762F14C8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3" name="直接连接符 24">
            <a:extLst>
              <a:ext uri="{FF2B5EF4-FFF2-40B4-BE49-F238E27FC236}">
                <a16:creationId xmlns:a16="http://schemas.microsoft.com/office/drawing/2014/main" id="{E9BAC3A3-D763-F246-95DA-EDA0F83FFC5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66C043-CBF3-614A-B480-AFC7C51A6AF4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5" name="íšḻîďê">
              <a:extLst>
                <a:ext uri="{FF2B5EF4-FFF2-40B4-BE49-F238E27FC236}">
                  <a16:creationId xmlns:a16="http://schemas.microsoft.com/office/drawing/2014/main" id="{2D6CDB16-E3A5-2548-B292-E449BC5FD932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5" name="ïş1íḍê">
                <a:extLst>
                  <a:ext uri="{FF2B5EF4-FFF2-40B4-BE49-F238E27FC236}">
                    <a16:creationId xmlns:a16="http://schemas.microsoft.com/office/drawing/2014/main" id="{E4FA89B3-207E-3D4E-AF4C-AFCBC7A87063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šḻïḍè">
                <a:extLst>
                  <a:ext uri="{FF2B5EF4-FFF2-40B4-BE49-F238E27FC236}">
                    <a16:creationId xmlns:a16="http://schemas.microsoft.com/office/drawing/2014/main" id="{98E9EF5E-34B5-674E-86AC-AAC6B0EBE14B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śľíḓé">
                <a:extLst>
                  <a:ext uri="{FF2B5EF4-FFF2-40B4-BE49-F238E27FC236}">
                    <a16:creationId xmlns:a16="http://schemas.microsoft.com/office/drawing/2014/main" id="{396C6D59-F680-4748-BB39-1714C26E81A0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slíḍê">
                <a:extLst>
                  <a:ext uri="{FF2B5EF4-FFF2-40B4-BE49-F238E27FC236}">
                    <a16:creationId xmlns:a16="http://schemas.microsoft.com/office/drawing/2014/main" id="{35E9D866-0EC6-1944-BA5B-1824343B1D60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ṡļïdê">
                <a:extLst>
                  <a:ext uri="{FF2B5EF4-FFF2-40B4-BE49-F238E27FC236}">
                    <a16:creationId xmlns:a16="http://schemas.microsoft.com/office/drawing/2014/main" id="{A044180F-DDE6-D747-BD4E-75703FC329C5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ş1ïďe">
                <a:extLst>
                  <a:ext uri="{FF2B5EF4-FFF2-40B4-BE49-F238E27FC236}">
                    <a16:creationId xmlns:a16="http://schemas.microsoft.com/office/drawing/2014/main" id="{2D3FB320-D78A-4945-8D06-45560AF393BF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ṩḷíḍé">
                <a:extLst>
                  <a:ext uri="{FF2B5EF4-FFF2-40B4-BE49-F238E27FC236}">
                    <a16:creationId xmlns:a16="http://schemas.microsoft.com/office/drawing/2014/main" id="{0B593AEB-7CDF-CB4A-B51D-15F2BFE34230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śľíḍè">
                <a:extLst>
                  <a:ext uri="{FF2B5EF4-FFF2-40B4-BE49-F238E27FC236}">
                    <a16:creationId xmlns:a16="http://schemas.microsoft.com/office/drawing/2014/main" id="{BB86023A-FD35-3C46-A438-272EC90F3014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$ḻîḋè">
                <a:extLst>
                  <a:ext uri="{FF2B5EF4-FFF2-40B4-BE49-F238E27FC236}">
                    <a16:creationId xmlns:a16="http://schemas.microsoft.com/office/drawing/2014/main" id="{2E4DD133-B5EE-BB40-AF2C-C4AFE5718B16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ṣļíḋe">
                <a:extLst>
                  <a:ext uri="{FF2B5EF4-FFF2-40B4-BE49-F238E27FC236}">
                    <a16:creationId xmlns:a16="http://schemas.microsoft.com/office/drawing/2014/main" id="{2FA2C55E-73A5-D046-8C2C-14662FBF63C3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ṩḷiḓé">
                <a:extLst>
                  <a:ext uri="{FF2B5EF4-FFF2-40B4-BE49-F238E27FC236}">
                    <a16:creationId xmlns:a16="http://schemas.microsoft.com/office/drawing/2014/main" id="{72A2A076-C1C3-7C44-9FF9-E2676878B69C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Sľiḍè">
                <a:extLst>
                  <a:ext uri="{FF2B5EF4-FFF2-40B4-BE49-F238E27FC236}">
                    <a16:creationId xmlns:a16="http://schemas.microsoft.com/office/drawing/2014/main" id="{BE94EE74-AD01-A745-A3B7-F415C9BE68FA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ḷîḍe">
                <a:extLst>
                  <a:ext uri="{FF2B5EF4-FFF2-40B4-BE49-F238E27FC236}">
                    <a16:creationId xmlns:a16="http://schemas.microsoft.com/office/drawing/2014/main" id="{14E1F2FF-F981-0244-81DA-178373C1CB5A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šḻiḑê">
                <a:extLst>
                  <a:ext uri="{FF2B5EF4-FFF2-40B4-BE49-F238E27FC236}">
                    <a16:creationId xmlns:a16="http://schemas.microsoft.com/office/drawing/2014/main" id="{F66EA04D-5123-274D-AB5D-9F9CCC96E47E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ṩļïďè">
                <a:extLst>
                  <a:ext uri="{FF2B5EF4-FFF2-40B4-BE49-F238E27FC236}">
                    <a16:creationId xmlns:a16="http://schemas.microsoft.com/office/drawing/2014/main" id="{5FE70A70-508A-5549-B97B-786DF0B0EEC3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ṥlïḋê">
                <a:extLst>
                  <a:ext uri="{FF2B5EF4-FFF2-40B4-BE49-F238E27FC236}">
                    <a16:creationId xmlns:a16="http://schemas.microsoft.com/office/drawing/2014/main" id="{AF0E061B-C9B3-634B-9F68-B3D97BB1816A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ṧľïdè">
                <a:extLst>
                  <a:ext uri="{FF2B5EF4-FFF2-40B4-BE49-F238E27FC236}">
                    <a16:creationId xmlns:a16="http://schemas.microsoft.com/office/drawing/2014/main" id="{0E8E2BE6-281D-F04F-BA41-5E27F387E6C4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ḷîḓê">
                <a:extLst>
                  <a:ext uri="{FF2B5EF4-FFF2-40B4-BE49-F238E27FC236}">
                    <a16:creationId xmlns:a16="http://schemas.microsoft.com/office/drawing/2014/main" id="{5F2B4D20-5D98-304B-B329-6B842D4DF0C6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líďè">
                <a:extLst>
                  <a:ext uri="{FF2B5EF4-FFF2-40B4-BE49-F238E27FC236}">
                    <a16:creationId xmlns:a16="http://schemas.microsoft.com/office/drawing/2014/main" id="{A29B8BBF-7686-3842-96AA-D5328D8741A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ḻïḍè">
                <a:extLst>
                  <a:ext uri="{FF2B5EF4-FFF2-40B4-BE49-F238E27FC236}">
                    <a16:creationId xmlns:a16="http://schemas.microsoft.com/office/drawing/2014/main" id="{4C9E3FB2-8C92-BA48-B62E-148373B53D78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ṡliḑê">
                <a:extLst>
                  <a:ext uri="{FF2B5EF4-FFF2-40B4-BE49-F238E27FC236}">
                    <a16:creationId xmlns:a16="http://schemas.microsoft.com/office/drawing/2014/main" id="{0E442BD2-6436-E24C-BAEC-C8290D692D5B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lïďé">
                <a:extLst>
                  <a:ext uri="{FF2B5EF4-FFF2-40B4-BE49-F238E27FC236}">
                    <a16:creationId xmlns:a16="http://schemas.microsoft.com/office/drawing/2014/main" id="{D0E8C5C4-2ADA-1148-BFEA-644ECE7F5D2B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îṥḷîdé">
                <a:extLst>
                  <a:ext uri="{FF2B5EF4-FFF2-40B4-BE49-F238E27FC236}">
                    <a16:creationId xmlns:a16="http://schemas.microsoft.com/office/drawing/2014/main" id="{83B1C14E-51F2-1541-8263-E3A3965BC35D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sḷîḋé">
                <a:extLst>
                  <a:ext uri="{FF2B5EF4-FFF2-40B4-BE49-F238E27FC236}">
                    <a16:creationId xmlns:a16="http://schemas.microsoft.com/office/drawing/2014/main" id="{C2F44439-063D-FA4E-B355-4FDD50131E8E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śḷïḑè">
                <a:extLst>
                  <a:ext uri="{FF2B5EF4-FFF2-40B4-BE49-F238E27FC236}">
                    <a16:creationId xmlns:a16="http://schemas.microsoft.com/office/drawing/2014/main" id="{0819D914-F069-0647-9E50-31B33CF93C4E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ṧľiďé">
                <a:extLst>
                  <a:ext uri="{FF2B5EF4-FFF2-40B4-BE49-F238E27FC236}">
                    <a16:creationId xmlns:a16="http://schemas.microsoft.com/office/drawing/2014/main" id="{C1AA7240-BDA5-2244-9438-B07477ECDE9A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šľïḍé">
                <a:extLst>
                  <a:ext uri="{FF2B5EF4-FFF2-40B4-BE49-F238E27FC236}">
                    <a16:creationId xmlns:a16="http://schemas.microsoft.com/office/drawing/2014/main" id="{14D47FFD-C30F-1C47-90E2-D73C3190721F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ŝlîḑè">
                <a:extLst>
                  <a:ext uri="{FF2B5EF4-FFF2-40B4-BE49-F238E27FC236}">
                    <a16:creationId xmlns:a16="http://schemas.microsoft.com/office/drawing/2014/main" id="{50248B63-485D-F74B-94F9-8F49F0EADD36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ṩḻíḓe">
                <a:extLst>
                  <a:ext uri="{FF2B5EF4-FFF2-40B4-BE49-F238E27FC236}">
                    <a16:creationId xmlns:a16="http://schemas.microsoft.com/office/drawing/2014/main" id="{FF1C4D4D-D316-9849-B7BB-AB2C32D45A90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$1îdè">
                <a:extLst>
                  <a:ext uri="{FF2B5EF4-FFF2-40B4-BE49-F238E27FC236}">
                    <a16:creationId xmlns:a16="http://schemas.microsoft.com/office/drawing/2014/main" id="{46761381-742C-A24A-A08D-F021B1A070D3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śľïḓe">
                <a:extLst>
                  <a:ext uri="{FF2B5EF4-FFF2-40B4-BE49-F238E27FC236}">
                    <a16:creationId xmlns:a16="http://schemas.microsoft.com/office/drawing/2014/main" id="{2E9A6A6D-4535-2F44-9903-DB230B8FA511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ṣļïḑè">
                <a:extLst>
                  <a:ext uri="{FF2B5EF4-FFF2-40B4-BE49-F238E27FC236}">
                    <a16:creationId xmlns:a16="http://schemas.microsoft.com/office/drawing/2014/main" id="{2EDB1863-F103-2F49-AF1C-3F6A2563AAE4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iṡḷidé">
                <a:extLst>
                  <a:ext uri="{FF2B5EF4-FFF2-40B4-BE49-F238E27FC236}">
                    <a16:creationId xmlns:a16="http://schemas.microsoft.com/office/drawing/2014/main" id="{6707C8EF-F1E7-7F4A-B141-8CC66832FA6D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ṡḷíḋe">
                <a:extLst>
                  <a:ext uri="{FF2B5EF4-FFF2-40B4-BE49-F238E27FC236}">
                    <a16:creationId xmlns:a16="http://schemas.microsoft.com/office/drawing/2014/main" id="{A2252D57-5124-F944-ACE0-04EB38EBDDE9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ŝ1iḑê">
                <a:extLst>
                  <a:ext uri="{FF2B5EF4-FFF2-40B4-BE49-F238E27FC236}">
                    <a16:creationId xmlns:a16="http://schemas.microsoft.com/office/drawing/2014/main" id="{E4EB27E6-5CBD-0E49-8AA4-68295A0A15D7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ḑe">
                <a:extLst>
                  <a:ext uri="{FF2B5EF4-FFF2-40B4-BE49-F238E27FC236}">
                    <a16:creationId xmlns:a16="http://schemas.microsoft.com/office/drawing/2014/main" id="{F3E5CF5B-7A26-6840-89B3-CC60BB01D34E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ṧḻiḑê">
                <a:extLst>
                  <a:ext uri="{FF2B5EF4-FFF2-40B4-BE49-F238E27FC236}">
                    <a16:creationId xmlns:a16="http://schemas.microsoft.com/office/drawing/2014/main" id="{10A9D207-5F2A-0541-84CB-8904F1221D32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ṣḻîḋè">
                <a:extLst>
                  <a:ext uri="{FF2B5EF4-FFF2-40B4-BE49-F238E27FC236}">
                    <a16:creationId xmlns:a16="http://schemas.microsoft.com/office/drawing/2014/main" id="{2DF9CC6D-D8C5-A04A-9E69-A9778A742F1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ṡ1îḍé">
                <a:extLst>
                  <a:ext uri="{FF2B5EF4-FFF2-40B4-BE49-F238E27FC236}">
                    <a16:creationId xmlns:a16="http://schemas.microsoft.com/office/drawing/2014/main" id="{11192A96-2B3B-2C40-AE13-6D7E7E6C208D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š1íḑe">
                <a:extLst>
                  <a:ext uri="{FF2B5EF4-FFF2-40B4-BE49-F238E27FC236}">
                    <a16:creationId xmlns:a16="http://schemas.microsoft.com/office/drawing/2014/main" id="{9D58E5CC-B697-8844-B007-3B1FED51B763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š1ïḍe">
                <a:extLst>
                  <a:ext uri="{FF2B5EF4-FFF2-40B4-BE49-F238E27FC236}">
                    <a16:creationId xmlns:a16="http://schemas.microsoft.com/office/drawing/2014/main" id="{554242CB-6CF4-FA4C-B987-0ACEE75914C2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Sḻîde">
                <a:extLst>
                  <a:ext uri="{FF2B5EF4-FFF2-40B4-BE49-F238E27FC236}">
                    <a16:creationId xmlns:a16="http://schemas.microsoft.com/office/drawing/2014/main" id="{12F1DC7D-4F32-914A-9785-214267F6C251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$ḻîḑé">
                <a:extLst>
                  <a:ext uri="{FF2B5EF4-FFF2-40B4-BE49-F238E27FC236}">
                    <a16:creationId xmlns:a16="http://schemas.microsoft.com/office/drawing/2014/main" id="{5C919169-A9FC-5B48-89C5-12AA3BD981B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íŝļïḓe">
                <a:extLst>
                  <a:ext uri="{FF2B5EF4-FFF2-40B4-BE49-F238E27FC236}">
                    <a16:creationId xmlns:a16="http://schemas.microsoft.com/office/drawing/2014/main" id="{7A138858-1074-6943-A5E0-7A286CF2F566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S1iḍé">
                <a:extLst>
                  <a:ext uri="{FF2B5EF4-FFF2-40B4-BE49-F238E27FC236}">
                    <a16:creationId xmlns:a16="http://schemas.microsoft.com/office/drawing/2014/main" id="{52B2504D-850F-FF43-A555-5333275A03DA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šlïdé">
                <a:extLst>
                  <a:ext uri="{FF2B5EF4-FFF2-40B4-BE49-F238E27FC236}">
                    <a16:creationId xmlns:a16="http://schemas.microsoft.com/office/drawing/2014/main" id="{9DAC4C90-3508-C242-8771-63ADBDA61B88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Slïde">
                <a:extLst>
                  <a:ext uri="{FF2B5EF4-FFF2-40B4-BE49-F238E27FC236}">
                    <a16:creationId xmlns:a16="http://schemas.microsoft.com/office/drawing/2014/main" id="{583E813B-EEEC-F64A-9859-4C6ED9C71A8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îşľïďe">
                <a:extLst>
                  <a:ext uri="{FF2B5EF4-FFF2-40B4-BE49-F238E27FC236}">
                    <a16:creationId xmlns:a16="http://schemas.microsoft.com/office/drawing/2014/main" id="{4D03EA9E-9AE8-1049-8BB2-3D21B86D09F0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şľíďê">
                <a:extLst>
                  <a:ext uri="{FF2B5EF4-FFF2-40B4-BE49-F238E27FC236}">
                    <a16:creationId xmlns:a16="http://schemas.microsoft.com/office/drawing/2014/main" id="{36C2C471-0E09-A349-96BB-0BB6E71E2942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ś1ïdè">
                <a:extLst>
                  <a:ext uri="{FF2B5EF4-FFF2-40B4-BE49-F238E27FC236}">
                    <a16:creationId xmlns:a16="http://schemas.microsoft.com/office/drawing/2014/main" id="{838E0857-4DED-CE4F-A0C0-DCC52873CDA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iṩḷiḍe">
                <a:extLst>
                  <a:ext uri="{FF2B5EF4-FFF2-40B4-BE49-F238E27FC236}">
                    <a16:creationId xmlns:a16="http://schemas.microsoft.com/office/drawing/2014/main" id="{00DC0108-89BA-4D4D-ABA3-372FB27B153C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ŝ1iďè">
                <a:extLst>
                  <a:ext uri="{FF2B5EF4-FFF2-40B4-BE49-F238E27FC236}">
                    <a16:creationId xmlns:a16="http://schemas.microsoft.com/office/drawing/2014/main" id="{9A204479-ED07-A145-B1F2-E1FC74BA482A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ṩļíḋê">
                <a:extLst>
                  <a:ext uri="{FF2B5EF4-FFF2-40B4-BE49-F238E27FC236}">
                    <a16:creationId xmlns:a16="http://schemas.microsoft.com/office/drawing/2014/main" id="{4CB72073-5279-524F-99AC-CEFB68B6BB0D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ṧ1ïdè">
                <a:extLst>
                  <a:ext uri="{FF2B5EF4-FFF2-40B4-BE49-F238E27FC236}">
                    <a16:creationId xmlns:a16="http://schemas.microsoft.com/office/drawing/2014/main" id="{B38246B0-B619-C74A-B767-54A51463D930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ŝḻîḍé">
                <a:extLst>
                  <a:ext uri="{FF2B5EF4-FFF2-40B4-BE49-F238E27FC236}">
                    <a16:creationId xmlns:a16="http://schemas.microsoft.com/office/drawing/2014/main" id="{2412A158-C833-EE47-867A-99FBFAF11E31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şḻïḓé">
                <a:extLst>
                  <a:ext uri="{FF2B5EF4-FFF2-40B4-BE49-F238E27FC236}">
                    <a16:creationId xmlns:a16="http://schemas.microsoft.com/office/drawing/2014/main" id="{DDB9102C-A31A-DB42-A495-E79534EDBE98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śļíďè">
                <a:extLst>
                  <a:ext uri="{FF2B5EF4-FFF2-40B4-BE49-F238E27FC236}">
                    <a16:creationId xmlns:a16="http://schemas.microsoft.com/office/drawing/2014/main" id="{B44DFA45-2CB3-CD46-B05E-D5114C6111E1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ŝ1ïdé">
                <a:extLst>
                  <a:ext uri="{FF2B5EF4-FFF2-40B4-BE49-F238E27FC236}">
                    <a16:creationId xmlns:a16="http://schemas.microsoft.com/office/drawing/2014/main" id="{F0A7F0E3-303E-CB4C-BA64-8AF95400F6C8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1ídè">
                <a:extLst>
                  <a:ext uri="{FF2B5EF4-FFF2-40B4-BE49-F238E27FC236}">
                    <a16:creationId xmlns:a16="http://schemas.microsoft.com/office/drawing/2014/main" id="{CC12E377-D9B7-BD41-8B13-C8C5DE4EB9B9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slíďê">
                <a:extLst>
                  <a:ext uri="{FF2B5EF4-FFF2-40B4-BE49-F238E27FC236}">
                    <a16:creationId xmlns:a16="http://schemas.microsoft.com/office/drawing/2014/main" id="{D0905FF6-7FA9-3B41-A473-1F2412579583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líḑê">
                <a:extLst>
                  <a:ext uri="{FF2B5EF4-FFF2-40B4-BE49-F238E27FC236}">
                    <a16:creationId xmlns:a16="http://schemas.microsoft.com/office/drawing/2014/main" id="{8FB11CF8-7372-5548-A02D-9D4907390FCB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ṥḷïďê">
                <a:extLst>
                  <a:ext uri="{FF2B5EF4-FFF2-40B4-BE49-F238E27FC236}">
                    <a16:creationId xmlns:a16="http://schemas.microsoft.com/office/drawing/2014/main" id="{A51005B4-3641-6244-AE1B-CD801371B928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ṥḻïďè">
                <a:extLst>
                  <a:ext uri="{FF2B5EF4-FFF2-40B4-BE49-F238E27FC236}">
                    <a16:creationId xmlns:a16="http://schemas.microsoft.com/office/drawing/2014/main" id="{2C05E527-F974-6F4A-B022-E22A356C55A0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ṡḷíḍè">
                <a:extLst>
                  <a:ext uri="{FF2B5EF4-FFF2-40B4-BE49-F238E27FC236}">
                    <a16:creationId xmlns:a16="http://schemas.microsoft.com/office/drawing/2014/main" id="{EC8769BE-8DF1-3043-961B-FF09F3D6297B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$ḷîḑé">
                <a:extLst>
                  <a:ext uri="{FF2B5EF4-FFF2-40B4-BE49-F238E27FC236}">
                    <a16:creationId xmlns:a16="http://schemas.microsoft.com/office/drawing/2014/main" id="{79EB8BEC-C55F-3F46-87D7-2ED7EB7DD221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$ľîdè">
                <a:extLst>
                  <a:ext uri="{FF2B5EF4-FFF2-40B4-BE49-F238E27FC236}">
                    <a16:creationId xmlns:a16="http://schemas.microsoft.com/office/drawing/2014/main" id="{3FFC2CDA-AD6F-6944-8590-5D0B025E5423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ṥ1iḍè">
                <a:extLst>
                  <a:ext uri="{FF2B5EF4-FFF2-40B4-BE49-F238E27FC236}">
                    <a16:creationId xmlns:a16="http://schemas.microsoft.com/office/drawing/2014/main" id="{BAF0D80E-0C41-674B-9A72-5CF69E44FF3B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slidé">
                <a:extLst>
                  <a:ext uri="{FF2B5EF4-FFF2-40B4-BE49-F238E27FC236}">
                    <a16:creationId xmlns:a16="http://schemas.microsoft.com/office/drawing/2014/main" id="{C6ED679D-A923-B246-BE02-9033773E6149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lïďè">
                <a:extLst>
                  <a:ext uri="{FF2B5EF4-FFF2-40B4-BE49-F238E27FC236}">
                    <a16:creationId xmlns:a16="http://schemas.microsoft.com/office/drawing/2014/main" id="{4F82E3E2-A316-FB4A-AA2A-BD4DD7B23E57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ṧ1ïḓè">
                <a:extLst>
                  <a:ext uri="{FF2B5EF4-FFF2-40B4-BE49-F238E27FC236}">
                    <a16:creationId xmlns:a16="http://schemas.microsoft.com/office/drawing/2014/main" id="{9DD84EA9-FDF3-6A40-801E-1BB09BF89144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íşḷïḑe">
              <a:extLst>
                <a:ext uri="{FF2B5EF4-FFF2-40B4-BE49-F238E27FC236}">
                  <a16:creationId xmlns:a16="http://schemas.microsoft.com/office/drawing/2014/main" id="{69044EA7-B286-C947-9AE6-21C84E59C2DF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7" name="îṥľíḑé">
                <a:extLst>
                  <a:ext uri="{FF2B5EF4-FFF2-40B4-BE49-F238E27FC236}">
                    <a16:creationId xmlns:a16="http://schemas.microsoft.com/office/drawing/2014/main" id="{5019F457-F27C-5248-AC42-46DB3F8F12E4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4" name="išḻiḑé">
                  <a:extLst>
                    <a:ext uri="{FF2B5EF4-FFF2-40B4-BE49-F238E27FC236}">
                      <a16:creationId xmlns:a16="http://schemas.microsoft.com/office/drawing/2014/main" id="{41BD64C4-D820-0145-BD94-19A09630EF8E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ṥľíďè">
                  <a:extLst>
                    <a:ext uri="{FF2B5EF4-FFF2-40B4-BE49-F238E27FC236}">
                      <a16:creationId xmlns:a16="http://schemas.microsoft.com/office/drawing/2014/main" id="{F85FC4C8-E1DA-A64B-BA19-3A885C92C97A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ś1iḑe">
                  <a:extLst>
                    <a:ext uri="{FF2B5EF4-FFF2-40B4-BE49-F238E27FC236}">
                      <a16:creationId xmlns:a16="http://schemas.microsoft.com/office/drawing/2014/main" id="{C42A9C0E-3E34-074F-9092-00999A5D2CD5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iṩ1iḋè">
                  <a:extLst>
                    <a:ext uri="{FF2B5EF4-FFF2-40B4-BE49-F238E27FC236}">
                      <a16:creationId xmlns:a16="http://schemas.microsoft.com/office/drawing/2014/main" id="{CCDC76BC-B0EA-D346-87DC-E13DA7B11558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ṩlïḓè">
                  <a:extLst>
                    <a:ext uri="{FF2B5EF4-FFF2-40B4-BE49-F238E27FC236}">
                      <a16:creationId xmlns:a16="http://schemas.microsoft.com/office/drawing/2014/main" id="{BDD0F909-2F2A-B64B-99E8-052403F565B3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ísḷïďè">
                  <a:extLst>
                    <a:ext uri="{FF2B5EF4-FFF2-40B4-BE49-F238E27FC236}">
                      <a16:creationId xmlns:a16="http://schemas.microsoft.com/office/drawing/2014/main" id="{0BEAC418-4AF3-A04F-8F3B-EA61AEAF01D5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îṧļîḓé">
                  <a:extLst>
                    <a:ext uri="{FF2B5EF4-FFF2-40B4-BE49-F238E27FC236}">
                      <a16:creationId xmlns:a16="http://schemas.microsoft.com/office/drawing/2014/main" id="{0164D3BD-B9CD-1A40-8B9D-50A902361EE2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Sļïḑé">
                  <a:extLst>
                    <a:ext uri="{FF2B5EF4-FFF2-40B4-BE49-F238E27FC236}">
                      <a16:creationId xmlns:a16="http://schemas.microsoft.com/office/drawing/2014/main" id="{E6567C89-796F-D144-A360-92A0AAB2C841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šlïďè">
                  <a:extLst>
                    <a:ext uri="{FF2B5EF4-FFF2-40B4-BE49-F238E27FC236}">
                      <a16:creationId xmlns:a16="http://schemas.microsoft.com/office/drawing/2014/main" id="{D4B9FCDF-2378-1D46-BB5E-C2C7BA7DE6DA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şḷîḑe">
                  <a:extLst>
                    <a:ext uri="{FF2B5EF4-FFF2-40B4-BE49-F238E27FC236}">
                      <a16:creationId xmlns:a16="http://schemas.microsoft.com/office/drawing/2014/main" id="{A761E4F1-0FC8-BE49-9D38-F4574DDD8D1F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ṥḻiďê">
                  <a:extLst>
                    <a:ext uri="{FF2B5EF4-FFF2-40B4-BE49-F238E27FC236}">
                      <a16:creationId xmlns:a16="http://schemas.microsoft.com/office/drawing/2014/main" id="{52A9D1A5-63F0-A04E-B5FF-D88EB5CDEFFF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ïšľîḍê">
                <a:extLst>
                  <a:ext uri="{FF2B5EF4-FFF2-40B4-BE49-F238E27FC236}">
                    <a16:creationId xmlns:a16="http://schemas.microsoft.com/office/drawing/2014/main" id="{B173A58A-06BE-104C-84B2-D8FB6598D32B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9" name="îṩľîḑê">
                  <a:extLst>
                    <a:ext uri="{FF2B5EF4-FFF2-40B4-BE49-F238E27FC236}">
                      <a16:creationId xmlns:a16="http://schemas.microsoft.com/office/drawing/2014/main" id="{6ED7CEA1-D9DB-F04C-AB73-6C9325BE75F4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ṩḷîde">
                  <a:extLst>
                    <a:ext uri="{FF2B5EF4-FFF2-40B4-BE49-F238E27FC236}">
                      <a16:creationId xmlns:a16="http://schemas.microsoft.com/office/drawing/2014/main" id="{49DB8A22-BB69-904F-B64A-B5249E29A547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ṣḻîḑê">
                  <a:extLst>
                    <a:ext uri="{FF2B5EF4-FFF2-40B4-BE49-F238E27FC236}">
                      <a16:creationId xmlns:a16="http://schemas.microsoft.com/office/drawing/2014/main" id="{626BE5DC-03DD-9E47-8E75-13E85D014ABE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ïṥlíḑê">
                  <a:extLst>
                    <a:ext uri="{FF2B5EF4-FFF2-40B4-BE49-F238E27FC236}">
                      <a16:creationId xmlns:a16="http://schemas.microsoft.com/office/drawing/2014/main" id="{FBD00EB7-20AF-CA49-867D-8753BFD781C6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ş1íḋe">
                  <a:extLst>
                    <a:ext uri="{FF2B5EF4-FFF2-40B4-BE49-F238E27FC236}">
                      <a16:creationId xmlns:a16="http://schemas.microsoft.com/office/drawing/2014/main" id="{7BA4BC92-0B68-794D-9F82-E75136C7685E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ş1ïḋe">
                  <a:extLst>
                    <a:ext uri="{FF2B5EF4-FFF2-40B4-BE49-F238E27FC236}">
                      <a16:creationId xmlns:a16="http://schemas.microsoft.com/office/drawing/2014/main" id="{570761F1-A62C-384F-95C2-EFD6256EF215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šlídè">
                  <a:extLst>
                    <a:ext uri="{FF2B5EF4-FFF2-40B4-BE49-F238E27FC236}">
                      <a16:creationId xmlns:a16="http://schemas.microsoft.com/office/drawing/2014/main" id="{AEA30654-7C30-FE4F-A5ED-1F17CD491D53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ṣḻîďe">
                  <a:extLst>
                    <a:ext uri="{FF2B5EF4-FFF2-40B4-BE49-F238E27FC236}">
                      <a16:creationId xmlns:a16="http://schemas.microsoft.com/office/drawing/2014/main" id="{072731F6-4534-6845-933D-F67F5488C17F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íŝḻiḋè">
                  <a:extLst>
                    <a:ext uri="{FF2B5EF4-FFF2-40B4-BE49-F238E27FC236}">
                      <a16:creationId xmlns:a16="http://schemas.microsoft.com/office/drawing/2014/main" id="{7246C345-664B-C042-A571-FE642F9C26F8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$ḷíďé">
                  <a:extLst>
                    <a:ext uri="{FF2B5EF4-FFF2-40B4-BE49-F238E27FC236}">
                      <a16:creationId xmlns:a16="http://schemas.microsoft.com/office/drawing/2014/main" id="{D105C1D0-7714-C043-ADA1-716D6A5D3F06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ṡlîďe">
                  <a:extLst>
                    <a:ext uri="{FF2B5EF4-FFF2-40B4-BE49-F238E27FC236}">
                      <a16:creationId xmlns:a16="http://schemas.microsoft.com/office/drawing/2014/main" id="{AC4EE1CD-4D64-FB4D-8AC1-E3806D813236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şľîḍé">
                  <a:extLst>
                    <a:ext uri="{FF2B5EF4-FFF2-40B4-BE49-F238E27FC236}">
                      <a16:creationId xmlns:a16="http://schemas.microsoft.com/office/drawing/2014/main" id="{C6E68F9B-14D4-E84E-B386-42C650218BD1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ṩľîďe">
                  <a:extLst>
                    <a:ext uri="{FF2B5EF4-FFF2-40B4-BE49-F238E27FC236}">
                      <a16:creationId xmlns:a16="http://schemas.microsoft.com/office/drawing/2014/main" id="{EBB5D45A-79CC-104B-A0E7-C50ECF8FCAA0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S1idè">
                  <a:extLst>
                    <a:ext uri="{FF2B5EF4-FFF2-40B4-BE49-F238E27FC236}">
                      <a16:creationId xmlns:a16="http://schemas.microsoft.com/office/drawing/2014/main" id="{96D57D56-1E60-F14B-A1FB-1333DB5018C0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iṣḷîḋe">
                  <a:extLst>
                    <a:ext uri="{FF2B5EF4-FFF2-40B4-BE49-F238E27FC236}">
                      <a16:creationId xmlns:a16="http://schemas.microsoft.com/office/drawing/2014/main" id="{C91D5838-4922-4845-B8FA-26696C5A74F9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5" name="图片 114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6434590-0D14-6340-A214-69DD74CCE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7A9057D8-3574-9D42-9B27-94CF47E73290}"/>
              </a:ext>
            </a:extLst>
          </p:cNvPr>
          <p:cNvSpPr/>
          <p:nvPr userDrawn="1"/>
        </p:nvSpPr>
        <p:spPr>
          <a:xfrm>
            <a:off x="3954699" y="-456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7" name="TextBox 6">
            <a:extLst>
              <a:ext uri="{FF2B5EF4-FFF2-40B4-BE49-F238E27FC236}">
                <a16:creationId xmlns:a16="http://schemas.microsoft.com/office/drawing/2014/main" id="{BB7AB647-70F0-5D45-9B25-B37DC8336A99}"/>
              </a:ext>
            </a:extLst>
          </p:cNvPr>
          <p:cNvSpPr txBox="1"/>
          <p:nvPr userDrawn="1"/>
        </p:nvSpPr>
        <p:spPr>
          <a:xfrm>
            <a:off x="3975878" y="18367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18" name="TextBox 7">
            <a:extLst>
              <a:ext uri="{FF2B5EF4-FFF2-40B4-BE49-F238E27FC236}">
                <a16:creationId xmlns:a16="http://schemas.microsoft.com/office/drawing/2014/main" id="{C22CA380-F307-1B40-9CC3-49618DCA8915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  <p:cxnSp>
        <p:nvCxnSpPr>
          <p:cNvPr id="119" name="直接连接符 30">
            <a:extLst>
              <a:ext uri="{FF2B5EF4-FFF2-40B4-BE49-F238E27FC236}">
                <a16:creationId xmlns:a16="http://schemas.microsoft.com/office/drawing/2014/main" id="{8FE2EF28-3747-B543-BAA2-593D0F5E1E4E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与演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3772E8-2B26-584C-97F2-D3D84C428FCD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78CA70CC-9C13-644C-B4BF-BA2527C27724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20AD79FB-B0DD-444D-810F-0CB4F6030FDB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1">
            <a:extLst>
              <a:ext uri="{FF2B5EF4-FFF2-40B4-BE49-F238E27FC236}">
                <a16:creationId xmlns:a16="http://schemas.microsoft.com/office/drawing/2014/main" id="{A067F4D6-F853-4048-8545-A2C6100101DB}"/>
              </a:ext>
            </a:extLst>
          </p:cNvPr>
          <p:cNvSpPr txBox="1"/>
          <p:nvPr userDrawn="1"/>
        </p:nvSpPr>
        <p:spPr>
          <a:xfrm>
            <a:off x="7090170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0D453AE1-6E50-DA40-A387-3D8345F00FC0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5F8A54B-E039-3A41-893E-8D97AD23F707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2" name="直接连接符 24">
            <a:extLst>
              <a:ext uri="{FF2B5EF4-FFF2-40B4-BE49-F238E27FC236}">
                <a16:creationId xmlns:a16="http://schemas.microsoft.com/office/drawing/2014/main" id="{3ECD7833-602C-254C-9525-001E5A31D28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863C4AB-6B54-BE49-8239-58DD158D7701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4" name="íšḻîďê">
              <a:extLst>
                <a:ext uri="{FF2B5EF4-FFF2-40B4-BE49-F238E27FC236}">
                  <a16:creationId xmlns:a16="http://schemas.microsoft.com/office/drawing/2014/main" id="{F407E653-ADB8-7246-AF41-634FAE58DC3B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4" name="ïş1íḍê">
                <a:extLst>
                  <a:ext uri="{FF2B5EF4-FFF2-40B4-BE49-F238E27FC236}">
                    <a16:creationId xmlns:a16="http://schemas.microsoft.com/office/drawing/2014/main" id="{1126F108-6D31-7345-8EA8-2103CAE1E433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šḻïḍè">
                <a:extLst>
                  <a:ext uri="{FF2B5EF4-FFF2-40B4-BE49-F238E27FC236}">
                    <a16:creationId xmlns:a16="http://schemas.microsoft.com/office/drawing/2014/main" id="{3C72554B-C1D6-5745-9C58-B00A09BB8711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śľíḓé">
                <a:extLst>
                  <a:ext uri="{FF2B5EF4-FFF2-40B4-BE49-F238E27FC236}">
                    <a16:creationId xmlns:a16="http://schemas.microsoft.com/office/drawing/2014/main" id="{D08923BE-9000-784D-9E20-D8149B565778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slíḍê">
                <a:extLst>
                  <a:ext uri="{FF2B5EF4-FFF2-40B4-BE49-F238E27FC236}">
                    <a16:creationId xmlns:a16="http://schemas.microsoft.com/office/drawing/2014/main" id="{B34D7201-6614-8C43-8BBA-E02613F4CA14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ṡļïdê">
                <a:extLst>
                  <a:ext uri="{FF2B5EF4-FFF2-40B4-BE49-F238E27FC236}">
                    <a16:creationId xmlns:a16="http://schemas.microsoft.com/office/drawing/2014/main" id="{F5D7D42B-35C0-A04C-886E-EDD8F0E23A69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ş1ïďe">
                <a:extLst>
                  <a:ext uri="{FF2B5EF4-FFF2-40B4-BE49-F238E27FC236}">
                    <a16:creationId xmlns:a16="http://schemas.microsoft.com/office/drawing/2014/main" id="{99384F92-0318-6A4B-86C6-F39FD9C8811F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ṩḷíḍé">
                <a:extLst>
                  <a:ext uri="{FF2B5EF4-FFF2-40B4-BE49-F238E27FC236}">
                    <a16:creationId xmlns:a16="http://schemas.microsoft.com/office/drawing/2014/main" id="{059B7487-4671-2F47-AAB6-10FBAF1FEFA2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śľíḍè">
                <a:extLst>
                  <a:ext uri="{FF2B5EF4-FFF2-40B4-BE49-F238E27FC236}">
                    <a16:creationId xmlns:a16="http://schemas.microsoft.com/office/drawing/2014/main" id="{70E7C04E-760E-0D48-B821-8495EB8316AD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í$ḻîḋè">
                <a:extLst>
                  <a:ext uri="{FF2B5EF4-FFF2-40B4-BE49-F238E27FC236}">
                    <a16:creationId xmlns:a16="http://schemas.microsoft.com/office/drawing/2014/main" id="{F32C76E7-E2B2-8B4A-BEF8-777ED91E6121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ṣļíḋe">
                <a:extLst>
                  <a:ext uri="{FF2B5EF4-FFF2-40B4-BE49-F238E27FC236}">
                    <a16:creationId xmlns:a16="http://schemas.microsoft.com/office/drawing/2014/main" id="{60FB3BDB-7E17-784E-A8A4-F901183B7C46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ṩḷiḓé">
                <a:extLst>
                  <a:ext uri="{FF2B5EF4-FFF2-40B4-BE49-F238E27FC236}">
                    <a16:creationId xmlns:a16="http://schemas.microsoft.com/office/drawing/2014/main" id="{46560BFA-4485-7142-8053-230F1C73CFF1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Sľiḍè">
                <a:extLst>
                  <a:ext uri="{FF2B5EF4-FFF2-40B4-BE49-F238E27FC236}">
                    <a16:creationId xmlns:a16="http://schemas.microsoft.com/office/drawing/2014/main" id="{D167E69F-0ABE-7D44-831A-AF24237E1F98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ṩḷîḍe">
                <a:extLst>
                  <a:ext uri="{FF2B5EF4-FFF2-40B4-BE49-F238E27FC236}">
                    <a16:creationId xmlns:a16="http://schemas.microsoft.com/office/drawing/2014/main" id="{1810D3DF-EEE6-904B-BA45-A6FFF9E8DCB6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íšḻiḑê">
                <a:extLst>
                  <a:ext uri="{FF2B5EF4-FFF2-40B4-BE49-F238E27FC236}">
                    <a16:creationId xmlns:a16="http://schemas.microsoft.com/office/drawing/2014/main" id="{B93ADF8E-5DC0-EA40-85F8-0C8207E2A28A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ṩļïďè">
                <a:extLst>
                  <a:ext uri="{FF2B5EF4-FFF2-40B4-BE49-F238E27FC236}">
                    <a16:creationId xmlns:a16="http://schemas.microsoft.com/office/drawing/2014/main" id="{13AF332A-CE49-F343-A57B-D514AE1B7A2B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ṥlïḋê">
                <a:extLst>
                  <a:ext uri="{FF2B5EF4-FFF2-40B4-BE49-F238E27FC236}">
                    <a16:creationId xmlns:a16="http://schemas.microsoft.com/office/drawing/2014/main" id="{000F861F-4EB9-9F4A-84C0-3DD55B61555E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îṧľïdè">
                <a:extLst>
                  <a:ext uri="{FF2B5EF4-FFF2-40B4-BE49-F238E27FC236}">
                    <a16:creationId xmlns:a16="http://schemas.microsoft.com/office/drawing/2014/main" id="{3171B370-8DCE-0E47-AD9E-9C01EC86069D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Sḷîḓê">
                <a:extLst>
                  <a:ext uri="{FF2B5EF4-FFF2-40B4-BE49-F238E27FC236}">
                    <a16:creationId xmlns:a16="http://schemas.microsoft.com/office/drawing/2014/main" id="{CE9F296B-D446-CF4C-9A09-81CC65D2D205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ślíďè">
                <a:extLst>
                  <a:ext uri="{FF2B5EF4-FFF2-40B4-BE49-F238E27FC236}">
                    <a16:creationId xmlns:a16="http://schemas.microsoft.com/office/drawing/2014/main" id="{A4CFE70B-4E08-684D-8CEA-E6EDDB05F753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Sḻïḍè">
                <a:extLst>
                  <a:ext uri="{FF2B5EF4-FFF2-40B4-BE49-F238E27FC236}">
                    <a16:creationId xmlns:a16="http://schemas.microsoft.com/office/drawing/2014/main" id="{0C8DF4DE-186B-494C-B45C-BA13BF0E42A3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ṡliḑê">
                <a:extLst>
                  <a:ext uri="{FF2B5EF4-FFF2-40B4-BE49-F238E27FC236}">
                    <a16:creationId xmlns:a16="http://schemas.microsoft.com/office/drawing/2014/main" id="{EB45EC0A-A691-AC41-B950-E6501D834E17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lïďé">
                <a:extLst>
                  <a:ext uri="{FF2B5EF4-FFF2-40B4-BE49-F238E27FC236}">
                    <a16:creationId xmlns:a16="http://schemas.microsoft.com/office/drawing/2014/main" id="{F6FF302F-8D96-804E-80FA-DAC710EF1E3E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ṥḷîdé">
                <a:extLst>
                  <a:ext uri="{FF2B5EF4-FFF2-40B4-BE49-F238E27FC236}">
                    <a16:creationId xmlns:a16="http://schemas.microsoft.com/office/drawing/2014/main" id="{41FCE5D4-7987-9646-A389-3D98354A3A41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sḷîḋé">
                <a:extLst>
                  <a:ext uri="{FF2B5EF4-FFF2-40B4-BE49-F238E27FC236}">
                    <a16:creationId xmlns:a16="http://schemas.microsoft.com/office/drawing/2014/main" id="{238120C8-7200-5C44-85C2-707C9FDBE5B5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śḷïḑè">
                <a:extLst>
                  <a:ext uri="{FF2B5EF4-FFF2-40B4-BE49-F238E27FC236}">
                    <a16:creationId xmlns:a16="http://schemas.microsoft.com/office/drawing/2014/main" id="{F1FFB91C-84BE-324C-8FB9-7D1A18A28183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ṧľiďé">
                <a:extLst>
                  <a:ext uri="{FF2B5EF4-FFF2-40B4-BE49-F238E27FC236}">
                    <a16:creationId xmlns:a16="http://schemas.microsoft.com/office/drawing/2014/main" id="{6982A756-289F-0140-A9E2-0D928C55CAAB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šľïḍé">
                <a:extLst>
                  <a:ext uri="{FF2B5EF4-FFF2-40B4-BE49-F238E27FC236}">
                    <a16:creationId xmlns:a16="http://schemas.microsoft.com/office/drawing/2014/main" id="{E0AD663F-B444-A043-8B44-5DEF9E94AAAC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ŝlîḑè">
                <a:extLst>
                  <a:ext uri="{FF2B5EF4-FFF2-40B4-BE49-F238E27FC236}">
                    <a16:creationId xmlns:a16="http://schemas.microsoft.com/office/drawing/2014/main" id="{CC84C67F-12E3-184A-AF3C-AC21193F4F50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ṩḻíḓe">
                <a:extLst>
                  <a:ext uri="{FF2B5EF4-FFF2-40B4-BE49-F238E27FC236}">
                    <a16:creationId xmlns:a16="http://schemas.microsoft.com/office/drawing/2014/main" id="{6B9F4299-17FA-F748-8B75-CDC2DA72ABFE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$1îdè">
                <a:extLst>
                  <a:ext uri="{FF2B5EF4-FFF2-40B4-BE49-F238E27FC236}">
                    <a16:creationId xmlns:a16="http://schemas.microsoft.com/office/drawing/2014/main" id="{A6B041E3-4B7B-AD49-9675-436376AFE56A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śľïḓe">
                <a:extLst>
                  <a:ext uri="{FF2B5EF4-FFF2-40B4-BE49-F238E27FC236}">
                    <a16:creationId xmlns:a16="http://schemas.microsoft.com/office/drawing/2014/main" id="{0BD538EC-C3CF-4E42-8989-80191A01B613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ļïḑè">
                <a:extLst>
                  <a:ext uri="{FF2B5EF4-FFF2-40B4-BE49-F238E27FC236}">
                    <a16:creationId xmlns:a16="http://schemas.microsoft.com/office/drawing/2014/main" id="{CAC56E15-4562-6946-B395-7E6D43262488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iṡḷidé">
                <a:extLst>
                  <a:ext uri="{FF2B5EF4-FFF2-40B4-BE49-F238E27FC236}">
                    <a16:creationId xmlns:a16="http://schemas.microsoft.com/office/drawing/2014/main" id="{E6F36003-A0E8-3342-A9A6-F6F66B90EB90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ṡḷíḋe">
                <a:extLst>
                  <a:ext uri="{FF2B5EF4-FFF2-40B4-BE49-F238E27FC236}">
                    <a16:creationId xmlns:a16="http://schemas.microsoft.com/office/drawing/2014/main" id="{369C75EC-4F26-1745-A198-793BB19AA874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ŝ1iḑê">
                <a:extLst>
                  <a:ext uri="{FF2B5EF4-FFF2-40B4-BE49-F238E27FC236}">
                    <a16:creationId xmlns:a16="http://schemas.microsoft.com/office/drawing/2014/main" id="{5A2362DC-FFBF-6645-B2CE-4CA493737E34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ṩḷiḑe">
                <a:extLst>
                  <a:ext uri="{FF2B5EF4-FFF2-40B4-BE49-F238E27FC236}">
                    <a16:creationId xmlns:a16="http://schemas.microsoft.com/office/drawing/2014/main" id="{F353AAFD-F9B0-B341-B00C-222DB2E05216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iṧḻiḑê">
                <a:extLst>
                  <a:ext uri="{FF2B5EF4-FFF2-40B4-BE49-F238E27FC236}">
                    <a16:creationId xmlns:a16="http://schemas.microsoft.com/office/drawing/2014/main" id="{C684439D-9BB2-804B-9EAB-C7A71B1E8808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ṣḻîḋè">
                <a:extLst>
                  <a:ext uri="{FF2B5EF4-FFF2-40B4-BE49-F238E27FC236}">
                    <a16:creationId xmlns:a16="http://schemas.microsoft.com/office/drawing/2014/main" id="{2D67F423-78A2-584B-A3A4-9B72C2633626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ṡ1îḍé">
                <a:extLst>
                  <a:ext uri="{FF2B5EF4-FFF2-40B4-BE49-F238E27FC236}">
                    <a16:creationId xmlns:a16="http://schemas.microsoft.com/office/drawing/2014/main" id="{7F37A33D-6CFD-A841-864B-3B20A5F40E26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š1íḑe">
                <a:extLst>
                  <a:ext uri="{FF2B5EF4-FFF2-40B4-BE49-F238E27FC236}">
                    <a16:creationId xmlns:a16="http://schemas.microsoft.com/office/drawing/2014/main" id="{8418CFC1-A367-E746-89E1-716016ECB5B0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š1ïḍe">
                <a:extLst>
                  <a:ext uri="{FF2B5EF4-FFF2-40B4-BE49-F238E27FC236}">
                    <a16:creationId xmlns:a16="http://schemas.microsoft.com/office/drawing/2014/main" id="{7E48EF2E-3333-2543-9AA6-452D186BCF51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Sḻîde">
                <a:extLst>
                  <a:ext uri="{FF2B5EF4-FFF2-40B4-BE49-F238E27FC236}">
                    <a16:creationId xmlns:a16="http://schemas.microsoft.com/office/drawing/2014/main" id="{7825696D-3B67-BF4E-9272-50F600412622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$ḻîḑé">
                <a:extLst>
                  <a:ext uri="{FF2B5EF4-FFF2-40B4-BE49-F238E27FC236}">
                    <a16:creationId xmlns:a16="http://schemas.microsoft.com/office/drawing/2014/main" id="{B6AB7DFA-990A-EC43-AFF0-18ECAFBBC607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ŝļïḓe">
                <a:extLst>
                  <a:ext uri="{FF2B5EF4-FFF2-40B4-BE49-F238E27FC236}">
                    <a16:creationId xmlns:a16="http://schemas.microsoft.com/office/drawing/2014/main" id="{1FAE7A10-2E5C-D449-8A72-4950C0C2E83E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S1iḍé">
                <a:extLst>
                  <a:ext uri="{FF2B5EF4-FFF2-40B4-BE49-F238E27FC236}">
                    <a16:creationId xmlns:a16="http://schemas.microsoft.com/office/drawing/2014/main" id="{DCAEFCF3-C054-C441-B155-E067F783C70A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išlïdé">
                <a:extLst>
                  <a:ext uri="{FF2B5EF4-FFF2-40B4-BE49-F238E27FC236}">
                    <a16:creationId xmlns:a16="http://schemas.microsoft.com/office/drawing/2014/main" id="{1F1241A4-C2C6-9F4D-9E1F-DADC8F0C5FE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ïSlïde">
                <a:extLst>
                  <a:ext uri="{FF2B5EF4-FFF2-40B4-BE49-F238E27FC236}">
                    <a16:creationId xmlns:a16="http://schemas.microsoft.com/office/drawing/2014/main" id="{BD3A9F6D-6328-0D4A-A2BB-B877BCBC8EDC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şľïďe">
                <a:extLst>
                  <a:ext uri="{FF2B5EF4-FFF2-40B4-BE49-F238E27FC236}">
                    <a16:creationId xmlns:a16="http://schemas.microsoft.com/office/drawing/2014/main" id="{2D5EB63D-3827-7C49-A0B7-771116A4F610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şľíďê">
                <a:extLst>
                  <a:ext uri="{FF2B5EF4-FFF2-40B4-BE49-F238E27FC236}">
                    <a16:creationId xmlns:a16="http://schemas.microsoft.com/office/drawing/2014/main" id="{233946A9-403E-E643-A5AC-568E4B9197AB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ś1ïdè">
                <a:extLst>
                  <a:ext uri="{FF2B5EF4-FFF2-40B4-BE49-F238E27FC236}">
                    <a16:creationId xmlns:a16="http://schemas.microsoft.com/office/drawing/2014/main" id="{4FBAC84E-1F86-9840-969B-E709F9078447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ṩḷiḍe">
                <a:extLst>
                  <a:ext uri="{FF2B5EF4-FFF2-40B4-BE49-F238E27FC236}">
                    <a16:creationId xmlns:a16="http://schemas.microsoft.com/office/drawing/2014/main" id="{D9C34180-A584-3D49-A0DC-2B5056CDEAB0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ŝ1iďè">
                <a:extLst>
                  <a:ext uri="{FF2B5EF4-FFF2-40B4-BE49-F238E27FC236}">
                    <a16:creationId xmlns:a16="http://schemas.microsoft.com/office/drawing/2014/main" id="{648104A8-4D23-664C-A030-9629EB7F61E9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ṩļíḋê">
                <a:extLst>
                  <a:ext uri="{FF2B5EF4-FFF2-40B4-BE49-F238E27FC236}">
                    <a16:creationId xmlns:a16="http://schemas.microsoft.com/office/drawing/2014/main" id="{6099BCB0-0FA8-5F47-AD86-85E065B61904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ṧ1ïdè">
                <a:extLst>
                  <a:ext uri="{FF2B5EF4-FFF2-40B4-BE49-F238E27FC236}">
                    <a16:creationId xmlns:a16="http://schemas.microsoft.com/office/drawing/2014/main" id="{6950593A-66EA-E443-A517-C5E51731CCD1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ḻîḍé">
                <a:extLst>
                  <a:ext uri="{FF2B5EF4-FFF2-40B4-BE49-F238E27FC236}">
                    <a16:creationId xmlns:a16="http://schemas.microsoft.com/office/drawing/2014/main" id="{F9E75A21-F397-C04B-B043-D23FC5B5830B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şḻïḓé">
                <a:extLst>
                  <a:ext uri="{FF2B5EF4-FFF2-40B4-BE49-F238E27FC236}">
                    <a16:creationId xmlns:a16="http://schemas.microsoft.com/office/drawing/2014/main" id="{1D3A4D0D-D05B-374E-9ECA-161D2B776E00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ļíďè">
                <a:extLst>
                  <a:ext uri="{FF2B5EF4-FFF2-40B4-BE49-F238E27FC236}">
                    <a16:creationId xmlns:a16="http://schemas.microsoft.com/office/drawing/2014/main" id="{A9283279-559A-7445-9A9B-5D68785ACF29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ŝ1ïdé">
                <a:extLst>
                  <a:ext uri="{FF2B5EF4-FFF2-40B4-BE49-F238E27FC236}">
                    <a16:creationId xmlns:a16="http://schemas.microsoft.com/office/drawing/2014/main" id="{62EFE3BC-3522-6F43-BA4F-CFF00B8B8FC1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1ídè">
                <a:extLst>
                  <a:ext uri="{FF2B5EF4-FFF2-40B4-BE49-F238E27FC236}">
                    <a16:creationId xmlns:a16="http://schemas.microsoft.com/office/drawing/2014/main" id="{D53A231E-A62E-864D-A129-723D5B5AE8EA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slíďê">
                <a:extLst>
                  <a:ext uri="{FF2B5EF4-FFF2-40B4-BE49-F238E27FC236}">
                    <a16:creationId xmlns:a16="http://schemas.microsoft.com/office/drawing/2014/main" id="{BC9BE919-8D74-8B4C-A972-7CB7E46C69E0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iṩlíḑê">
                <a:extLst>
                  <a:ext uri="{FF2B5EF4-FFF2-40B4-BE49-F238E27FC236}">
                    <a16:creationId xmlns:a16="http://schemas.microsoft.com/office/drawing/2014/main" id="{403F8B08-AA8F-574C-BC81-8ADD14F223DF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ṥḷïďê">
                <a:extLst>
                  <a:ext uri="{FF2B5EF4-FFF2-40B4-BE49-F238E27FC236}">
                    <a16:creationId xmlns:a16="http://schemas.microsoft.com/office/drawing/2014/main" id="{276F2CC8-A641-0740-B9A9-2C358522D6B1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ṥḻïďè">
                <a:extLst>
                  <a:ext uri="{FF2B5EF4-FFF2-40B4-BE49-F238E27FC236}">
                    <a16:creationId xmlns:a16="http://schemas.microsoft.com/office/drawing/2014/main" id="{E9AF5077-D480-ED43-9972-4AF7306BC09B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ṡḷíḍè">
                <a:extLst>
                  <a:ext uri="{FF2B5EF4-FFF2-40B4-BE49-F238E27FC236}">
                    <a16:creationId xmlns:a16="http://schemas.microsoft.com/office/drawing/2014/main" id="{934E5B86-0626-C341-A7F0-80FD898D18C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î$ḷîḑé">
                <a:extLst>
                  <a:ext uri="{FF2B5EF4-FFF2-40B4-BE49-F238E27FC236}">
                    <a16:creationId xmlns:a16="http://schemas.microsoft.com/office/drawing/2014/main" id="{C8787048-F36B-F442-911F-314207F211EA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$ľîdè">
                <a:extLst>
                  <a:ext uri="{FF2B5EF4-FFF2-40B4-BE49-F238E27FC236}">
                    <a16:creationId xmlns:a16="http://schemas.microsoft.com/office/drawing/2014/main" id="{4046D3CB-1D63-644E-8EE4-3CE6DD9BC5C9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ṥ1iḍè">
                <a:extLst>
                  <a:ext uri="{FF2B5EF4-FFF2-40B4-BE49-F238E27FC236}">
                    <a16:creationId xmlns:a16="http://schemas.microsoft.com/office/drawing/2014/main" id="{CA93D57F-9897-D34F-B75D-3F7905E0333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slidé">
                <a:extLst>
                  <a:ext uri="{FF2B5EF4-FFF2-40B4-BE49-F238E27FC236}">
                    <a16:creationId xmlns:a16="http://schemas.microsoft.com/office/drawing/2014/main" id="{5781B06D-B977-E845-B577-B9023B43E3B4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ṡlïďè">
                <a:extLst>
                  <a:ext uri="{FF2B5EF4-FFF2-40B4-BE49-F238E27FC236}">
                    <a16:creationId xmlns:a16="http://schemas.microsoft.com/office/drawing/2014/main" id="{77A5815C-6E2B-094C-8E9F-F3AF7CE9EE61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ṧ1ïḓè">
                <a:extLst>
                  <a:ext uri="{FF2B5EF4-FFF2-40B4-BE49-F238E27FC236}">
                    <a16:creationId xmlns:a16="http://schemas.microsoft.com/office/drawing/2014/main" id="{AB983C41-BF1D-514F-9929-C1EA7114AD7F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íşḷïḑe">
              <a:extLst>
                <a:ext uri="{FF2B5EF4-FFF2-40B4-BE49-F238E27FC236}">
                  <a16:creationId xmlns:a16="http://schemas.microsoft.com/office/drawing/2014/main" id="{E62103A0-A588-1249-A503-7B27B1DDF3EB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6" name="îṥľíḑé">
                <a:extLst>
                  <a:ext uri="{FF2B5EF4-FFF2-40B4-BE49-F238E27FC236}">
                    <a16:creationId xmlns:a16="http://schemas.microsoft.com/office/drawing/2014/main" id="{8D8FB3A5-542B-8C43-BE2D-ABC57042A5BF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3" name="išḻiḑé">
                  <a:extLst>
                    <a:ext uri="{FF2B5EF4-FFF2-40B4-BE49-F238E27FC236}">
                      <a16:creationId xmlns:a16="http://schemas.microsoft.com/office/drawing/2014/main" id="{7362714D-12D2-FB43-8F82-8A7CF3C27E27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ṥľíďè">
                  <a:extLst>
                    <a:ext uri="{FF2B5EF4-FFF2-40B4-BE49-F238E27FC236}">
                      <a16:creationId xmlns:a16="http://schemas.microsoft.com/office/drawing/2014/main" id="{F31DCEB3-986F-984D-9178-0492EB252E3F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ś1iḑe">
                  <a:extLst>
                    <a:ext uri="{FF2B5EF4-FFF2-40B4-BE49-F238E27FC236}">
                      <a16:creationId xmlns:a16="http://schemas.microsoft.com/office/drawing/2014/main" id="{18EC1292-9DA4-3B41-9F21-A2F26CDC8545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iṩ1iḋè">
                  <a:extLst>
                    <a:ext uri="{FF2B5EF4-FFF2-40B4-BE49-F238E27FC236}">
                      <a16:creationId xmlns:a16="http://schemas.microsoft.com/office/drawing/2014/main" id="{1CC40D4F-06F9-F140-BAA2-269535538BE1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ṩlïḓè">
                  <a:extLst>
                    <a:ext uri="{FF2B5EF4-FFF2-40B4-BE49-F238E27FC236}">
                      <a16:creationId xmlns:a16="http://schemas.microsoft.com/office/drawing/2014/main" id="{06C28E69-B2D8-7A49-B166-E97EC97579BB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sḷïďè">
                  <a:extLst>
                    <a:ext uri="{FF2B5EF4-FFF2-40B4-BE49-F238E27FC236}">
                      <a16:creationId xmlns:a16="http://schemas.microsoft.com/office/drawing/2014/main" id="{279A0A8C-D5E5-5144-ABF0-AE3F45A30CF2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îṧļîḓé">
                  <a:extLst>
                    <a:ext uri="{FF2B5EF4-FFF2-40B4-BE49-F238E27FC236}">
                      <a16:creationId xmlns:a16="http://schemas.microsoft.com/office/drawing/2014/main" id="{75AC6024-200D-144B-A9BD-49EA2BF2E3FA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iSļïḑé">
                  <a:extLst>
                    <a:ext uri="{FF2B5EF4-FFF2-40B4-BE49-F238E27FC236}">
                      <a16:creationId xmlns:a16="http://schemas.microsoft.com/office/drawing/2014/main" id="{F98ABE40-4C2D-1542-83CE-8EC13F1066E6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šlïďè">
                  <a:extLst>
                    <a:ext uri="{FF2B5EF4-FFF2-40B4-BE49-F238E27FC236}">
                      <a16:creationId xmlns:a16="http://schemas.microsoft.com/office/drawing/2014/main" id="{E5CA5C73-C849-E84F-8AD0-CE9AC0805971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şḷîḑe">
                  <a:extLst>
                    <a:ext uri="{FF2B5EF4-FFF2-40B4-BE49-F238E27FC236}">
                      <a16:creationId xmlns:a16="http://schemas.microsoft.com/office/drawing/2014/main" id="{3385360D-5F71-4949-88E1-688D2AFDEAB6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ṥḻiďê">
                  <a:extLst>
                    <a:ext uri="{FF2B5EF4-FFF2-40B4-BE49-F238E27FC236}">
                      <a16:creationId xmlns:a16="http://schemas.microsoft.com/office/drawing/2014/main" id="{ED19D46A-2941-934E-9670-AED89F95336A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ïšľîḍê">
                <a:extLst>
                  <a:ext uri="{FF2B5EF4-FFF2-40B4-BE49-F238E27FC236}">
                    <a16:creationId xmlns:a16="http://schemas.microsoft.com/office/drawing/2014/main" id="{105B9DCC-5CD9-BF4E-9850-E7F612BBD531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8" name="îṩľîḑê">
                  <a:extLst>
                    <a:ext uri="{FF2B5EF4-FFF2-40B4-BE49-F238E27FC236}">
                      <a16:creationId xmlns:a16="http://schemas.microsoft.com/office/drawing/2014/main" id="{046B676B-D36A-F74F-BA40-9BFAC425F63F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ṩḷîde">
                  <a:extLst>
                    <a:ext uri="{FF2B5EF4-FFF2-40B4-BE49-F238E27FC236}">
                      <a16:creationId xmlns:a16="http://schemas.microsoft.com/office/drawing/2014/main" id="{E8D24B98-CB2C-2B4A-852C-FB4E65444703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ṣḻîḑê">
                  <a:extLst>
                    <a:ext uri="{FF2B5EF4-FFF2-40B4-BE49-F238E27FC236}">
                      <a16:creationId xmlns:a16="http://schemas.microsoft.com/office/drawing/2014/main" id="{5149EA6F-1944-D043-BE1E-D6829C97F89E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ïṥlíḑê">
                  <a:extLst>
                    <a:ext uri="{FF2B5EF4-FFF2-40B4-BE49-F238E27FC236}">
                      <a16:creationId xmlns:a16="http://schemas.microsoft.com/office/drawing/2014/main" id="{516F26F9-8B9A-3A49-9B05-EA04E19EF09B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íḋe">
                  <a:extLst>
                    <a:ext uri="{FF2B5EF4-FFF2-40B4-BE49-F238E27FC236}">
                      <a16:creationId xmlns:a16="http://schemas.microsoft.com/office/drawing/2014/main" id="{8A6D64A3-50F8-DD40-B1C0-E34FA33FDF03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ş1ïḋe">
                  <a:extLst>
                    <a:ext uri="{FF2B5EF4-FFF2-40B4-BE49-F238E27FC236}">
                      <a16:creationId xmlns:a16="http://schemas.microsoft.com/office/drawing/2014/main" id="{B158B493-3501-264F-9B37-FC938B88CC6A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íšlídè">
                  <a:extLst>
                    <a:ext uri="{FF2B5EF4-FFF2-40B4-BE49-F238E27FC236}">
                      <a16:creationId xmlns:a16="http://schemas.microsoft.com/office/drawing/2014/main" id="{CF852C31-DE49-AA4A-86E7-23457817EAFD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îṣḻîďe">
                  <a:extLst>
                    <a:ext uri="{FF2B5EF4-FFF2-40B4-BE49-F238E27FC236}">
                      <a16:creationId xmlns:a16="http://schemas.microsoft.com/office/drawing/2014/main" id="{FED27155-BF11-C14F-BC8E-6AB5E03D3AD4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ŝḻiḋè">
                  <a:extLst>
                    <a:ext uri="{FF2B5EF4-FFF2-40B4-BE49-F238E27FC236}">
                      <a16:creationId xmlns:a16="http://schemas.microsoft.com/office/drawing/2014/main" id="{632DB7B9-8E14-7E47-8E03-FBA38A434A73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$ḷíďé">
                  <a:extLst>
                    <a:ext uri="{FF2B5EF4-FFF2-40B4-BE49-F238E27FC236}">
                      <a16:creationId xmlns:a16="http://schemas.microsoft.com/office/drawing/2014/main" id="{B2487CA2-739D-F149-85AD-E272FE5357CC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ṡlîďe">
                  <a:extLst>
                    <a:ext uri="{FF2B5EF4-FFF2-40B4-BE49-F238E27FC236}">
                      <a16:creationId xmlns:a16="http://schemas.microsoft.com/office/drawing/2014/main" id="{D638022A-B966-544A-A2A5-E9AD00640EE5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şľîḍé">
                  <a:extLst>
                    <a:ext uri="{FF2B5EF4-FFF2-40B4-BE49-F238E27FC236}">
                      <a16:creationId xmlns:a16="http://schemas.microsoft.com/office/drawing/2014/main" id="{5FE8852F-C390-B945-9F79-BFB97E69D618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ṩľîďe">
                  <a:extLst>
                    <a:ext uri="{FF2B5EF4-FFF2-40B4-BE49-F238E27FC236}">
                      <a16:creationId xmlns:a16="http://schemas.microsoft.com/office/drawing/2014/main" id="{A205DAA7-66C7-DB4A-8DFF-5CF51A5B8D48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S1idè">
                  <a:extLst>
                    <a:ext uri="{FF2B5EF4-FFF2-40B4-BE49-F238E27FC236}">
                      <a16:creationId xmlns:a16="http://schemas.microsoft.com/office/drawing/2014/main" id="{DB283EF8-581D-7248-AFA7-E7D9DBD13E59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iṣḷîḋe">
                  <a:extLst>
                    <a:ext uri="{FF2B5EF4-FFF2-40B4-BE49-F238E27FC236}">
                      <a16:creationId xmlns:a16="http://schemas.microsoft.com/office/drawing/2014/main" id="{71F321B1-C36E-3541-816D-A08C15B2DA07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4" name="图片 113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7F48B178-040A-ED42-94D3-CCA5B1CB11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5" name="矩形 114">
            <a:extLst>
              <a:ext uri="{FF2B5EF4-FFF2-40B4-BE49-F238E27FC236}">
                <a16:creationId xmlns:a16="http://schemas.microsoft.com/office/drawing/2014/main" id="{3AFBB8B6-DCB8-FD44-869A-CB867B337531}"/>
              </a:ext>
            </a:extLst>
          </p:cNvPr>
          <p:cNvSpPr/>
          <p:nvPr userDrawn="1"/>
        </p:nvSpPr>
        <p:spPr>
          <a:xfrm>
            <a:off x="5452444" y="7163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6" name="TextBox 6">
            <a:extLst>
              <a:ext uri="{FF2B5EF4-FFF2-40B4-BE49-F238E27FC236}">
                <a16:creationId xmlns:a16="http://schemas.microsoft.com/office/drawing/2014/main" id="{2E944F55-1A00-A74D-8D87-F7418935A373}"/>
              </a:ext>
            </a:extLst>
          </p:cNvPr>
          <p:cNvSpPr txBox="1"/>
          <p:nvPr userDrawn="1"/>
        </p:nvSpPr>
        <p:spPr>
          <a:xfrm>
            <a:off x="5473623" y="195393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cxnSp>
        <p:nvCxnSpPr>
          <p:cNvPr id="118" name="直接连接符 30">
            <a:extLst>
              <a:ext uri="{FF2B5EF4-FFF2-40B4-BE49-F238E27FC236}">
                <a16:creationId xmlns:a16="http://schemas.microsoft.com/office/drawing/2014/main" id="{49257CFC-23D1-D944-9F7A-7FF7FE2E94AF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9">
            <a:extLst>
              <a:ext uri="{FF2B5EF4-FFF2-40B4-BE49-F238E27FC236}">
                <a16:creationId xmlns:a16="http://schemas.microsoft.com/office/drawing/2014/main" id="{2C6B494B-A2CC-0845-87D5-D175276F6CED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0" name="TextBox 7">
            <a:extLst>
              <a:ext uri="{FF2B5EF4-FFF2-40B4-BE49-F238E27FC236}">
                <a16:creationId xmlns:a16="http://schemas.microsoft.com/office/drawing/2014/main" id="{809CEF7D-A203-D248-8005-A7F90E4F1A61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1" name="TextBox 7">
            <a:extLst>
              <a:ext uri="{FF2B5EF4-FFF2-40B4-BE49-F238E27FC236}">
                <a16:creationId xmlns:a16="http://schemas.microsoft.com/office/drawing/2014/main" id="{AC79220B-F5CF-0344-9818-128D0FB8BF5C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14249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时间规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9B9B05-FB23-9F4D-90AD-9FC0F1A2E46E}"/>
              </a:ext>
            </a:extLst>
          </p:cNvPr>
          <p:cNvSpPr/>
          <p:nvPr userDrawn="1"/>
        </p:nvSpPr>
        <p:spPr>
          <a:xfrm>
            <a:off x="-4075" y="12100"/>
            <a:ext cx="12192000" cy="7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F341FFD8-842C-B94F-A8B4-2030DE8E20C0}"/>
              </a:ext>
            </a:extLst>
          </p:cNvPr>
          <p:cNvCxnSpPr>
            <a:cxnSpLocks/>
          </p:cNvCxnSpPr>
          <p:nvPr userDrawn="1"/>
        </p:nvCxnSpPr>
        <p:spPr>
          <a:xfrm>
            <a:off x="5451891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4">
            <a:extLst>
              <a:ext uri="{FF2B5EF4-FFF2-40B4-BE49-F238E27FC236}">
                <a16:creationId xmlns:a16="http://schemas.microsoft.com/office/drawing/2014/main" id="{4461AB6F-2218-3842-AEB3-71B2A470F38E}"/>
              </a:ext>
            </a:extLst>
          </p:cNvPr>
          <p:cNvCxnSpPr>
            <a:cxnSpLocks/>
          </p:cNvCxnSpPr>
          <p:nvPr userDrawn="1"/>
        </p:nvCxnSpPr>
        <p:spPr>
          <a:xfrm>
            <a:off x="7124957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0">
            <a:extLst>
              <a:ext uri="{FF2B5EF4-FFF2-40B4-BE49-F238E27FC236}">
                <a16:creationId xmlns:a16="http://schemas.microsoft.com/office/drawing/2014/main" id="{BBA9B58A-C08C-E246-A307-B51238272172}"/>
              </a:ext>
            </a:extLst>
          </p:cNvPr>
          <p:cNvCxnSpPr>
            <a:cxnSpLocks/>
          </p:cNvCxnSpPr>
          <p:nvPr userDrawn="1"/>
        </p:nvCxnSpPr>
        <p:spPr>
          <a:xfrm>
            <a:off x="4049979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1">
            <a:extLst>
              <a:ext uri="{FF2B5EF4-FFF2-40B4-BE49-F238E27FC236}">
                <a16:creationId xmlns:a16="http://schemas.microsoft.com/office/drawing/2014/main" id="{B1741FB4-8EC3-DF47-942B-9EA7D4AECA83}"/>
              </a:ext>
            </a:extLst>
          </p:cNvPr>
          <p:cNvSpPr txBox="1"/>
          <p:nvPr userDrawn="1"/>
        </p:nvSpPr>
        <p:spPr>
          <a:xfrm>
            <a:off x="8588116" y="258883"/>
            <a:ext cx="1493829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cxnSp>
        <p:nvCxnSpPr>
          <p:cNvPr id="11" name="直接连接符 24">
            <a:extLst>
              <a:ext uri="{FF2B5EF4-FFF2-40B4-BE49-F238E27FC236}">
                <a16:creationId xmlns:a16="http://schemas.microsoft.com/office/drawing/2014/main" id="{88EB60B6-C023-1843-815D-86F44EBE3711}"/>
              </a:ext>
            </a:extLst>
          </p:cNvPr>
          <p:cNvCxnSpPr>
            <a:cxnSpLocks/>
          </p:cNvCxnSpPr>
          <p:nvPr userDrawn="1"/>
        </p:nvCxnSpPr>
        <p:spPr>
          <a:xfrm>
            <a:off x="8409543" y="32807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06BB361-744C-DF40-A820-9A5FDF678457}"/>
              </a:ext>
            </a:extLst>
          </p:cNvPr>
          <p:cNvGrpSpPr/>
          <p:nvPr userDrawn="1"/>
        </p:nvGrpSpPr>
        <p:grpSpPr>
          <a:xfrm>
            <a:off x="10511194" y="194472"/>
            <a:ext cx="1480571" cy="458860"/>
            <a:chOff x="2558030" y="228446"/>
            <a:chExt cx="6774643" cy="2099603"/>
          </a:xfrm>
        </p:grpSpPr>
        <p:grpSp>
          <p:nvGrpSpPr>
            <p:cNvPr id="13" name="íšḻîďê">
              <a:extLst>
                <a:ext uri="{FF2B5EF4-FFF2-40B4-BE49-F238E27FC236}">
                  <a16:creationId xmlns:a16="http://schemas.microsoft.com/office/drawing/2014/main" id="{92A59CD3-EAC0-6643-ACE3-B6F272D52574}"/>
                </a:ext>
              </a:extLst>
            </p:cNvPr>
            <p:cNvGrpSpPr/>
            <p:nvPr userDrawn="1"/>
          </p:nvGrpSpPr>
          <p:grpSpPr>
            <a:xfrm>
              <a:off x="2558030" y="228446"/>
              <a:ext cx="2085857" cy="2099603"/>
              <a:chOff x="3551238" y="3067050"/>
              <a:chExt cx="722313" cy="727075"/>
            </a:xfrm>
          </p:grpSpPr>
          <p:sp>
            <p:nvSpPr>
              <p:cNvPr id="43" name="ïş1íḍê">
                <a:extLst>
                  <a:ext uri="{FF2B5EF4-FFF2-40B4-BE49-F238E27FC236}">
                    <a16:creationId xmlns:a16="http://schemas.microsoft.com/office/drawing/2014/main" id="{57AA357D-B95E-2A43-8B99-1F4A3D1E2660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šḻïḍè">
                <a:extLst>
                  <a:ext uri="{FF2B5EF4-FFF2-40B4-BE49-F238E27FC236}">
                    <a16:creationId xmlns:a16="http://schemas.microsoft.com/office/drawing/2014/main" id="{88942549-D73A-304E-8E4E-4DDB315A15FD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śľíḓé">
                <a:extLst>
                  <a:ext uri="{FF2B5EF4-FFF2-40B4-BE49-F238E27FC236}">
                    <a16:creationId xmlns:a16="http://schemas.microsoft.com/office/drawing/2014/main" id="{00087BE9-B038-324B-96CC-3AE79C6BF765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líḍê">
                <a:extLst>
                  <a:ext uri="{FF2B5EF4-FFF2-40B4-BE49-F238E27FC236}">
                    <a16:creationId xmlns:a16="http://schemas.microsoft.com/office/drawing/2014/main" id="{4889F566-0EA1-B84D-949F-0777CF2A877B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ļïdê">
                <a:extLst>
                  <a:ext uri="{FF2B5EF4-FFF2-40B4-BE49-F238E27FC236}">
                    <a16:creationId xmlns:a16="http://schemas.microsoft.com/office/drawing/2014/main" id="{281C72F0-BD71-844E-AEB8-912A3D396644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ş1ïďe">
                <a:extLst>
                  <a:ext uri="{FF2B5EF4-FFF2-40B4-BE49-F238E27FC236}">
                    <a16:creationId xmlns:a16="http://schemas.microsoft.com/office/drawing/2014/main" id="{B470670A-914D-3845-B180-DC2DB58299D0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ṩḷíḍé">
                <a:extLst>
                  <a:ext uri="{FF2B5EF4-FFF2-40B4-BE49-F238E27FC236}">
                    <a16:creationId xmlns:a16="http://schemas.microsoft.com/office/drawing/2014/main" id="{F34EADED-08BE-CD4D-A76C-601209CD4FB6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ľíḍè">
                <a:extLst>
                  <a:ext uri="{FF2B5EF4-FFF2-40B4-BE49-F238E27FC236}">
                    <a16:creationId xmlns:a16="http://schemas.microsoft.com/office/drawing/2014/main" id="{66043DA0-CE82-C849-A0D7-67A2B4C1F20F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$ḻîḋè">
                <a:extLst>
                  <a:ext uri="{FF2B5EF4-FFF2-40B4-BE49-F238E27FC236}">
                    <a16:creationId xmlns:a16="http://schemas.microsoft.com/office/drawing/2014/main" id="{AF542DFF-52C1-1D42-AB6B-9A69F5FCA901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ṣļíḋe">
                <a:extLst>
                  <a:ext uri="{FF2B5EF4-FFF2-40B4-BE49-F238E27FC236}">
                    <a16:creationId xmlns:a16="http://schemas.microsoft.com/office/drawing/2014/main" id="{8E60AC1E-08AE-CC47-B11B-9D5E079E4D29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ṩḷiḓé">
                <a:extLst>
                  <a:ext uri="{FF2B5EF4-FFF2-40B4-BE49-F238E27FC236}">
                    <a16:creationId xmlns:a16="http://schemas.microsoft.com/office/drawing/2014/main" id="{25DB120F-6CD4-3D44-A630-5DE69F2F883C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ľiḍè">
                <a:extLst>
                  <a:ext uri="{FF2B5EF4-FFF2-40B4-BE49-F238E27FC236}">
                    <a16:creationId xmlns:a16="http://schemas.microsoft.com/office/drawing/2014/main" id="{6EFF479A-16E7-1945-8076-7854C2957E2C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ḷîḍe">
                <a:extLst>
                  <a:ext uri="{FF2B5EF4-FFF2-40B4-BE49-F238E27FC236}">
                    <a16:creationId xmlns:a16="http://schemas.microsoft.com/office/drawing/2014/main" id="{3D45166D-09EC-2A40-906E-1F054BC63FCB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ḻiḑê">
                <a:extLst>
                  <a:ext uri="{FF2B5EF4-FFF2-40B4-BE49-F238E27FC236}">
                    <a16:creationId xmlns:a16="http://schemas.microsoft.com/office/drawing/2014/main" id="{72AFCE60-3ECE-0B46-84B6-201274A2FA95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ṩļïďè">
                <a:extLst>
                  <a:ext uri="{FF2B5EF4-FFF2-40B4-BE49-F238E27FC236}">
                    <a16:creationId xmlns:a16="http://schemas.microsoft.com/office/drawing/2014/main" id="{9DC90567-304A-3443-93D5-22D67CC4B177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lïḋê">
                <a:extLst>
                  <a:ext uri="{FF2B5EF4-FFF2-40B4-BE49-F238E27FC236}">
                    <a16:creationId xmlns:a16="http://schemas.microsoft.com/office/drawing/2014/main" id="{7D69E9B2-351F-104B-BA2A-728BD1673C3C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ṧľïdè">
                <a:extLst>
                  <a:ext uri="{FF2B5EF4-FFF2-40B4-BE49-F238E27FC236}">
                    <a16:creationId xmlns:a16="http://schemas.microsoft.com/office/drawing/2014/main" id="{065D892E-C652-DD4A-97DC-8314083311EC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ḷîḓê">
                <a:extLst>
                  <a:ext uri="{FF2B5EF4-FFF2-40B4-BE49-F238E27FC236}">
                    <a16:creationId xmlns:a16="http://schemas.microsoft.com/office/drawing/2014/main" id="{D65FFC1C-A825-8A4F-AA8F-83BC6DA744A6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îślíďè">
                <a:extLst>
                  <a:ext uri="{FF2B5EF4-FFF2-40B4-BE49-F238E27FC236}">
                    <a16:creationId xmlns:a16="http://schemas.microsoft.com/office/drawing/2014/main" id="{220C7CBC-AC11-7848-B0B2-F87639280507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ḻïḍè">
                <a:extLst>
                  <a:ext uri="{FF2B5EF4-FFF2-40B4-BE49-F238E27FC236}">
                    <a16:creationId xmlns:a16="http://schemas.microsoft.com/office/drawing/2014/main" id="{BEF9CB5F-47A0-DC4D-A15B-043B350501F0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ïṡliḑê">
                <a:extLst>
                  <a:ext uri="{FF2B5EF4-FFF2-40B4-BE49-F238E27FC236}">
                    <a16:creationId xmlns:a16="http://schemas.microsoft.com/office/drawing/2014/main" id="{E8D4B6A9-26DE-C641-A1A6-68EB5735932A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lïďé">
                <a:extLst>
                  <a:ext uri="{FF2B5EF4-FFF2-40B4-BE49-F238E27FC236}">
                    <a16:creationId xmlns:a16="http://schemas.microsoft.com/office/drawing/2014/main" id="{ADD73192-A14F-F940-8580-EFA4BF542224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ṥḷîdé">
                <a:extLst>
                  <a:ext uri="{FF2B5EF4-FFF2-40B4-BE49-F238E27FC236}">
                    <a16:creationId xmlns:a16="http://schemas.microsoft.com/office/drawing/2014/main" id="{0554FCD4-AFEF-5045-ADA4-589D3CF00BC3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sḷîḋé">
                <a:extLst>
                  <a:ext uri="{FF2B5EF4-FFF2-40B4-BE49-F238E27FC236}">
                    <a16:creationId xmlns:a16="http://schemas.microsoft.com/office/drawing/2014/main" id="{AD45B4F5-6D9B-3C4A-BD10-579E789A7C68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śḷïḑè">
                <a:extLst>
                  <a:ext uri="{FF2B5EF4-FFF2-40B4-BE49-F238E27FC236}">
                    <a16:creationId xmlns:a16="http://schemas.microsoft.com/office/drawing/2014/main" id="{15FDAF65-2F6D-0D45-A20A-613256702B13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ṧľiďé">
                <a:extLst>
                  <a:ext uri="{FF2B5EF4-FFF2-40B4-BE49-F238E27FC236}">
                    <a16:creationId xmlns:a16="http://schemas.microsoft.com/office/drawing/2014/main" id="{0087F0F8-B87C-1D4F-879A-30214B8D5616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ľïḍé">
                <a:extLst>
                  <a:ext uri="{FF2B5EF4-FFF2-40B4-BE49-F238E27FC236}">
                    <a16:creationId xmlns:a16="http://schemas.microsoft.com/office/drawing/2014/main" id="{2D743C5A-9B60-514C-857E-CA697FABCFF5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ŝlîḑè">
                <a:extLst>
                  <a:ext uri="{FF2B5EF4-FFF2-40B4-BE49-F238E27FC236}">
                    <a16:creationId xmlns:a16="http://schemas.microsoft.com/office/drawing/2014/main" id="{BF03707D-221B-AC42-AB2E-7FDF3A6EB194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îṩḻíḓe">
                <a:extLst>
                  <a:ext uri="{FF2B5EF4-FFF2-40B4-BE49-F238E27FC236}">
                    <a16:creationId xmlns:a16="http://schemas.microsoft.com/office/drawing/2014/main" id="{5CCB79BD-65B3-804D-AF14-366143B94EE2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$1îdè">
                <a:extLst>
                  <a:ext uri="{FF2B5EF4-FFF2-40B4-BE49-F238E27FC236}">
                    <a16:creationId xmlns:a16="http://schemas.microsoft.com/office/drawing/2014/main" id="{DA6A26D8-138F-A647-8A28-F9C8D3EDF5DB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śľïḓe">
                <a:extLst>
                  <a:ext uri="{FF2B5EF4-FFF2-40B4-BE49-F238E27FC236}">
                    <a16:creationId xmlns:a16="http://schemas.microsoft.com/office/drawing/2014/main" id="{454502EC-D2B9-FF44-943C-CD8DFDC0C167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ṣļïḑè">
                <a:extLst>
                  <a:ext uri="{FF2B5EF4-FFF2-40B4-BE49-F238E27FC236}">
                    <a16:creationId xmlns:a16="http://schemas.microsoft.com/office/drawing/2014/main" id="{41DAD791-14F8-FF4E-9D4F-F03E2E21A247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ṡḷidé">
                <a:extLst>
                  <a:ext uri="{FF2B5EF4-FFF2-40B4-BE49-F238E27FC236}">
                    <a16:creationId xmlns:a16="http://schemas.microsoft.com/office/drawing/2014/main" id="{23B12FF7-81BD-CE40-824A-3C8427F14528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ṡḷíḋe">
                <a:extLst>
                  <a:ext uri="{FF2B5EF4-FFF2-40B4-BE49-F238E27FC236}">
                    <a16:creationId xmlns:a16="http://schemas.microsoft.com/office/drawing/2014/main" id="{05030234-5CCB-684E-BB98-1472B9FA77AC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ŝ1iḑê">
                <a:extLst>
                  <a:ext uri="{FF2B5EF4-FFF2-40B4-BE49-F238E27FC236}">
                    <a16:creationId xmlns:a16="http://schemas.microsoft.com/office/drawing/2014/main" id="{2DFB1600-463A-C349-9257-E941F427DE47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ṩḷiḑe">
                <a:extLst>
                  <a:ext uri="{FF2B5EF4-FFF2-40B4-BE49-F238E27FC236}">
                    <a16:creationId xmlns:a16="http://schemas.microsoft.com/office/drawing/2014/main" id="{A460DA75-E101-6243-9910-23DDAE21656C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ṧḻiḑê">
                <a:extLst>
                  <a:ext uri="{FF2B5EF4-FFF2-40B4-BE49-F238E27FC236}">
                    <a16:creationId xmlns:a16="http://schemas.microsoft.com/office/drawing/2014/main" id="{D0487A9E-7D18-3E47-BF02-2FEFD960048E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ṣḻîḋè">
                <a:extLst>
                  <a:ext uri="{FF2B5EF4-FFF2-40B4-BE49-F238E27FC236}">
                    <a16:creationId xmlns:a16="http://schemas.microsoft.com/office/drawing/2014/main" id="{2335D418-ADD5-2D48-B311-6D76FE7F5D0E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ṡ1îḍé">
                <a:extLst>
                  <a:ext uri="{FF2B5EF4-FFF2-40B4-BE49-F238E27FC236}">
                    <a16:creationId xmlns:a16="http://schemas.microsoft.com/office/drawing/2014/main" id="{529E8FE9-704A-6341-8AFF-A439A0E80A70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š1íḑe">
                <a:extLst>
                  <a:ext uri="{FF2B5EF4-FFF2-40B4-BE49-F238E27FC236}">
                    <a16:creationId xmlns:a16="http://schemas.microsoft.com/office/drawing/2014/main" id="{B320A272-08D0-A04D-B77A-995D1029D1DA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š1ïḍe">
                <a:extLst>
                  <a:ext uri="{FF2B5EF4-FFF2-40B4-BE49-F238E27FC236}">
                    <a16:creationId xmlns:a16="http://schemas.microsoft.com/office/drawing/2014/main" id="{3A1AC94B-9462-5447-A411-9FF939E2BB29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Sḻîde">
                <a:extLst>
                  <a:ext uri="{FF2B5EF4-FFF2-40B4-BE49-F238E27FC236}">
                    <a16:creationId xmlns:a16="http://schemas.microsoft.com/office/drawing/2014/main" id="{51293F00-F764-1247-A472-B7C51AF3E372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$ḻîḑé">
                <a:extLst>
                  <a:ext uri="{FF2B5EF4-FFF2-40B4-BE49-F238E27FC236}">
                    <a16:creationId xmlns:a16="http://schemas.microsoft.com/office/drawing/2014/main" id="{5F5F0C6C-9571-AC46-81D5-59976C22E6CA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ŝļïḓe">
                <a:extLst>
                  <a:ext uri="{FF2B5EF4-FFF2-40B4-BE49-F238E27FC236}">
                    <a16:creationId xmlns:a16="http://schemas.microsoft.com/office/drawing/2014/main" id="{46909904-9DD7-9C41-B002-BD5ED415B56E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1iḍé">
                <a:extLst>
                  <a:ext uri="{FF2B5EF4-FFF2-40B4-BE49-F238E27FC236}">
                    <a16:creationId xmlns:a16="http://schemas.microsoft.com/office/drawing/2014/main" id="{B5E89561-AA77-8648-B215-96A2146A2E0B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išlïdé">
                <a:extLst>
                  <a:ext uri="{FF2B5EF4-FFF2-40B4-BE49-F238E27FC236}">
                    <a16:creationId xmlns:a16="http://schemas.microsoft.com/office/drawing/2014/main" id="{28783BE2-4E24-264C-A14E-7BD7EB12324B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Slïde">
                <a:extLst>
                  <a:ext uri="{FF2B5EF4-FFF2-40B4-BE49-F238E27FC236}">
                    <a16:creationId xmlns:a16="http://schemas.microsoft.com/office/drawing/2014/main" id="{D2D105C3-7685-6A4C-AD9D-A440C8E74A08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şľïďe">
                <a:extLst>
                  <a:ext uri="{FF2B5EF4-FFF2-40B4-BE49-F238E27FC236}">
                    <a16:creationId xmlns:a16="http://schemas.microsoft.com/office/drawing/2014/main" id="{45D84E93-5D62-4B48-B58A-0AC6DF1B12B1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şľíďê">
                <a:extLst>
                  <a:ext uri="{FF2B5EF4-FFF2-40B4-BE49-F238E27FC236}">
                    <a16:creationId xmlns:a16="http://schemas.microsoft.com/office/drawing/2014/main" id="{CE6FFADE-6640-134A-856E-BD9F8EAF3CD6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ś1ïdè">
                <a:extLst>
                  <a:ext uri="{FF2B5EF4-FFF2-40B4-BE49-F238E27FC236}">
                    <a16:creationId xmlns:a16="http://schemas.microsoft.com/office/drawing/2014/main" id="{63071513-6565-AC47-A340-A29D01501A85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ṩḷiḍe">
                <a:extLst>
                  <a:ext uri="{FF2B5EF4-FFF2-40B4-BE49-F238E27FC236}">
                    <a16:creationId xmlns:a16="http://schemas.microsoft.com/office/drawing/2014/main" id="{201F3D0C-0153-1045-9C0E-211ABC30A67B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ŝ1iďè">
                <a:extLst>
                  <a:ext uri="{FF2B5EF4-FFF2-40B4-BE49-F238E27FC236}">
                    <a16:creationId xmlns:a16="http://schemas.microsoft.com/office/drawing/2014/main" id="{51B5D2EE-7F89-2442-86A6-330A5FD79556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ṩļíḋê">
                <a:extLst>
                  <a:ext uri="{FF2B5EF4-FFF2-40B4-BE49-F238E27FC236}">
                    <a16:creationId xmlns:a16="http://schemas.microsoft.com/office/drawing/2014/main" id="{DD03A2B9-CFC5-D64B-A053-CC4396E7E82C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ṧ1ïdè">
                <a:extLst>
                  <a:ext uri="{FF2B5EF4-FFF2-40B4-BE49-F238E27FC236}">
                    <a16:creationId xmlns:a16="http://schemas.microsoft.com/office/drawing/2014/main" id="{B0AD754C-3E0D-7A49-BB72-1B35F0723EEC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ŝḻîḍé">
                <a:extLst>
                  <a:ext uri="{FF2B5EF4-FFF2-40B4-BE49-F238E27FC236}">
                    <a16:creationId xmlns:a16="http://schemas.microsoft.com/office/drawing/2014/main" id="{BCDAC697-B318-304F-A5D5-D2E09DF27515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şḻïḓé">
                <a:extLst>
                  <a:ext uri="{FF2B5EF4-FFF2-40B4-BE49-F238E27FC236}">
                    <a16:creationId xmlns:a16="http://schemas.microsoft.com/office/drawing/2014/main" id="{AECA52E4-BA97-924C-90F1-836A273C424D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ļíďè">
                <a:extLst>
                  <a:ext uri="{FF2B5EF4-FFF2-40B4-BE49-F238E27FC236}">
                    <a16:creationId xmlns:a16="http://schemas.microsoft.com/office/drawing/2014/main" id="{872D456B-E917-2547-ACFF-2EFC6AD8B81F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ŝ1ïdé">
                <a:extLst>
                  <a:ext uri="{FF2B5EF4-FFF2-40B4-BE49-F238E27FC236}">
                    <a16:creationId xmlns:a16="http://schemas.microsoft.com/office/drawing/2014/main" id="{984550FD-C632-C84E-B262-B87068AAAB30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s1ídè">
                <a:extLst>
                  <a:ext uri="{FF2B5EF4-FFF2-40B4-BE49-F238E27FC236}">
                    <a16:creationId xmlns:a16="http://schemas.microsoft.com/office/drawing/2014/main" id="{2B69E52D-ADE1-714A-AEFA-784DE143B8D0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islíďê">
                <a:extLst>
                  <a:ext uri="{FF2B5EF4-FFF2-40B4-BE49-F238E27FC236}">
                    <a16:creationId xmlns:a16="http://schemas.microsoft.com/office/drawing/2014/main" id="{71C9B818-5157-7E4F-A20B-AD419AD58C01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iṩlíḑê">
                <a:extLst>
                  <a:ext uri="{FF2B5EF4-FFF2-40B4-BE49-F238E27FC236}">
                    <a16:creationId xmlns:a16="http://schemas.microsoft.com/office/drawing/2014/main" id="{D918F62B-9789-A04C-808C-7F52DFA75220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ṥḷïďê">
                <a:extLst>
                  <a:ext uri="{FF2B5EF4-FFF2-40B4-BE49-F238E27FC236}">
                    <a16:creationId xmlns:a16="http://schemas.microsoft.com/office/drawing/2014/main" id="{54F82B6B-ECB0-114E-A367-8D2EF8D52C5F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ṥḻïďè">
                <a:extLst>
                  <a:ext uri="{FF2B5EF4-FFF2-40B4-BE49-F238E27FC236}">
                    <a16:creationId xmlns:a16="http://schemas.microsoft.com/office/drawing/2014/main" id="{884EF2BE-737E-BC4C-B7AF-E57276509EBB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ṡḷíḍè">
                <a:extLst>
                  <a:ext uri="{FF2B5EF4-FFF2-40B4-BE49-F238E27FC236}">
                    <a16:creationId xmlns:a16="http://schemas.microsoft.com/office/drawing/2014/main" id="{192F8C52-D5B1-5C48-8CC4-1374E65A788E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$ḷîḑé">
                <a:extLst>
                  <a:ext uri="{FF2B5EF4-FFF2-40B4-BE49-F238E27FC236}">
                    <a16:creationId xmlns:a16="http://schemas.microsoft.com/office/drawing/2014/main" id="{E576EEEF-5DED-5542-9F06-8DBFAF85A62B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$ľîdè">
                <a:extLst>
                  <a:ext uri="{FF2B5EF4-FFF2-40B4-BE49-F238E27FC236}">
                    <a16:creationId xmlns:a16="http://schemas.microsoft.com/office/drawing/2014/main" id="{C65C6316-25B4-B84C-8485-41D662E1C33B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ṥ1iḍè">
                <a:extLst>
                  <a:ext uri="{FF2B5EF4-FFF2-40B4-BE49-F238E27FC236}">
                    <a16:creationId xmlns:a16="http://schemas.microsoft.com/office/drawing/2014/main" id="{CAB7B88D-AB6F-824C-950D-3E142D015BA9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slidé">
                <a:extLst>
                  <a:ext uri="{FF2B5EF4-FFF2-40B4-BE49-F238E27FC236}">
                    <a16:creationId xmlns:a16="http://schemas.microsoft.com/office/drawing/2014/main" id="{981B8BE2-DCF1-CC4D-8DC0-25E584E3169A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ṡlïďè">
                <a:extLst>
                  <a:ext uri="{FF2B5EF4-FFF2-40B4-BE49-F238E27FC236}">
                    <a16:creationId xmlns:a16="http://schemas.microsoft.com/office/drawing/2014/main" id="{B500380C-759B-5A41-AD57-07A6DB385E0C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iṧ1ïḓè">
                <a:extLst>
                  <a:ext uri="{FF2B5EF4-FFF2-40B4-BE49-F238E27FC236}">
                    <a16:creationId xmlns:a16="http://schemas.microsoft.com/office/drawing/2014/main" id="{B843AF38-1BE2-5F45-92B6-43B415DCC730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şḷïḑe">
              <a:extLst>
                <a:ext uri="{FF2B5EF4-FFF2-40B4-BE49-F238E27FC236}">
                  <a16:creationId xmlns:a16="http://schemas.microsoft.com/office/drawing/2014/main" id="{A64EE705-C923-1C43-8BC5-A40036F4BD4B}"/>
                </a:ext>
              </a:extLst>
            </p:cNvPr>
            <p:cNvGrpSpPr/>
            <p:nvPr userDrawn="1"/>
          </p:nvGrpSpPr>
          <p:grpSpPr>
            <a:xfrm>
              <a:off x="4894762" y="471192"/>
              <a:ext cx="4437911" cy="1614111"/>
              <a:chOff x="4412452" y="3106738"/>
              <a:chExt cx="2312689" cy="841148"/>
            </a:xfrm>
          </p:grpSpPr>
          <p:grpSp>
            <p:nvGrpSpPr>
              <p:cNvPr id="15" name="îṥľíḑé">
                <a:extLst>
                  <a:ext uri="{FF2B5EF4-FFF2-40B4-BE49-F238E27FC236}">
                    <a16:creationId xmlns:a16="http://schemas.microsoft.com/office/drawing/2014/main" id="{6ECAAE4B-D813-A844-B6EF-2EEE1D10E1CF}"/>
                  </a:ext>
                </a:extLst>
              </p:cNvPr>
              <p:cNvGrpSpPr/>
              <p:nvPr/>
            </p:nvGrpSpPr>
            <p:grpSpPr>
              <a:xfrm>
                <a:off x="4422776" y="3106738"/>
                <a:ext cx="2293937" cy="617538"/>
                <a:chOff x="4422776" y="3106738"/>
                <a:chExt cx="2293937" cy="617538"/>
              </a:xfrm>
            </p:grpSpPr>
            <p:sp>
              <p:nvSpPr>
                <p:cNvPr id="32" name="išḻiḑé">
                  <a:extLst>
                    <a:ext uri="{FF2B5EF4-FFF2-40B4-BE49-F238E27FC236}">
                      <a16:creationId xmlns:a16="http://schemas.microsoft.com/office/drawing/2014/main" id="{B5D6913C-9113-DE41-9FA4-A732C1BD8D06}"/>
                    </a:ext>
                  </a:extLst>
                </p:cNvPr>
                <p:cNvSpPr/>
                <p:nvPr/>
              </p:nvSpPr>
              <p:spPr bwMode="auto">
                <a:xfrm>
                  <a:off x="4811713" y="3200400"/>
                  <a:ext cx="49213" cy="100013"/>
                </a:xfrm>
                <a:custGeom>
                  <a:avLst/>
                  <a:gdLst>
                    <a:gd name="T0" fmla="*/ 0 w 15"/>
                    <a:gd name="T1" fmla="*/ 1 h 30"/>
                    <a:gd name="T2" fmla="*/ 1 w 15"/>
                    <a:gd name="T3" fmla="*/ 12 h 30"/>
                    <a:gd name="T4" fmla="*/ 0 w 15"/>
                    <a:gd name="T5" fmla="*/ 21 h 30"/>
                    <a:gd name="T6" fmla="*/ 2 w 15"/>
                    <a:gd name="T7" fmla="*/ 28 h 30"/>
                    <a:gd name="T8" fmla="*/ 7 w 15"/>
                    <a:gd name="T9" fmla="*/ 30 h 30"/>
                    <a:gd name="T10" fmla="*/ 12 w 15"/>
                    <a:gd name="T11" fmla="*/ 26 h 30"/>
                    <a:gd name="T12" fmla="*/ 15 w 15"/>
                    <a:gd name="T13" fmla="*/ 18 h 30"/>
                    <a:gd name="T14" fmla="*/ 3 w 15"/>
                    <a:gd name="T15" fmla="*/ 0 h 30"/>
                    <a:gd name="T16" fmla="*/ 0 w 15"/>
                    <a:gd name="T17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30">
                      <a:moveTo>
                        <a:pt x="0" y="1"/>
                      </a:move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3"/>
                        <a:pt x="0" y="18"/>
                        <a:pt x="0" y="21"/>
                      </a:cubicBezTo>
                      <a:cubicBezTo>
                        <a:pt x="0" y="24"/>
                        <a:pt x="2" y="25"/>
                        <a:pt x="2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7"/>
                        <a:pt x="10" y="29"/>
                        <a:pt x="12" y="26"/>
                      </a:cubicBezTo>
                      <a:cubicBezTo>
                        <a:pt x="14" y="23"/>
                        <a:pt x="14" y="21"/>
                        <a:pt x="15" y="18"/>
                      </a:cubicBezTo>
                      <a:cubicBezTo>
                        <a:pt x="12" y="7"/>
                        <a:pt x="13" y="5"/>
                        <a:pt x="3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íṥľíďè">
                  <a:extLst>
                    <a:ext uri="{FF2B5EF4-FFF2-40B4-BE49-F238E27FC236}">
                      <a16:creationId xmlns:a16="http://schemas.microsoft.com/office/drawing/2014/main" id="{D5A677F3-B1FD-8F46-9464-44B94E742AF0}"/>
                    </a:ext>
                  </a:extLst>
                </p:cNvPr>
                <p:cNvSpPr/>
                <p:nvPr/>
              </p:nvSpPr>
              <p:spPr bwMode="auto">
                <a:xfrm>
                  <a:off x="5221288" y="3184525"/>
                  <a:ext cx="36513" cy="122238"/>
                </a:xfrm>
                <a:custGeom>
                  <a:avLst/>
                  <a:gdLst>
                    <a:gd name="T0" fmla="*/ 0 w 11"/>
                    <a:gd name="T1" fmla="*/ 3 h 37"/>
                    <a:gd name="T2" fmla="*/ 2 w 11"/>
                    <a:gd name="T3" fmla="*/ 14 h 37"/>
                    <a:gd name="T4" fmla="*/ 0 w 11"/>
                    <a:gd name="T5" fmla="*/ 33 h 37"/>
                    <a:gd name="T6" fmla="*/ 0 w 11"/>
                    <a:gd name="T7" fmla="*/ 36 h 37"/>
                    <a:gd name="T8" fmla="*/ 2 w 11"/>
                    <a:gd name="T9" fmla="*/ 37 h 37"/>
                    <a:gd name="T10" fmla="*/ 8 w 11"/>
                    <a:gd name="T11" fmla="*/ 27 h 37"/>
                    <a:gd name="T12" fmla="*/ 11 w 11"/>
                    <a:gd name="T13" fmla="*/ 17 h 37"/>
                    <a:gd name="T14" fmla="*/ 11 w 11"/>
                    <a:gd name="T15" fmla="*/ 15 h 37"/>
                    <a:gd name="T16" fmla="*/ 7 w 11"/>
                    <a:gd name="T17" fmla="*/ 2 h 37"/>
                    <a:gd name="T18" fmla="*/ 2 w 11"/>
                    <a:gd name="T19" fmla="*/ 0 h 37"/>
                    <a:gd name="T20" fmla="*/ 0 w 11"/>
                    <a:gd name="T21" fmla="*/ 3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37">
                      <a:moveTo>
                        <a:pt x="0" y="3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9"/>
                        <a:pt x="0" y="27"/>
                        <a:pt x="0" y="33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" y="36"/>
                        <a:pt x="1" y="37"/>
                        <a:pt x="2" y="37"/>
                      </a:cubicBezTo>
                      <a:cubicBezTo>
                        <a:pt x="3" y="37"/>
                        <a:pt x="7" y="28"/>
                        <a:pt x="8" y="27"/>
                      </a:cubicBezTo>
                      <a:cubicBezTo>
                        <a:pt x="9" y="24"/>
                        <a:pt x="11" y="21"/>
                        <a:pt x="11" y="17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7"/>
                        <a:pt x="8" y="7"/>
                        <a:pt x="7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0" y="1"/>
                        <a:pt x="0" y="3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ś1iḑe">
                  <a:extLst>
                    <a:ext uri="{FF2B5EF4-FFF2-40B4-BE49-F238E27FC236}">
                      <a16:creationId xmlns:a16="http://schemas.microsoft.com/office/drawing/2014/main" id="{8A8E917B-5B12-A541-8ACA-F716359039ED}"/>
                    </a:ext>
                  </a:extLst>
                </p:cNvPr>
                <p:cNvSpPr/>
                <p:nvPr/>
              </p:nvSpPr>
              <p:spPr bwMode="auto">
                <a:xfrm>
                  <a:off x="4554538" y="3251200"/>
                  <a:ext cx="119063" cy="58738"/>
                </a:xfrm>
                <a:custGeom>
                  <a:avLst/>
                  <a:gdLst>
                    <a:gd name="T0" fmla="*/ 0 w 36"/>
                    <a:gd name="T1" fmla="*/ 15 h 18"/>
                    <a:gd name="T2" fmla="*/ 2 w 36"/>
                    <a:gd name="T3" fmla="*/ 16 h 18"/>
                    <a:gd name="T4" fmla="*/ 13 w 36"/>
                    <a:gd name="T5" fmla="*/ 18 h 18"/>
                    <a:gd name="T6" fmla="*/ 16 w 36"/>
                    <a:gd name="T7" fmla="*/ 18 h 18"/>
                    <a:gd name="T8" fmla="*/ 22 w 36"/>
                    <a:gd name="T9" fmla="*/ 17 h 18"/>
                    <a:gd name="T10" fmla="*/ 23 w 36"/>
                    <a:gd name="T11" fmla="*/ 17 h 18"/>
                    <a:gd name="T12" fmla="*/ 30 w 36"/>
                    <a:gd name="T13" fmla="*/ 13 h 18"/>
                    <a:gd name="T14" fmla="*/ 36 w 36"/>
                    <a:gd name="T15" fmla="*/ 8 h 18"/>
                    <a:gd name="T16" fmla="*/ 36 w 36"/>
                    <a:gd name="T17" fmla="*/ 7 h 18"/>
                    <a:gd name="T18" fmla="*/ 36 w 36"/>
                    <a:gd name="T19" fmla="*/ 4 h 18"/>
                    <a:gd name="T20" fmla="*/ 32 w 36"/>
                    <a:gd name="T21" fmla="*/ 0 h 18"/>
                    <a:gd name="T22" fmla="*/ 24 w 36"/>
                    <a:gd name="T23" fmla="*/ 3 h 18"/>
                    <a:gd name="T24" fmla="*/ 16 w 36"/>
                    <a:gd name="T25" fmla="*/ 7 h 18"/>
                    <a:gd name="T26" fmla="*/ 0 w 36"/>
                    <a:gd name="T27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18">
                      <a:moveTo>
                        <a:pt x="0" y="15"/>
                      </a:move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6" y="16"/>
                        <a:pt x="9" y="18"/>
                        <a:pt x="13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6" y="16"/>
                        <a:pt x="28" y="14"/>
                        <a:pt x="30" y="13"/>
                      </a:cubicBezTo>
                      <a:cubicBezTo>
                        <a:pt x="34" y="11"/>
                        <a:pt x="33" y="10"/>
                        <a:pt x="36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1"/>
                        <a:pt x="33" y="2"/>
                        <a:pt x="32" y="0"/>
                      </a:cubicBezTo>
                      <a:cubicBezTo>
                        <a:pt x="29" y="1"/>
                        <a:pt x="27" y="1"/>
                        <a:pt x="24" y="3"/>
                      </a:cubicBezTo>
                      <a:cubicBezTo>
                        <a:pt x="21" y="4"/>
                        <a:pt x="19" y="6"/>
                        <a:pt x="16" y="7"/>
                      </a:cubicBezTo>
                      <a:cubicBezTo>
                        <a:pt x="11" y="11"/>
                        <a:pt x="4" y="10"/>
                        <a:pt x="0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iṩ1iḋè">
                  <a:extLst>
                    <a:ext uri="{FF2B5EF4-FFF2-40B4-BE49-F238E27FC236}">
                      <a16:creationId xmlns:a16="http://schemas.microsoft.com/office/drawing/2014/main" id="{86B187A8-A536-8B45-925D-45353291B2EA}"/>
                    </a:ext>
                  </a:extLst>
                </p:cNvPr>
                <p:cNvSpPr/>
                <p:nvPr/>
              </p:nvSpPr>
              <p:spPr bwMode="auto">
                <a:xfrm>
                  <a:off x="6359526" y="3263900"/>
                  <a:ext cx="93663" cy="139700"/>
                </a:xfrm>
                <a:custGeom>
                  <a:avLst/>
                  <a:gdLst>
                    <a:gd name="T0" fmla="*/ 15 w 28"/>
                    <a:gd name="T1" fmla="*/ 1 h 42"/>
                    <a:gd name="T2" fmla="*/ 6 w 28"/>
                    <a:gd name="T3" fmla="*/ 11 h 42"/>
                    <a:gd name="T4" fmla="*/ 6 w 28"/>
                    <a:gd name="T5" fmla="*/ 13 h 42"/>
                    <a:gd name="T6" fmla="*/ 5 w 28"/>
                    <a:gd name="T7" fmla="*/ 16 h 42"/>
                    <a:gd name="T8" fmla="*/ 6 w 28"/>
                    <a:gd name="T9" fmla="*/ 20 h 42"/>
                    <a:gd name="T10" fmla="*/ 6 w 28"/>
                    <a:gd name="T11" fmla="*/ 21 h 42"/>
                    <a:gd name="T12" fmla="*/ 0 w 28"/>
                    <a:gd name="T13" fmla="*/ 38 h 42"/>
                    <a:gd name="T14" fmla="*/ 0 w 28"/>
                    <a:gd name="T15" fmla="*/ 41 h 42"/>
                    <a:gd name="T16" fmla="*/ 3 w 28"/>
                    <a:gd name="T17" fmla="*/ 42 h 42"/>
                    <a:gd name="T18" fmla="*/ 9 w 28"/>
                    <a:gd name="T19" fmla="*/ 32 h 42"/>
                    <a:gd name="T20" fmla="*/ 12 w 28"/>
                    <a:gd name="T21" fmla="*/ 26 h 42"/>
                    <a:gd name="T22" fmla="*/ 14 w 28"/>
                    <a:gd name="T23" fmla="*/ 26 h 42"/>
                    <a:gd name="T24" fmla="*/ 20 w 28"/>
                    <a:gd name="T25" fmla="*/ 26 h 42"/>
                    <a:gd name="T26" fmla="*/ 28 w 28"/>
                    <a:gd name="T27" fmla="*/ 14 h 42"/>
                    <a:gd name="T28" fmla="*/ 28 w 28"/>
                    <a:gd name="T29" fmla="*/ 6 h 42"/>
                    <a:gd name="T30" fmla="*/ 28 w 28"/>
                    <a:gd name="T31" fmla="*/ 5 h 42"/>
                    <a:gd name="T32" fmla="*/ 27 w 28"/>
                    <a:gd name="T33" fmla="*/ 3 h 42"/>
                    <a:gd name="T34" fmla="*/ 26 w 28"/>
                    <a:gd name="T35" fmla="*/ 3 h 42"/>
                    <a:gd name="T36" fmla="*/ 24 w 28"/>
                    <a:gd name="T37" fmla="*/ 3 h 42"/>
                    <a:gd name="T38" fmla="*/ 23 w 28"/>
                    <a:gd name="T39" fmla="*/ 3 h 42"/>
                    <a:gd name="T40" fmla="*/ 20 w 28"/>
                    <a:gd name="T41" fmla="*/ 0 h 42"/>
                    <a:gd name="T42" fmla="*/ 15 w 28"/>
                    <a:gd name="T43" fmla="*/ 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8" h="42">
                      <a:moveTo>
                        <a:pt x="15" y="1"/>
                      </a:moveTo>
                      <a:cubicBezTo>
                        <a:pt x="15" y="10"/>
                        <a:pt x="8" y="6"/>
                        <a:pt x="6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4"/>
                        <a:pt x="5" y="14"/>
                        <a:pt x="5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9"/>
                        <a:pt x="0" y="31"/>
                        <a:pt x="0" y="38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2" y="42"/>
                        <a:pt x="2" y="42"/>
                        <a:pt x="3" y="42"/>
                      </a:cubicBezTo>
                      <a:cubicBezTo>
                        <a:pt x="7" y="42"/>
                        <a:pt x="9" y="36"/>
                        <a:pt x="9" y="32"/>
                      </a:cubicBezTo>
                      <a:cubicBezTo>
                        <a:pt x="9" y="29"/>
                        <a:pt x="10" y="26"/>
                        <a:pt x="12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4" y="24"/>
                        <a:pt x="28" y="21"/>
                        <a:pt x="28" y="14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lnTo>
                        <a:pt x="15" y="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6" name="íṩlïḓè">
                  <a:extLst>
                    <a:ext uri="{FF2B5EF4-FFF2-40B4-BE49-F238E27FC236}">
                      <a16:creationId xmlns:a16="http://schemas.microsoft.com/office/drawing/2014/main" id="{E685D773-5BEB-6D4C-BECE-FDAA21B103E1}"/>
                    </a:ext>
                  </a:extLst>
                </p:cNvPr>
                <p:cNvSpPr/>
                <p:nvPr/>
              </p:nvSpPr>
              <p:spPr bwMode="auto">
                <a:xfrm>
                  <a:off x="5826126" y="3273425"/>
                  <a:ext cx="223838" cy="293688"/>
                </a:xfrm>
                <a:custGeom>
                  <a:avLst/>
                  <a:gdLst>
                    <a:gd name="T0" fmla="*/ 38 w 68"/>
                    <a:gd name="T1" fmla="*/ 16 h 88"/>
                    <a:gd name="T2" fmla="*/ 40 w 68"/>
                    <a:gd name="T3" fmla="*/ 5 h 88"/>
                    <a:gd name="T4" fmla="*/ 36 w 68"/>
                    <a:gd name="T5" fmla="*/ 1 h 88"/>
                    <a:gd name="T6" fmla="*/ 36 w 68"/>
                    <a:gd name="T7" fmla="*/ 1 h 88"/>
                    <a:gd name="T8" fmla="*/ 33 w 68"/>
                    <a:gd name="T9" fmla="*/ 0 h 88"/>
                    <a:gd name="T10" fmla="*/ 24 w 68"/>
                    <a:gd name="T11" fmla="*/ 7 h 88"/>
                    <a:gd name="T12" fmla="*/ 24 w 68"/>
                    <a:gd name="T13" fmla="*/ 8 h 88"/>
                    <a:gd name="T14" fmla="*/ 26 w 68"/>
                    <a:gd name="T15" fmla="*/ 18 h 88"/>
                    <a:gd name="T16" fmla="*/ 27 w 68"/>
                    <a:gd name="T17" fmla="*/ 28 h 88"/>
                    <a:gd name="T18" fmla="*/ 27 w 68"/>
                    <a:gd name="T19" fmla="*/ 39 h 88"/>
                    <a:gd name="T20" fmla="*/ 16 w 68"/>
                    <a:gd name="T21" fmla="*/ 48 h 88"/>
                    <a:gd name="T22" fmla="*/ 7 w 68"/>
                    <a:gd name="T23" fmla="*/ 49 h 88"/>
                    <a:gd name="T24" fmla="*/ 5 w 68"/>
                    <a:gd name="T25" fmla="*/ 49 h 88"/>
                    <a:gd name="T26" fmla="*/ 4 w 68"/>
                    <a:gd name="T27" fmla="*/ 49 h 88"/>
                    <a:gd name="T28" fmla="*/ 0 w 68"/>
                    <a:gd name="T29" fmla="*/ 54 h 88"/>
                    <a:gd name="T30" fmla="*/ 5 w 68"/>
                    <a:gd name="T31" fmla="*/ 60 h 88"/>
                    <a:gd name="T32" fmla="*/ 11 w 68"/>
                    <a:gd name="T33" fmla="*/ 60 h 88"/>
                    <a:gd name="T34" fmla="*/ 13 w 68"/>
                    <a:gd name="T35" fmla="*/ 59 h 88"/>
                    <a:gd name="T36" fmla="*/ 20 w 68"/>
                    <a:gd name="T37" fmla="*/ 66 h 88"/>
                    <a:gd name="T38" fmla="*/ 17 w 68"/>
                    <a:gd name="T39" fmla="*/ 72 h 88"/>
                    <a:gd name="T40" fmla="*/ 13 w 68"/>
                    <a:gd name="T41" fmla="*/ 76 h 88"/>
                    <a:gd name="T42" fmla="*/ 2 w 68"/>
                    <a:gd name="T43" fmla="*/ 82 h 88"/>
                    <a:gd name="T44" fmla="*/ 2 w 68"/>
                    <a:gd name="T45" fmla="*/ 83 h 88"/>
                    <a:gd name="T46" fmla="*/ 2 w 68"/>
                    <a:gd name="T47" fmla="*/ 87 h 88"/>
                    <a:gd name="T48" fmla="*/ 4 w 68"/>
                    <a:gd name="T49" fmla="*/ 88 h 88"/>
                    <a:gd name="T50" fmla="*/ 25 w 68"/>
                    <a:gd name="T51" fmla="*/ 77 h 88"/>
                    <a:gd name="T52" fmla="*/ 31 w 68"/>
                    <a:gd name="T53" fmla="*/ 69 h 88"/>
                    <a:gd name="T54" fmla="*/ 40 w 68"/>
                    <a:gd name="T55" fmla="*/ 63 h 88"/>
                    <a:gd name="T56" fmla="*/ 52 w 68"/>
                    <a:gd name="T57" fmla="*/ 70 h 88"/>
                    <a:gd name="T58" fmla="*/ 48 w 68"/>
                    <a:gd name="T59" fmla="*/ 79 h 88"/>
                    <a:gd name="T60" fmla="*/ 59 w 68"/>
                    <a:gd name="T61" fmla="*/ 81 h 88"/>
                    <a:gd name="T62" fmla="*/ 68 w 68"/>
                    <a:gd name="T63" fmla="*/ 71 h 88"/>
                    <a:gd name="T64" fmla="*/ 59 w 68"/>
                    <a:gd name="T65" fmla="*/ 62 h 88"/>
                    <a:gd name="T66" fmla="*/ 44 w 68"/>
                    <a:gd name="T67" fmla="*/ 60 h 88"/>
                    <a:gd name="T68" fmla="*/ 42 w 68"/>
                    <a:gd name="T69" fmla="*/ 60 h 88"/>
                    <a:gd name="T70" fmla="*/ 36 w 68"/>
                    <a:gd name="T71" fmla="*/ 53 h 88"/>
                    <a:gd name="T72" fmla="*/ 48 w 68"/>
                    <a:gd name="T73" fmla="*/ 42 h 88"/>
                    <a:gd name="T74" fmla="*/ 59 w 68"/>
                    <a:gd name="T75" fmla="*/ 32 h 88"/>
                    <a:gd name="T76" fmla="*/ 59 w 68"/>
                    <a:gd name="T77" fmla="*/ 30 h 88"/>
                    <a:gd name="T78" fmla="*/ 59 w 68"/>
                    <a:gd name="T79" fmla="*/ 29 h 88"/>
                    <a:gd name="T80" fmla="*/ 54 w 68"/>
                    <a:gd name="T81" fmla="*/ 26 h 88"/>
                    <a:gd name="T82" fmla="*/ 51 w 68"/>
                    <a:gd name="T83" fmla="*/ 27 h 88"/>
                    <a:gd name="T84" fmla="*/ 50 w 68"/>
                    <a:gd name="T85" fmla="*/ 27 h 88"/>
                    <a:gd name="T86" fmla="*/ 41 w 68"/>
                    <a:gd name="T87" fmla="*/ 33 h 88"/>
                    <a:gd name="T88" fmla="*/ 38 w 68"/>
                    <a:gd name="T89" fmla="*/ 28 h 88"/>
                    <a:gd name="T90" fmla="*/ 38 w 68"/>
                    <a:gd name="T91" fmla="*/ 27 h 88"/>
                    <a:gd name="T92" fmla="*/ 38 w 68"/>
                    <a:gd name="T93" fmla="*/ 16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8" h="88">
                      <a:moveTo>
                        <a:pt x="38" y="16"/>
                      </a:moveTo>
                      <a:cubicBezTo>
                        <a:pt x="39" y="11"/>
                        <a:pt x="40" y="9"/>
                        <a:pt x="40" y="5"/>
                      </a:cubicBezTo>
                      <a:cubicBezTo>
                        <a:pt x="40" y="3"/>
                        <a:pt x="38" y="1"/>
                        <a:pt x="36" y="1"/>
                      </a:cubicBezTo>
                      <a:cubicBezTo>
                        <a:pt x="36" y="1"/>
                        <a:pt x="36" y="1"/>
                        <a:pt x="36" y="1"/>
                      </a:cubicBezTo>
                      <a:cubicBezTo>
                        <a:pt x="34" y="1"/>
                        <a:pt x="34" y="1"/>
                        <a:pt x="33" y="0"/>
                      </a:cubicBezTo>
                      <a:cubicBezTo>
                        <a:pt x="28" y="3"/>
                        <a:pt x="28" y="1"/>
                        <a:pt x="24" y="7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2"/>
                        <a:pt x="26" y="14"/>
                        <a:pt x="26" y="1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39"/>
                        <a:pt x="27" y="39"/>
                        <a:pt x="27" y="39"/>
                      </a:cubicBezTo>
                      <a:cubicBezTo>
                        <a:pt x="28" y="45"/>
                        <a:pt x="22" y="48"/>
                        <a:pt x="16" y="48"/>
                      </a:cubicBezTo>
                      <a:cubicBezTo>
                        <a:pt x="7" y="49"/>
                        <a:pt x="7" y="49"/>
                        <a:pt x="7" y="49"/>
                      </a:cubicBezTo>
                      <a:cubicBezTo>
                        <a:pt x="5" y="49"/>
                        <a:pt x="5" y="49"/>
                        <a:pt x="5" y="49"/>
                      </a:cubicBezTo>
                      <a:cubicBezTo>
                        <a:pt x="4" y="49"/>
                        <a:pt x="4" y="49"/>
                        <a:pt x="4" y="49"/>
                      </a:cubicBezTo>
                      <a:cubicBezTo>
                        <a:pt x="2" y="50"/>
                        <a:pt x="0" y="51"/>
                        <a:pt x="0" y="54"/>
                      </a:cubicBezTo>
                      <a:cubicBezTo>
                        <a:pt x="0" y="56"/>
                        <a:pt x="3" y="60"/>
                        <a:pt x="5" y="60"/>
                      </a:cubicBezTo>
                      <a:cubicBezTo>
                        <a:pt x="11" y="60"/>
                        <a:pt x="11" y="60"/>
                        <a:pt x="11" y="60"/>
                      </a:cubicBezTo>
                      <a:cubicBezTo>
                        <a:pt x="12" y="60"/>
                        <a:pt x="12" y="60"/>
                        <a:pt x="13" y="59"/>
                      </a:cubicBezTo>
                      <a:cubicBezTo>
                        <a:pt x="17" y="62"/>
                        <a:pt x="17" y="60"/>
                        <a:pt x="20" y="66"/>
                      </a:cubicBezTo>
                      <a:cubicBezTo>
                        <a:pt x="18" y="69"/>
                        <a:pt x="20" y="68"/>
                        <a:pt x="17" y="72"/>
                      </a:cubicBezTo>
                      <a:cubicBezTo>
                        <a:pt x="15" y="73"/>
                        <a:pt x="15" y="75"/>
                        <a:pt x="13" y="76"/>
                      </a:cubicBezTo>
                      <a:cubicBezTo>
                        <a:pt x="8" y="79"/>
                        <a:pt x="7" y="80"/>
                        <a:pt x="2" y="82"/>
                      </a:cubicBezTo>
                      <a:cubicBezTo>
                        <a:pt x="2" y="83"/>
                        <a:pt x="2" y="83"/>
                        <a:pt x="2" y="83"/>
                      </a:cubicBezTo>
                      <a:cubicBezTo>
                        <a:pt x="2" y="87"/>
                        <a:pt x="2" y="87"/>
                        <a:pt x="2" y="87"/>
                      </a:cubicBezTo>
                      <a:cubicBezTo>
                        <a:pt x="4" y="87"/>
                        <a:pt x="3" y="88"/>
                        <a:pt x="4" y="88"/>
                      </a:cubicBezTo>
                      <a:cubicBezTo>
                        <a:pt x="13" y="88"/>
                        <a:pt x="20" y="82"/>
                        <a:pt x="25" y="77"/>
                      </a:cubicBezTo>
                      <a:cubicBezTo>
                        <a:pt x="26" y="76"/>
                        <a:pt x="30" y="71"/>
                        <a:pt x="31" y="69"/>
                      </a:cubicBezTo>
                      <a:cubicBezTo>
                        <a:pt x="33" y="65"/>
                        <a:pt x="35" y="63"/>
                        <a:pt x="40" y="63"/>
                      </a:cubicBezTo>
                      <a:cubicBezTo>
                        <a:pt x="45" y="63"/>
                        <a:pt x="49" y="67"/>
                        <a:pt x="52" y="70"/>
                      </a:cubicBezTo>
                      <a:cubicBezTo>
                        <a:pt x="48" y="79"/>
                        <a:pt x="48" y="79"/>
                        <a:pt x="48" y="79"/>
                      </a:cubicBezTo>
                      <a:cubicBezTo>
                        <a:pt x="50" y="79"/>
                        <a:pt x="58" y="81"/>
                        <a:pt x="59" y="81"/>
                      </a:cubicBezTo>
                      <a:cubicBezTo>
                        <a:pt x="65" y="81"/>
                        <a:pt x="67" y="76"/>
                        <a:pt x="68" y="71"/>
                      </a:cubicBezTo>
                      <a:cubicBezTo>
                        <a:pt x="67" y="65"/>
                        <a:pt x="63" y="64"/>
                        <a:pt x="59" y="62"/>
                      </a:cubicBezTo>
                      <a:cubicBezTo>
                        <a:pt x="53" y="59"/>
                        <a:pt x="51" y="60"/>
                        <a:pt x="44" y="60"/>
                      </a:cubicBezTo>
                      <a:cubicBezTo>
                        <a:pt x="43" y="60"/>
                        <a:pt x="43" y="60"/>
                        <a:pt x="42" y="60"/>
                      </a:cubicBezTo>
                      <a:cubicBezTo>
                        <a:pt x="40" y="59"/>
                        <a:pt x="36" y="56"/>
                        <a:pt x="36" y="53"/>
                      </a:cubicBezTo>
                      <a:cubicBezTo>
                        <a:pt x="36" y="51"/>
                        <a:pt x="45" y="44"/>
                        <a:pt x="48" y="42"/>
                      </a:cubicBezTo>
                      <a:cubicBezTo>
                        <a:pt x="50" y="41"/>
                        <a:pt x="59" y="34"/>
                        <a:pt x="59" y="32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59" y="29"/>
                        <a:pt x="59" y="29"/>
                        <a:pt x="59" y="29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3" y="27"/>
                        <a:pt x="53" y="27"/>
                        <a:pt x="5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cubicBezTo>
                        <a:pt x="46" y="32"/>
                        <a:pt x="46" y="30"/>
                        <a:pt x="41" y="33"/>
                      </a:cubicBezTo>
                      <a:cubicBezTo>
                        <a:pt x="40" y="31"/>
                        <a:pt x="39" y="30"/>
                        <a:pt x="38" y="28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sḷïďè">
                  <a:extLst>
                    <a:ext uri="{FF2B5EF4-FFF2-40B4-BE49-F238E27FC236}">
                      <a16:creationId xmlns:a16="http://schemas.microsoft.com/office/drawing/2014/main" id="{B4DB7571-01FD-344F-97AE-CD09CF9CE1F0}"/>
                    </a:ext>
                  </a:extLst>
                </p:cNvPr>
                <p:cNvSpPr/>
                <p:nvPr/>
              </p:nvSpPr>
              <p:spPr bwMode="auto">
                <a:xfrm>
                  <a:off x="4518026" y="3506788"/>
                  <a:ext cx="53975" cy="71438"/>
                </a:xfrm>
                <a:custGeom>
                  <a:avLst/>
                  <a:gdLst>
                    <a:gd name="T0" fmla="*/ 14 w 16"/>
                    <a:gd name="T1" fmla="*/ 17 h 21"/>
                    <a:gd name="T2" fmla="*/ 16 w 16"/>
                    <a:gd name="T3" fmla="*/ 12 h 21"/>
                    <a:gd name="T4" fmla="*/ 11 w 16"/>
                    <a:gd name="T5" fmla="*/ 5 h 21"/>
                    <a:gd name="T6" fmla="*/ 5 w 16"/>
                    <a:gd name="T7" fmla="*/ 0 h 21"/>
                    <a:gd name="T8" fmla="*/ 2 w 16"/>
                    <a:gd name="T9" fmla="*/ 4 h 21"/>
                    <a:gd name="T10" fmla="*/ 2 w 16"/>
                    <a:gd name="T11" fmla="*/ 5 h 21"/>
                    <a:gd name="T12" fmla="*/ 2 w 16"/>
                    <a:gd name="T13" fmla="*/ 8 h 21"/>
                    <a:gd name="T14" fmla="*/ 2 w 16"/>
                    <a:gd name="T15" fmla="*/ 9 h 21"/>
                    <a:gd name="T16" fmla="*/ 0 w 16"/>
                    <a:gd name="T17" fmla="*/ 17 h 21"/>
                    <a:gd name="T18" fmla="*/ 3 w 16"/>
                    <a:gd name="T19" fmla="*/ 21 h 21"/>
                    <a:gd name="T20" fmla="*/ 4 w 16"/>
                    <a:gd name="T21" fmla="*/ 21 h 21"/>
                    <a:gd name="T22" fmla="*/ 5 w 16"/>
                    <a:gd name="T23" fmla="*/ 21 h 21"/>
                    <a:gd name="T24" fmla="*/ 14 w 16"/>
                    <a:gd name="T25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21">
                      <a:moveTo>
                        <a:pt x="14" y="17"/>
                      </a:moveTo>
                      <a:cubicBezTo>
                        <a:pt x="14" y="15"/>
                        <a:pt x="16" y="13"/>
                        <a:pt x="16" y="12"/>
                      </a:cubicBezTo>
                      <a:cubicBezTo>
                        <a:pt x="16" y="11"/>
                        <a:pt x="12" y="7"/>
                        <a:pt x="11" y="5"/>
                      </a:cubicBezTo>
                      <a:cubicBezTo>
                        <a:pt x="11" y="3"/>
                        <a:pt x="8" y="0"/>
                        <a:pt x="5" y="0"/>
                      </a:cubicBezTo>
                      <a:cubicBezTo>
                        <a:pt x="4" y="0"/>
                        <a:pt x="3" y="3"/>
                        <a:pt x="2" y="4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1"/>
                        <a:pt x="0" y="14"/>
                        <a:pt x="0" y="17"/>
                      </a:cubicBezTo>
                      <a:cubicBezTo>
                        <a:pt x="0" y="19"/>
                        <a:pt x="1" y="20"/>
                        <a:pt x="3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7" y="21"/>
                        <a:pt x="11" y="17"/>
                        <a:pt x="14" y="17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îṧļîḓé">
                  <a:extLst>
                    <a:ext uri="{FF2B5EF4-FFF2-40B4-BE49-F238E27FC236}">
                      <a16:creationId xmlns:a16="http://schemas.microsoft.com/office/drawing/2014/main" id="{ED7D8E82-3A62-1946-BB6E-93219152BE33}"/>
                    </a:ext>
                  </a:extLst>
                </p:cNvPr>
                <p:cNvSpPr/>
                <p:nvPr/>
              </p:nvSpPr>
              <p:spPr bwMode="auto">
                <a:xfrm>
                  <a:off x="5319713" y="3133725"/>
                  <a:ext cx="222250" cy="500063"/>
                </a:xfrm>
                <a:custGeom>
                  <a:avLst/>
                  <a:gdLst>
                    <a:gd name="T0" fmla="*/ 47 w 67"/>
                    <a:gd name="T1" fmla="*/ 96 h 150"/>
                    <a:gd name="T2" fmla="*/ 51 w 67"/>
                    <a:gd name="T3" fmla="*/ 96 h 150"/>
                    <a:gd name="T4" fmla="*/ 46 w 67"/>
                    <a:gd name="T5" fmla="*/ 114 h 150"/>
                    <a:gd name="T6" fmla="*/ 42 w 67"/>
                    <a:gd name="T7" fmla="*/ 113 h 150"/>
                    <a:gd name="T8" fmla="*/ 39 w 67"/>
                    <a:gd name="T9" fmla="*/ 108 h 150"/>
                    <a:gd name="T10" fmla="*/ 21 w 67"/>
                    <a:gd name="T11" fmla="*/ 78 h 150"/>
                    <a:gd name="T12" fmla="*/ 29 w 67"/>
                    <a:gd name="T13" fmla="*/ 73 h 150"/>
                    <a:gd name="T14" fmla="*/ 32 w 67"/>
                    <a:gd name="T15" fmla="*/ 74 h 150"/>
                    <a:gd name="T16" fmla="*/ 32 w 67"/>
                    <a:gd name="T17" fmla="*/ 77 h 150"/>
                    <a:gd name="T18" fmla="*/ 32 w 67"/>
                    <a:gd name="T19" fmla="*/ 79 h 150"/>
                    <a:gd name="T20" fmla="*/ 21 w 67"/>
                    <a:gd name="T21" fmla="*/ 78 h 150"/>
                    <a:gd name="T22" fmla="*/ 53 w 67"/>
                    <a:gd name="T23" fmla="*/ 118 h 150"/>
                    <a:gd name="T24" fmla="*/ 66 w 67"/>
                    <a:gd name="T25" fmla="*/ 108 h 150"/>
                    <a:gd name="T26" fmla="*/ 60 w 67"/>
                    <a:gd name="T27" fmla="*/ 98 h 150"/>
                    <a:gd name="T28" fmla="*/ 51 w 67"/>
                    <a:gd name="T29" fmla="*/ 82 h 150"/>
                    <a:gd name="T30" fmla="*/ 47 w 67"/>
                    <a:gd name="T31" fmla="*/ 71 h 150"/>
                    <a:gd name="T32" fmla="*/ 60 w 67"/>
                    <a:gd name="T33" fmla="*/ 58 h 150"/>
                    <a:gd name="T34" fmla="*/ 53 w 67"/>
                    <a:gd name="T35" fmla="*/ 52 h 150"/>
                    <a:gd name="T36" fmla="*/ 44 w 67"/>
                    <a:gd name="T37" fmla="*/ 50 h 150"/>
                    <a:gd name="T38" fmla="*/ 48 w 67"/>
                    <a:gd name="T39" fmla="*/ 38 h 150"/>
                    <a:gd name="T40" fmla="*/ 66 w 67"/>
                    <a:gd name="T41" fmla="*/ 17 h 150"/>
                    <a:gd name="T42" fmla="*/ 66 w 67"/>
                    <a:gd name="T43" fmla="*/ 13 h 150"/>
                    <a:gd name="T44" fmla="*/ 56 w 67"/>
                    <a:gd name="T45" fmla="*/ 1 h 150"/>
                    <a:gd name="T46" fmla="*/ 55 w 67"/>
                    <a:gd name="T47" fmla="*/ 7 h 150"/>
                    <a:gd name="T48" fmla="*/ 50 w 67"/>
                    <a:gd name="T49" fmla="*/ 18 h 150"/>
                    <a:gd name="T50" fmla="*/ 42 w 67"/>
                    <a:gd name="T51" fmla="*/ 15 h 150"/>
                    <a:gd name="T52" fmla="*/ 40 w 67"/>
                    <a:gd name="T53" fmla="*/ 15 h 150"/>
                    <a:gd name="T54" fmla="*/ 41 w 67"/>
                    <a:gd name="T55" fmla="*/ 26 h 150"/>
                    <a:gd name="T56" fmla="*/ 41 w 67"/>
                    <a:gd name="T57" fmla="*/ 30 h 150"/>
                    <a:gd name="T58" fmla="*/ 37 w 67"/>
                    <a:gd name="T59" fmla="*/ 33 h 150"/>
                    <a:gd name="T60" fmla="*/ 30 w 67"/>
                    <a:gd name="T61" fmla="*/ 29 h 150"/>
                    <a:gd name="T62" fmla="*/ 9 w 67"/>
                    <a:gd name="T63" fmla="*/ 50 h 150"/>
                    <a:gd name="T64" fmla="*/ 4 w 67"/>
                    <a:gd name="T65" fmla="*/ 59 h 150"/>
                    <a:gd name="T66" fmla="*/ 23 w 67"/>
                    <a:gd name="T67" fmla="*/ 51 h 150"/>
                    <a:gd name="T68" fmla="*/ 30 w 67"/>
                    <a:gd name="T69" fmla="*/ 58 h 150"/>
                    <a:gd name="T70" fmla="*/ 26 w 67"/>
                    <a:gd name="T71" fmla="*/ 65 h 150"/>
                    <a:gd name="T72" fmla="*/ 19 w 67"/>
                    <a:gd name="T73" fmla="*/ 64 h 150"/>
                    <a:gd name="T74" fmla="*/ 16 w 67"/>
                    <a:gd name="T75" fmla="*/ 67 h 150"/>
                    <a:gd name="T76" fmla="*/ 16 w 67"/>
                    <a:gd name="T77" fmla="*/ 72 h 150"/>
                    <a:gd name="T78" fmla="*/ 3 w 67"/>
                    <a:gd name="T79" fmla="*/ 105 h 150"/>
                    <a:gd name="T80" fmla="*/ 6 w 67"/>
                    <a:gd name="T81" fmla="*/ 110 h 150"/>
                    <a:gd name="T82" fmla="*/ 9 w 67"/>
                    <a:gd name="T83" fmla="*/ 111 h 150"/>
                    <a:gd name="T84" fmla="*/ 24 w 67"/>
                    <a:gd name="T85" fmla="*/ 89 h 150"/>
                    <a:gd name="T86" fmla="*/ 32 w 67"/>
                    <a:gd name="T87" fmla="*/ 93 h 150"/>
                    <a:gd name="T88" fmla="*/ 32 w 67"/>
                    <a:gd name="T89" fmla="*/ 96 h 150"/>
                    <a:gd name="T90" fmla="*/ 29 w 67"/>
                    <a:gd name="T91" fmla="*/ 113 h 150"/>
                    <a:gd name="T92" fmla="*/ 29 w 67"/>
                    <a:gd name="T93" fmla="*/ 115 h 150"/>
                    <a:gd name="T94" fmla="*/ 22 w 67"/>
                    <a:gd name="T95" fmla="*/ 122 h 150"/>
                    <a:gd name="T96" fmla="*/ 10 w 67"/>
                    <a:gd name="T97" fmla="*/ 124 h 150"/>
                    <a:gd name="T98" fmla="*/ 15 w 67"/>
                    <a:gd name="T99" fmla="*/ 144 h 150"/>
                    <a:gd name="T100" fmla="*/ 17 w 67"/>
                    <a:gd name="T101" fmla="*/ 150 h 150"/>
                    <a:gd name="T102" fmla="*/ 38 w 67"/>
                    <a:gd name="T103" fmla="*/ 125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7" h="150">
                      <a:moveTo>
                        <a:pt x="39" y="107"/>
                      </a:moveTo>
                      <a:cubicBezTo>
                        <a:pt x="39" y="103"/>
                        <a:pt x="44" y="96"/>
                        <a:pt x="47" y="96"/>
                      </a:cubicBezTo>
                      <a:cubicBezTo>
                        <a:pt x="50" y="96"/>
                        <a:pt x="50" y="96"/>
                        <a:pt x="50" y="96"/>
                      </a:cubicBezTo>
                      <a:cubicBezTo>
                        <a:pt x="51" y="96"/>
                        <a:pt x="51" y="96"/>
                        <a:pt x="51" y="96"/>
                      </a:cubicBezTo>
                      <a:cubicBezTo>
                        <a:pt x="53" y="98"/>
                        <a:pt x="55" y="101"/>
                        <a:pt x="55" y="104"/>
                      </a:cubicBezTo>
                      <a:cubicBezTo>
                        <a:pt x="55" y="108"/>
                        <a:pt x="49" y="112"/>
                        <a:pt x="46" y="114"/>
                      </a:cubicBezTo>
                      <a:cubicBezTo>
                        <a:pt x="45" y="114"/>
                        <a:pt x="45" y="113"/>
                        <a:pt x="43" y="113"/>
                      </a:cubicBezTo>
                      <a:cubicBezTo>
                        <a:pt x="42" y="113"/>
                        <a:pt x="42" y="113"/>
                        <a:pt x="42" y="113"/>
                      </a:cubicBezTo>
                      <a:cubicBezTo>
                        <a:pt x="39" y="109"/>
                        <a:pt x="39" y="109"/>
                        <a:pt x="39" y="109"/>
                      </a:cubicBezTo>
                      <a:cubicBezTo>
                        <a:pt x="39" y="108"/>
                        <a:pt x="39" y="108"/>
                        <a:pt x="39" y="108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lose/>
                      <a:moveTo>
                        <a:pt x="21" y="78"/>
                      </a:moveTo>
                      <a:cubicBezTo>
                        <a:pt x="21" y="77"/>
                        <a:pt x="25" y="73"/>
                        <a:pt x="26" y="73"/>
                      </a:cubicBezTo>
                      <a:cubicBezTo>
                        <a:pt x="27" y="73"/>
                        <a:pt x="27" y="73"/>
                        <a:pt x="29" y="73"/>
                      </a:cubicBezTo>
                      <a:cubicBezTo>
                        <a:pt x="30" y="73"/>
                        <a:pt x="30" y="73"/>
                        <a:pt x="30" y="73"/>
                      </a:cubicBezTo>
                      <a:cubicBezTo>
                        <a:pt x="32" y="74"/>
                        <a:pt x="32" y="74"/>
                        <a:pt x="32" y="74"/>
                      </a:cubicBezTo>
                      <a:cubicBezTo>
                        <a:pt x="32" y="76"/>
                        <a:pt x="32" y="76"/>
                        <a:pt x="32" y="76"/>
                      </a:cubicBezTo>
                      <a:cubicBezTo>
                        <a:pt x="32" y="77"/>
                        <a:pt x="32" y="77"/>
                        <a:pt x="32" y="77"/>
                      </a:cubicBezTo>
                      <a:cubicBezTo>
                        <a:pt x="32" y="78"/>
                        <a:pt x="32" y="78"/>
                        <a:pt x="32" y="78"/>
                      </a:cubicBezTo>
                      <a:cubicBezTo>
                        <a:pt x="32" y="79"/>
                        <a:pt x="32" y="79"/>
                        <a:pt x="32" y="79"/>
                      </a:cubicBezTo>
                      <a:cubicBezTo>
                        <a:pt x="31" y="82"/>
                        <a:pt x="29" y="83"/>
                        <a:pt x="25" y="83"/>
                      </a:cubicBezTo>
                      <a:cubicBezTo>
                        <a:pt x="23" y="83"/>
                        <a:pt x="21" y="81"/>
                        <a:pt x="21" y="78"/>
                      </a:cubicBezTo>
                      <a:close/>
                      <a:moveTo>
                        <a:pt x="38" y="125"/>
                      </a:moveTo>
                      <a:cubicBezTo>
                        <a:pt x="43" y="122"/>
                        <a:pt x="47" y="120"/>
                        <a:pt x="53" y="118"/>
                      </a:cubicBezTo>
                      <a:cubicBezTo>
                        <a:pt x="57" y="116"/>
                        <a:pt x="57" y="116"/>
                        <a:pt x="60" y="114"/>
                      </a:cubicBezTo>
                      <a:cubicBezTo>
                        <a:pt x="64" y="111"/>
                        <a:pt x="63" y="110"/>
                        <a:pt x="66" y="108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4" y="100"/>
                        <a:pt x="64" y="101"/>
                        <a:pt x="60" y="98"/>
                      </a:cubicBezTo>
                      <a:cubicBezTo>
                        <a:pt x="58" y="96"/>
                        <a:pt x="55" y="95"/>
                        <a:pt x="54" y="92"/>
                      </a:cubicBezTo>
                      <a:cubicBezTo>
                        <a:pt x="53" y="88"/>
                        <a:pt x="53" y="84"/>
                        <a:pt x="51" y="82"/>
                      </a:cubicBezTo>
                      <a:cubicBezTo>
                        <a:pt x="49" y="79"/>
                        <a:pt x="47" y="77"/>
                        <a:pt x="47" y="73"/>
                      </a:cubicBezTo>
                      <a:cubicBezTo>
                        <a:pt x="47" y="72"/>
                        <a:pt x="47" y="72"/>
                        <a:pt x="47" y="71"/>
                      </a:cubicBezTo>
                      <a:cubicBezTo>
                        <a:pt x="49" y="67"/>
                        <a:pt x="47" y="67"/>
                        <a:pt x="53" y="64"/>
                      </a:cubicBezTo>
                      <a:cubicBezTo>
                        <a:pt x="55" y="64"/>
                        <a:pt x="60" y="60"/>
                        <a:pt x="60" y="58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60" y="53"/>
                        <a:pt x="56" y="51"/>
                        <a:pt x="53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2"/>
                        <a:pt x="45" y="51"/>
                        <a:pt x="44" y="50"/>
                      </a:cubicBezTo>
                      <a:cubicBezTo>
                        <a:pt x="44" y="47"/>
                        <a:pt x="44" y="47"/>
                        <a:pt x="44" y="47"/>
                      </a:cubicBezTo>
                      <a:cubicBezTo>
                        <a:pt x="44" y="44"/>
                        <a:pt x="47" y="41"/>
                        <a:pt x="48" y="38"/>
                      </a:cubicBezTo>
                      <a:cubicBezTo>
                        <a:pt x="49" y="34"/>
                        <a:pt x="50" y="33"/>
                        <a:pt x="53" y="30"/>
                      </a:cubicBezTo>
                      <a:cubicBezTo>
                        <a:pt x="56" y="27"/>
                        <a:pt x="66" y="22"/>
                        <a:pt x="66" y="17"/>
                      </a:cubicBezTo>
                      <a:cubicBezTo>
                        <a:pt x="66" y="14"/>
                        <a:pt x="66" y="14"/>
                        <a:pt x="66" y="14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5" y="10"/>
                        <a:pt x="62" y="0"/>
                        <a:pt x="58" y="0"/>
                      </a:cubicBezTo>
                      <a:cubicBezTo>
                        <a:pt x="57" y="0"/>
                        <a:pt x="57" y="0"/>
                        <a:pt x="56" y="1"/>
                      </a:cubicBezTo>
                      <a:cubicBezTo>
                        <a:pt x="56" y="3"/>
                        <a:pt x="55" y="3"/>
                        <a:pt x="55" y="5"/>
                      </a:cubicBezTo>
                      <a:cubicBezTo>
                        <a:pt x="55" y="7"/>
                        <a:pt x="55" y="7"/>
                        <a:pt x="55" y="7"/>
                      </a:cubicBezTo>
                      <a:cubicBezTo>
                        <a:pt x="55" y="11"/>
                        <a:pt x="53" y="15"/>
                        <a:pt x="51" y="18"/>
                      </a:cubicBezTo>
                      <a:cubicBezTo>
                        <a:pt x="50" y="18"/>
                        <a:pt x="50" y="18"/>
                        <a:pt x="50" y="18"/>
                      </a:cubicBezTo>
                      <a:cubicBezTo>
                        <a:pt x="48" y="18"/>
                        <a:pt x="48" y="18"/>
                        <a:pt x="47" y="19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39" y="15"/>
                        <a:pt x="38" y="16"/>
                        <a:pt x="38" y="17"/>
                      </a:cubicBezTo>
                      <a:cubicBezTo>
                        <a:pt x="38" y="19"/>
                        <a:pt x="41" y="22"/>
                        <a:pt x="41" y="26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5" y="34"/>
                        <a:pt x="34" y="34"/>
                      </a:cubicBezTo>
                      <a:cubicBezTo>
                        <a:pt x="32" y="33"/>
                        <a:pt x="31" y="31"/>
                        <a:pt x="30" y="29"/>
                      </a:cubicBezTo>
                      <a:cubicBezTo>
                        <a:pt x="24" y="29"/>
                        <a:pt x="30" y="41"/>
                        <a:pt x="19" y="45"/>
                      </a:cubicBezTo>
                      <a:cubicBezTo>
                        <a:pt x="16" y="46"/>
                        <a:pt x="12" y="48"/>
                        <a:pt x="9" y="50"/>
                      </a:cubicBezTo>
                      <a:cubicBezTo>
                        <a:pt x="6" y="51"/>
                        <a:pt x="1" y="53"/>
                        <a:pt x="0" y="55"/>
                      </a:cubicBezTo>
                      <a:cubicBezTo>
                        <a:pt x="1" y="58"/>
                        <a:pt x="1" y="57"/>
                        <a:pt x="4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10" y="59"/>
                        <a:pt x="20" y="51"/>
                        <a:pt x="23" y="51"/>
                      </a:cubicBezTo>
                      <a:cubicBezTo>
                        <a:pt x="25" y="51"/>
                        <a:pt x="24" y="51"/>
                        <a:pt x="27" y="52"/>
                      </a:cubicBezTo>
                      <a:cubicBezTo>
                        <a:pt x="29" y="54"/>
                        <a:pt x="29" y="55"/>
                        <a:pt x="30" y="58"/>
                      </a:cubicBezTo>
                      <a:cubicBezTo>
                        <a:pt x="30" y="59"/>
                        <a:pt x="30" y="59"/>
                        <a:pt x="30" y="59"/>
                      </a:cubicBezTo>
                      <a:cubicBezTo>
                        <a:pt x="30" y="62"/>
                        <a:pt x="28" y="64"/>
                        <a:pt x="26" y="65"/>
                      </a:cubicBezTo>
                      <a:cubicBezTo>
                        <a:pt x="21" y="64"/>
                        <a:pt x="21" y="64"/>
                        <a:pt x="21" y="64"/>
                      </a:cubicBezTo>
                      <a:cubicBezTo>
                        <a:pt x="20" y="64"/>
                        <a:pt x="20" y="64"/>
                        <a:pt x="19" y="64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6" y="67"/>
                        <a:pt x="16" y="67"/>
                        <a:pt x="16" y="67"/>
                      </a:cubicBezTo>
                      <a:cubicBezTo>
                        <a:pt x="16" y="68"/>
                        <a:pt x="16" y="68"/>
                        <a:pt x="16" y="68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8"/>
                        <a:pt x="13" y="85"/>
                        <a:pt x="11" y="90"/>
                      </a:cubicBezTo>
                      <a:cubicBezTo>
                        <a:pt x="9" y="94"/>
                        <a:pt x="3" y="100"/>
                        <a:pt x="3" y="105"/>
                      </a:cubicBezTo>
                      <a:cubicBezTo>
                        <a:pt x="3" y="106"/>
                        <a:pt x="4" y="109"/>
                        <a:pt x="5" y="110"/>
                      </a:cubicBezTo>
                      <a:cubicBezTo>
                        <a:pt x="6" y="110"/>
                        <a:pt x="6" y="110"/>
                        <a:pt x="6" y="110"/>
                      </a:cubicBezTo>
                      <a:cubicBezTo>
                        <a:pt x="7" y="110"/>
                        <a:pt x="7" y="110"/>
                        <a:pt x="7" y="110"/>
                      </a:cubicBezTo>
                      <a:cubicBezTo>
                        <a:pt x="9" y="110"/>
                        <a:pt x="8" y="110"/>
                        <a:pt x="9" y="111"/>
                      </a:cubicBezTo>
                      <a:cubicBezTo>
                        <a:pt x="11" y="109"/>
                        <a:pt x="15" y="101"/>
                        <a:pt x="15" y="98"/>
                      </a:cubicBezTo>
                      <a:cubicBezTo>
                        <a:pt x="17" y="94"/>
                        <a:pt x="20" y="89"/>
                        <a:pt x="24" y="89"/>
                      </a:cubicBezTo>
                      <a:cubicBezTo>
                        <a:pt x="25" y="89"/>
                        <a:pt x="25" y="89"/>
                        <a:pt x="26" y="88"/>
                      </a:cubicBezTo>
                      <a:cubicBezTo>
                        <a:pt x="28" y="90"/>
                        <a:pt x="32" y="90"/>
                        <a:pt x="32" y="93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2" y="96"/>
                        <a:pt x="32" y="96"/>
                        <a:pt x="32" y="96"/>
                      </a:cubicBezTo>
                      <a:cubicBezTo>
                        <a:pt x="28" y="102"/>
                        <a:pt x="25" y="101"/>
                        <a:pt x="23" y="104"/>
                      </a:cubicBezTo>
                      <a:cubicBezTo>
                        <a:pt x="26" y="109"/>
                        <a:pt x="27" y="108"/>
                        <a:pt x="29" y="113"/>
                      </a:cubicBezTo>
                      <a:cubicBezTo>
                        <a:pt x="29" y="114"/>
                        <a:pt x="29" y="114"/>
                        <a:pt x="29" y="114"/>
                      </a:cubicBezTo>
                      <a:cubicBezTo>
                        <a:pt x="29" y="115"/>
                        <a:pt x="29" y="115"/>
                        <a:pt x="29" y="115"/>
                      </a:cubicBezTo>
                      <a:cubicBezTo>
                        <a:pt x="29" y="116"/>
                        <a:pt x="29" y="116"/>
                        <a:pt x="29" y="116"/>
                      </a:cubicBezTo>
                      <a:cubicBezTo>
                        <a:pt x="28" y="119"/>
                        <a:pt x="26" y="123"/>
                        <a:pt x="22" y="122"/>
                      </a:cubicBezTo>
                      <a:cubicBezTo>
                        <a:pt x="15" y="122"/>
                        <a:pt x="15" y="122"/>
                        <a:pt x="15" y="122"/>
                      </a:cubicBezTo>
                      <a:cubicBezTo>
                        <a:pt x="14" y="122"/>
                        <a:pt x="11" y="124"/>
                        <a:pt x="10" y="124"/>
                      </a:cubicBezTo>
                      <a:cubicBezTo>
                        <a:pt x="13" y="127"/>
                        <a:pt x="23" y="129"/>
                        <a:pt x="23" y="133"/>
                      </a:cubicBezTo>
                      <a:cubicBezTo>
                        <a:pt x="23" y="137"/>
                        <a:pt x="18" y="142"/>
                        <a:pt x="15" y="144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7" y="150"/>
                        <a:pt x="17" y="150"/>
                        <a:pt x="17" y="150"/>
                      </a:cubicBezTo>
                      <a:cubicBezTo>
                        <a:pt x="20" y="150"/>
                        <a:pt x="27" y="141"/>
                        <a:pt x="29" y="139"/>
                      </a:cubicBezTo>
                      <a:cubicBezTo>
                        <a:pt x="33" y="135"/>
                        <a:pt x="34" y="129"/>
                        <a:pt x="38" y="12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iSļïḑé">
                  <a:extLst>
                    <a:ext uri="{FF2B5EF4-FFF2-40B4-BE49-F238E27FC236}">
                      <a16:creationId xmlns:a16="http://schemas.microsoft.com/office/drawing/2014/main" id="{C1C2D9F6-9D1B-8F40-A1D0-390458DAC50D}"/>
                    </a:ext>
                  </a:extLst>
                </p:cNvPr>
                <p:cNvSpPr/>
                <p:nvPr/>
              </p:nvSpPr>
              <p:spPr bwMode="auto">
                <a:xfrm>
                  <a:off x="4422776" y="3106738"/>
                  <a:ext cx="412750" cy="596900"/>
                </a:xfrm>
                <a:custGeom>
                  <a:avLst/>
                  <a:gdLst>
                    <a:gd name="T0" fmla="*/ 63 w 125"/>
                    <a:gd name="T1" fmla="*/ 83 h 179"/>
                    <a:gd name="T2" fmla="*/ 69 w 125"/>
                    <a:gd name="T3" fmla="*/ 84 h 179"/>
                    <a:gd name="T4" fmla="*/ 71 w 125"/>
                    <a:gd name="T5" fmla="*/ 95 h 179"/>
                    <a:gd name="T6" fmla="*/ 56 w 125"/>
                    <a:gd name="T7" fmla="*/ 91 h 179"/>
                    <a:gd name="T8" fmla="*/ 77 w 125"/>
                    <a:gd name="T9" fmla="*/ 77 h 179"/>
                    <a:gd name="T10" fmla="*/ 90 w 125"/>
                    <a:gd name="T11" fmla="*/ 82 h 179"/>
                    <a:gd name="T12" fmla="*/ 93 w 125"/>
                    <a:gd name="T13" fmla="*/ 96 h 179"/>
                    <a:gd name="T14" fmla="*/ 88 w 125"/>
                    <a:gd name="T15" fmla="*/ 106 h 179"/>
                    <a:gd name="T16" fmla="*/ 75 w 125"/>
                    <a:gd name="T17" fmla="*/ 89 h 179"/>
                    <a:gd name="T18" fmla="*/ 91 w 125"/>
                    <a:gd name="T19" fmla="*/ 29 h 179"/>
                    <a:gd name="T20" fmla="*/ 95 w 125"/>
                    <a:gd name="T21" fmla="*/ 4 h 179"/>
                    <a:gd name="T22" fmla="*/ 92 w 125"/>
                    <a:gd name="T23" fmla="*/ 0 h 179"/>
                    <a:gd name="T24" fmla="*/ 86 w 125"/>
                    <a:gd name="T25" fmla="*/ 0 h 179"/>
                    <a:gd name="T26" fmla="*/ 80 w 125"/>
                    <a:gd name="T27" fmla="*/ 7 h 179"/>
                    <a:gd name="T28" fmla="*/ 83 w 125"/>
                    <a:gd name="T29" fmla="*/ 30 h 179"/>
                    <a:gd name="T30" fmla="*/ 86 w 125"/>
                    <a:gd name="T31" fmla="*/ 50 h 179"/>
                    <a:gd name="T32" fmla="*/ 46 w 125"/>
                    <a:gd name="T33" fmla="*/ 84 h 179"/>
                    <a:gd name="T34" fmla="*/ 0 w 125"/>
                    <a:gd name="T35" fmla="*/ 99 h 179"/>
                    <a:gd name="T36" fmla="*/ 13 w 125"/>
                    <a:gd name="T37" fmla="*/ 108 h 179"/>
                    <a:gd name="T38" fmla="*/ 30 w 125"/>
                    <a:gd name="T39" fmla="*/ 100 h 179"/>
                    <a:gd name="T40" fmla="*/ 47 w 125"/>
                    <a:gd name="T41" fmla="*/ 92 h 179"/>
                    <a:gd name="T42" fmla="*/ 51 w 125"/>
                    <a:gd name="T43" fmla="*/ 109 h 179"/>
                    <a:gd name="T44" fmla="*/ 50 w 125"/>
                    <a:gd name="T45" fmla="*/ 118 h 179"/>
                    <a:gd name="T46" fmla="*/ 54 w 125"/>
                    <a:gd name="T47" fmla="*/ 125 h 179"/>
                    <a:gd name="T48" fmla="*/ 62 w 125"/>
                    <a:gd name="T49" fmla="*/ 119 h 179"/>
                    <a:gd name="T50" fmla="*/ 62 w 125"/>
                    <a:gd name="T51" fmla="*/ 113 h 179"/>
                    <a:gd name="T52" fmla="*/ 78 w 125"/>
                    <a:gd name="T53" fmla="*/ 111 h 179"/>
                    <a:gd name="T54" fmla="*/ 78 w 125"/>
                    <a:gd name="T55" fmla="*/ 113 h 179"/>
                    <a:gd name="T56" fmla="*/ 78 w 125"/>
                    <a:gd name="T57" fmla="*/ 118 h 179"/>
                    <a:gd name="T58" fmla="*/ 46 w 125"/>
                    <a:gd name="T59" fmla="*/ 147 h 179"/>
                    <a:gd name="T60" fmla="*/ 28 w 125"/>
                    <a:gd name="T61" fmla="*/ 158 h 179"/>
                    <a:gd name="T62" fmla="*/ 1 w 125"/>
                    <a:gd name="T63" fmla="*/ 170 h 179"/>
                    <a:gd name="T64" fmla="*/ 14 w 125"/>
                    <a:gd name="T65" fmla="*/ 178 h 179"/>
                    <a:gd name="T66" fmla="*/ 20 w 125"/>
                    <a:gd name="T67" fmla="*/ 179 h 179"/>
                    <a:gd name="T68" fmla="*/ 22 w 125"/>
                    <a:gd name="T69" fmla="*/ 179 h 179"/>
                    <a:gd name="T70" fmla="*/ 38 w 125"/>
                    <a:gd name="T71" fmla="*/ 169 h 179"/>
                    <a:gd name="T72" fmla="*/ 61 w 125"/>
                    <a:gd name="T73" fmla="*/ 150 h 179"/>
                    <a:gd name="T74" fmla="*/ 79 w 125"/>
                    <a:gd name="T75" fmla="*/ 135 h 179"/>
                    <a:gd name="T76" fmla="*/ 96 w 125"/>
                    <a:gd name="T77" fmla="*/ 119 h 179"/>
                    <a:gd name="T78" fmla="*/ 106 w 125"/>
                    <a:gd name="T79" fmla="*/ 149 h 179"/>
                    <a:gd name="T80" fmla="*/ 125 w 125"/>
                    <a:gd name="T81" fmla="*/ 152 h 179"/>
                    <a:gd name="T82" fmla="*/ 116 w 125"/>
                    <a:gd name="T83" fmla="*/ 120 h 179"/>
                    <a:gd name="T84" fmla="*/ 115 w 125"/>
                    <a:gd name="T85" fmla="*/ 125 h 179"/>
                    <a:gd name="T86" fmla="*/ 109 w 125"/>
                    <a:gd name="T87" fmla="*/ 129 h 179"/>
                    <a:gd name="T88" fmla="*/ 97 w 125"/>
                    <a:gd name="T89" fmla="*/ 92 h 179"/>
                    <a:gd name="T90" fmla="*/ 94 w 125"/>
                    <a:gd name="T91" fmla="*/ 76 h 179"/>
                    <a:gd name="T92" fmla="*/ 110 w 125"/>
                    <a:gd name="T93" fmla="*/ 60 h 179"/>
                    <a:gd name="T94" fmla="*/ 105 w 125"/>
                    <a:gd name="T95" fmla="*/ 57 h 179"/>
                    <a:gd name="T96" fmla="*/ 101 w 125"/>
                    <a:gd name="T97" fmla="*/ 59 h 179"/>
                    <a:gd name="T98" fmla="*/ 91 w 125"/>
                    <a:gd name="T99" fmla="*/ 54 h 179"/>
                    <a:gd name="T100" fmla="*/ 91 w 125"/>
                    <a:gd name="T101" fmla="*/ 2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5" h="179">
                      <a:moveTo>
                        <a:pt x="56" y="91"/>
                      </a:moveTo>
                      <a:cubicBezTo>
                        <a:pt x="56" y="87"/>
                        <a:pt x="60" y="85"/>
                        <a:pt x="63" y="83"/>
                      </a:cubicBezTo>
                      <a:cubicBezTo>
                        <a:pt x="64" y="83"/>
                        <a:pt x="64" y="83"/>
                        <a:pt x="64" y="83"/>
                      </a:cubicBezTo>
                      <a:cubicBezTo>
                        <a:pt x="67" y="83"/>
                        <a:pt x="67" y="84"/>
                        <a:pt x="69" y="84"/>
                      </a:cubicBezTo>
                      <a:cubicBezTo>
                        <a:pt x="71" y="94"/>
                        <a:pt x="71" y="94"/>
                        <a:pt x="71" y="94"/>
                      </a:cubicBezTo>
                      <a:cubicBezTo>
                        <a:pt x="71" y="95"/>
                        <a:pt x="71" y="95"/>
                        <a:pt x="71" y="95"/>
                      </a:cubicBezTo>
                      <a:cubicBezTo>
                        <a:pt x="68" y="100"/>
                        <a:pt x="68" y="99"/>
                        <a:pt x="63" y="101"/>
                      </a:cubicBezTo>
                      <a:cubicBezTo>
                        <a:pt x="61" y="99"/>
                        <a:pt x="56" y="95"/>
                        <a:pt x="56" y="91"/>
                      </a:cubicBezTo>
                      <a:close/>
                      <a:moveTo>
                        <a:pt x="72" y="83"/>
                      </a:moveTo>
                      <a:cubicBezTo>
                        <a:pt x="74" y="79"/>
                        <a:pt x="73" y="79"/>
                        <a:pt x="77" y="77"/>
                      </a:cubicBezTo>
                      <a:cubicBezTo>
                        <a:pt x="79" y="75"/>
                        <a:pt x="82" y="75"/>
                        <a:pt x="83" y="73"/>
                      </a:cubicBezTo>
                      <a:cubicBezTo>
                        <a:pt x="88" y="76"/>
                        <a:pt x="89" y="76"/>
                        <a:pt x="90" y="82"/>
                      </a:cubicBezTo>
                      <a:cubicBezTo>
                        <a:pt x="92" y="95"/>
                        <a:pt x="92" y="95"/>
                        <a:pt x="92" y="95"/>
                      </a:cubicBezTo>
                      <a:cubicBezTo>
                        <a:pt x="93" y="96"/>
                        <a:pt x="93" y="96"/>
                        <a:pt x="93" y="96"/>
                      </a:cubicBezTo>
                      <a:cubicBezTo>
                        <a:pt x="94" y="99"/>
                        <a:pt x="94" y="99"/>
                        <a:pt x="94" y="99"/>
                      </a:cubicBezTo>
                      <a:cubicBezTo>
                        <a:pt x="91" y="105"/>
                        <a:pt x="93" y="103"/>
                        <a:pt x="88" y="106"/>
                      </a:cubicBezTo>
                      <a:cubicBezTo>
                        <a:pt x="83" y="101"/>
                        <a:pt x="82" y="101"/>
                        <a:pt x="79" y="95"/>
                      </a:cubicBezTo>
                      <a:cubicBezTo>
                        <a:pt x="77" y="93"/>
                        <a:pt x="77" y="91"/>
                        <a:pt x="75" y="89"/>
                      </a:cubicBezTo>
                      <a:cubicBezTo>
                        <a:pt x="73" y="87"/>
                        <a:pt x="73" y="86"/>
                        <a:pt x="72" y="83"/>
                      </a:cubicBezTo>
                      <a:close/>
                      <a:moveTo>
                        <a:pt x="91" y="29"/>
                      </a:moveTo>
                      <a:cubicBezTo>
                        <a:pt x="91" y="22"/>
                        <a:pt x="95" y="12"/>
                        <a:pt x="95" y="4"/>
                      </a:cubicBezTo>
                      <a:cubicBezTo>
                        <a:pt x="95" y="4"/>
                        <a:pt x="95" y="4"/>
                        <a:pt x="95" y="4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3" y="0"/>
                        <a:pt x="95" y="1"/>
                        <a:pt x="92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82" y="1"/>
                        <a:pt x="80" y="4"/>
                        <a:pt x="80" y="7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0"/>
                        <a:pt x="83" y="30"/>
                        <a:pt x="83" y="30"/>
                      </a:cubicBezTo>
                      <a:cubicBezTo>
                        <a:pt x="83" y="38"/>
                        <a:pt x="86" y="44"/>
                        <a:pt x="86" y="49"/>
                      </a:cubicBezTo>
                      <a:cubicBezTo>
                        <a:pt x="86" y="50"/>
                        <a:pt x="86" y="50"/>
                        <a:pt x="86" y="50"/>
                      </a:cubicBezTo>
                      <a:cubicBezTo>
                        <a:pt x="87" y="62"/>
                        <a:pt x="87" y="62"/>
                        <a:pt x="87" y="62"/>
                      </a:cubicBezTo>
                      <a:cubicBezTo>
                        <a:pt x="87" y="68"/>
                        <a:pt x="52" y="81"/>
                        <a:pt x="46" y="84"/>
                      </a:cubicBezTo>
                      <a:cubicBezTo>
                        <a:pt x="39" y="87"/>
                        <a:pt x="31" y="89"/>
                        <a:pt x="23" y="92"/>
                      </a:cubicBezTo>
                      <a:cubicBezTo>
                        <a:pt x="20" y="94"/>
                        <a:pt x="0" y="96"/>
                        <a:pt x="0" y="99"/>
                      </a:cubicBezTo>
                      <a:cubicBezTo>
                        <a:pt x="0" y="101"/>
                        <a:pt x="9" y="108"/>
                        <a:pt x="11" y="108"/>
                      </a:cubicBezTo>
                      <a:cubicBezTo>
                        <a:pt x="13" y="108"/>
                        <a:pt x="13" y="108"/>
                        <a:pt x="13" y="108"/>
                      </a:cubicBezTo>
                      <a:cubicBezTo>
                        <a:pt x="14" y="108"/>
                        <a:pt x="14" y="108"/>
                        <a:pt x="14" y="108"/>
                      </a:cubicBezTo>
                      <a:cubicBezTo>
                        <a:pt x="20" y="105"/>
                        <a:pt x="24" y="103"/>
                        <a:pt x="30" y="100"/>
                      </a:cubicBezTo>
                      <a:cubicBezTo>
                        <a:pt x="34" y="98"/>
                        <a:pt x="41" y="93"/>
                        <a:pt x="45" y="93"/>
                      </a:cubicBezTo>
                      <a:cubicBezTo>
                        <a:pt x="46" y="93"/>
                        <a:pt x="46" y="93"/>
                        <a:pt x="47" y="92"/>
                      </a:cubicBezTo>
                      <a:cubicBezTo>
                        <a:pt x="49" y="94"/>
                        <a:pt x="52" y="96"/>
                        <a:pt x="51" y="101"/>
                      </a:cubicBezTo>
                      <a:cubicBezTo>
                        <a:pt x="51" y="109"/>
                        <a:pt x="51" y="109"/>
                        <a:pt x="51" y="109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50" y="118"/>
                        <a:pt x="50" y="118"/>
                        <a:pt x="50" y="118"/>
                      </a:cubicBezTo>
                      <a:cubicBezTo>
                        <a:pt x="50" y="119"/>
                        <a:pt x="50" y="119"/>
                        <a:pt x="50" y="120"/>
                      </a:cubicBezTo>
                      <a:cubicBezTo>
                        <a:pt x="51" y="123"/>
                        <a:pt x="51" y="123"/>
                        <a:pt x="54" y="125"/>
                      </a:cubicBezTo>
                      <a:cubicBezTo>
                        <a:pt x="56" y="125"/>
                        <a:pt x="56" y="125"/>
                        <a:pt x="56" y="125"/>
                      </a:cubicBezTo>
                      <a:cubicBezTo>
                        <a:pt x="59" y="125"/>
                        <a:pt x="60" y="121"/>
                        <a:pt x="62" y="119"/>
                      </a:cubicBezTo>
                      <a:cubicBezTo>
                        <a:pt x="62" y="118"/>
                        <a:pt x="62" y="118"/>
                        <a:pt x="62" y="118"/>
                      </a:cubicBezTo>
                      <a:cubicBezTo>
                        <a:pt x="62" y="113"/>
                        <a:pt x="62" y="113"/>
                        <a:pt x="62" y="113"/>
                      </a:cubicBezTo>
                      <a:cubicBezTo>
                        <a:pt x="63" y="110"/>
                        <a:pt x="68" y="106"/>
                        <a:pt x="71" y="106"/>
                      </a:cubicBezTo>
                      <a:cubicBezTo>
                        <a:pt x="75" y="106"/>
                        <a:pt x="77" y="109"/>
                        <a:pt x="78" y="111"/>
                      </a:cubicBezTo>
                      <a:cubicBezTo>
                        <a:pt x="78" y="112"/>
                        <a:pt x="78" y="112"/>
                        <a:pt x="78" y="112"/>
                      </a:cubicBezTo>
                      <a:cubicBezTo>
                        <a:pt x="78" y="113"/>
                        <a:pt x="78" y="113"/>
                        <a:pt x="78" y="113"/>
                      </a:cubicBezTo>
                      <a:cubicBezTo>
                        <a:pt x="78" y="115"/>
                        <a:pt x="78" y="115"/>
                        <a:pt x="79" y="116"/>
                      </a:cubicBezTo>
                      <a:cubicBezTo>
                        <a:pt x="78" y="117"/>
                        <a:pt x="78" y="117"/>
                        <a:pt x="78" y="118"/>
                      </a:cubicBezTo>
                      <a:cubicBezTo>
                        <a:pt x="78" y="119"/>
                        <a:pt x="78" y="119"/>
                        <a:pt x="78" y="119"/>
                      </a:cubicBezTo>
                      <a:cubicBezTo>
                        <a:pt x="72" y="130"/>
                        <a:pt x="57" y="140"/>
                        <a:pt x="46" y="147"/>
                      </a:cubicBezTo>
                      <a:cubicBezTo>
                        <a:pt x="44" y="148"/>
                        <a:pt x="40" y="151"/>
                        <a:pt x="37" y="152"/>
                      </a:cubicBezTo>
                      <a:cubicBezTo>
                        <a:pt x="35" y="153"/>
                        <a:pt x="29" y="157"/>
                        <a:pt x="28" y="158"/>
                      </a:cubicBezTo>
                      <a:cubicBezTo>
                        <a:pt x="25" y="161"/>
                        <a:pt x="12" y="165"/>
                        <a:pt x="6" y="165"/>
                      </a:cubicBezTo>
                      <a:cubicBezTo>
                        <a:pt x="4" y="165"/>
                        <a:pt x="2" y="168"/>
                        <a:pt x="1" y="170"/>
                      </a:cubicBezTo>
                      <a:cubicBezTo>
                        <a:pt x="4" y="171"/>
                        <a:pt x="4" y="173"/>
                        <a:pt x="7" y="175"/>
                      </a:cubicBezTo>
                      <a:cubicBezTo>
                        <a:pt x="10" y="176"/>
                        <a:pt x="12" y="176"/>
                        <a:pt x="14" y="178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20" y="179"/>
                        <a:pt x="18" y="179"/>
                        <a:pt x="20" y="179"/>
                      </a:cubicBezTo>
                      <a:cubicBezTo>
                        <a:pt x="21" y="179"/>
                        <a:pt x="21" y="179"/>
                        <a:pt x="21" y="179"/>
                      </a:cubicBezTo>
                      <a:cubicBezTo>
                        <a:pt x="22" y="179"/>
                        <a:pt x="22" y="179"/>
                        <a:pt x="22" y="179"/>
                      </a:cubicBezTo>
                      <a:cubicBezTo>
                        <a:pt x="26" y="177"/>
                        <a:pt x="30" y="175"/>
                        <a:pt x="33" y="173"/>
                      </a:cubicBezTo>
                      <a:cubicBezTo>
                        <a:pt x="35" y="171"/>
                        <a:pt x="36" y="170"/>
                        <a:pt x="38" y="169"/>
                      </a:cubicBezTo>
                      <a:cubicBezTo>
                        <a:pt x="39" y="168"/>
                        <a:pt x="43" y="166"/>
                        <a:pt x="43" y="166"/>
                      </a:cubicBezTo>
                      <a:cubicBezTo>
                        <a:pt x="49" y="160"/>
                        <a:pt x="55" y="156"/>
                        <a:pt x="61" y="150"/>
                      </a:cubicBezTo>
                      <a:cubicBezTo>
                        <a:pt x="64" y="148"/>
                        <a:pt x="67" y="145"/>
                        <a:pt x="70" y="143"/>
                      </a:cubicBezTo>
                      <a:cubicBezTo>
                        <a:pt x="73" y="140"/>
                        <a:pt x="76" y="137"/>
                        <a:pt x="79" y="135"/>
                      </a:cubicBezTo>
                      <a:cubicBezTo>
                        <a:pt x="82" y="132"/>
                        <a:pt x="85" y="130"/>
                        <a:pt x="87" y="127"/>
                      </a:cubicBezTo>
                      <a:cubicBezTo>
                        <a:pt x="90" y="124"/>
                        <a:pt x="91" y="119"/>
                        <a:pt x="96" y="119"/>
                      </a:cubicBezTo>
                      <a:cubicBezTo>
                        <a:pt x="98" y="119"/>
                        <a:pt x="100" y="126"/>
                        <a:pt x="100" y="128"/>
                      </a:cubicBezTo>
                      <a:cubicBezTo>
                        <a:pt x="100" y="132"/>
                        <a:pt x="105" y="145"/>
                        <a:pt x="106" y="149"/>
                      </a:cubicBezTo>
                      <a:cubicBezTo>
                        <a:pt x="108" y="155"/>
                        <a:pt x="111" y="165"/>
                        <a:pt x="118" y="165"/>
                      </a:cubicBezTo>
                      <a:cubicBezTo>
                        <a:pt x="119" y="163"/>
                        <a:pt x="125" y="161"/>
                        <a:pt x="125" y="152"/>
                      </a:cubicBezTo>
                      <a:cubicBezTo>
                        <a:pt x="125" y="143"/>
                        <a:pt x="120" y="120"/>
                        <a:pt x="117" y="116"/>
                      </a:cubicBezTo>
                      <a:cubicBezTo>
                        <a:pt x="117" y="118"/>
                        <a:pt x="116" y="118"/>
                        <a:pt x="116" y="120"/>
                      </a:cubicBezTo>
                      <a:cubicBezTo>
                        <a:pt x="116" y="123"/>
                        <a:pt x="115" y="121"/>
                        <a:pt x="115" y="124"/>
                      </a:cubicBezTo>
                      <a:cubicBezTo>
                        <a:pt x="115" y="125"/>
                        <a:pt x="115" y="125"/>
                        <a:pt x="115" y="125"/>
                      </a:cubicBezTo>
                      <a:cubicBezTo>
                        <a:pt x="115" y="126"/>
                        <a:pt x="114" y="129"/>
                        <a:pt x="112" y="129"/>
                      </a:cubicBezTo>
                      <a:cubicBezTo>
                        <a:pt x="109" y="129"/>
                        <a:pt x="109" y="129"/>
                        <a:pt x="109" y="129"/>
                      </a:cubicBezTo>
                      <a:cubicBezTo>
                        <a:pt x="105" y="129"/>
                        <a:pt x="102" y="110"/>
                        <a:pt x="100" y="105"/>
                      </a:cubicBezTo>
                      <a:cubicBezTo>
                        <a:pt x="98" y="101"/>
                        <a:pt x="98" y="97"/>
                        <a:pt x="97" y="92"/>
                      </a:cubicBezTo>
                      <a:cubicBezTo>
                        <a:pt x="96" y="87"/>
                        <a:pt x="94" y="86"/>
                        <a:pt x="94" y="79"/>
                      </a:cubicBezTo>
                      <a:cubicBezTo>
                        <a:pt x="94" y="76"/>
                        <a:pt x="94" y="76"/>
                        <a:pt x="94" y="76"/>
                      </a:cubicBezTo>
                      <a:cubicBezTo>
                        <a:pt x="94" y="65"/>
                        <a:pt x="110" y="67"/>
                        <a:pt x="110" y="61"/>
                      </a:cubicBezTo>
                      <a:cubicBezTo>
                        <a:pt x="110" y="60"/>
                        <a:pt x="110" y="60"/>
                        <a:pt x="110" y="60"/>
                      </a:cubicBezTo>
                      <a:cubicBezTo>
                        <a:pt x="110" y="58"/>
                        <a:pt x="109" y="57"/>
                        <a:pt x="108" y="57"/>
                      </a:cubicBezTo>
                      <a:cubicBezTo>
                        <a:pt x="105" y="57"/>
                        <a:pt x="105" y="57"/>
                        <a:pt x="105" y="57"/>
                      </a:cubicBezTo>
                      <a:cubicBezTo>
                        <a:pt x="104" y="57"/>
                        <a:pt x="104" y="57"/>
                        <a:pt x="104" y="57"/>
                      </a:cubicBezTo>
                      <a:cubicBezTo>
                        <a:pt x="103" y="58"/>
                        <a:pt x="102" y="59"/>
                        <a:pt x="101" y="59"/>
                      </a:cubicBezTo>
                      <a:cubicBezTo>
                        <a:pt x="99" y="60"/>
                        <a:pt x="99" y="59"/>
                        <a:pt x="97" y="60"/>
                      </a:cubicBezTo>
                      <a:cubicBezTo>
                        <a:pt x="95" y="59"/>
                        <a:pt x="91" y="56"/>
                        <a:pt x="91" y="54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lnTo>
                        <a:pt x="91" y="29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0" name="íšlïďè">
                  <a:extLst>
                    <a:ext uri="{FF2B5EF4-FFF2-40B4-BE49-F238E27FC236}">
                      <a16:creationId xmlns:a16="http://schemas.microsoft.com/office/drawing/2014/main" id="{67047F07-7AB0-3A48-A0F9-6D98E9044CE3}"/>
                    </a:ext>
                  </a:extLst>
                </p:cNvPr>
                <p:cNvSpPr/>
                <p:nvPr/>
              </p:nvSpPr>
              <p:spPr bwMode="auto">
                <a:xfrm>
                  <a:off x="5478463" y="3581400"/>
                  <a:ext cx="46038" cy="76200"/>
                </a:xfrm>
                <a:custGeom>
                  <a:avLst/>
                  <a:gdLst>
                    <a:gd name="T0" fmla="*/ 14 w 14"/>
                    <a:gd name="T1" fmla="*/ 15 h 23"/>
                    <a:gd name="T2" fmla="*/ 10 w 14"/>
                    <a:gd name="T3" fmla="*/ 6 h 23"/>
                    <a:gd name="T4" fmla="*/ 3 w 14"/>
                    <a:gd name="T5" fmla="*/ 0 h 23"/>
                    <a:gd name="T6" fmla="*/ 0 w 14"/>
                    <a:gd name="T7" fmla="*/ 3 h 23"/>
                    <a:gd name="T8" fmla="*/ 5 w 14"/>
                    <a:gd name="T9" fmla="*/ 11 h 23"/>
                    <a:gd name="T10" fmla="*/ 5 w 14"/>
                    <a:gd name="T11" fmla="*/ 12 h 23"/>
                    <a:gd name="T12" fmla="*/ 5 w 14"/>
                    <a:gd name="T13" fmla="*/ 14 h 23"/>
                    <a:gd name="T14" fmla="*/ 5 w 14"/>
                    <a:gd name="T15" fmla="*/ 15 h 23"/>
                    <a:gd name="T16" fmla="*/ 2 w 14"/>
                    <a:gd name="T17" fmla="*/ 19 h 23"/>
                    <a:gd name="T18" fmla="*/ 2 w 14"/>
                    <a:gd name="T19" fmla="*/ 22 h 23"/>
                    <a:gd name="T20" fmla="*/ 5 w 14"/>
                    <a:gd name="T21" fmla="*/ 23 h 23"/>
                    <a:gd name="T22" fmla="*/ 6 w 14"/>
                    <a:gd name="T23" fmla="*/ 23 h 23"/>
                    <a:gd name="T24" fmla="*/ 11 w 14"/>
                    <a:gd name="T25" fmla="*/ 20 h 23"/>
                    <a:gd name="T26" fmla="*/ 14 w 14"/>
                    <a:gd name="T27" fmla="*/ 1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" h="23">
                      <a:moveTo>
                        <a:pt x="14" y="15"/>
                      </a:moveTo>
                      <a:cubicBezTo>
                        <a:pt x="14" y="11"/>
                        <a:pt x="12" y="9"/>
                        <a:pt x="10" y="6"/>
                      </a:cubicBezTo>
                      <a:cubicBezTo>
                        <a:pt x="8" y="5"/>
                        <a:pt x="3" y="1"/>
                        <a:pt x="3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22"/>
                        <a:pt x="2" y="22"/>
                        <a:pt x="2" y="22"/>
                      </a:cubicBezTo>
                      <a:cubicBezTo>
                        <a:pt x="5" y="23"/>
                        <a:pt x="5" y="23"/>
                        <a:pt x="5" y="23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7" y="23"/>
                        <a:pt x="11" y="21"/>
                        <a:pt x="11" y="20"/>
                      </a:cubicBezTo>
                      <a:cubicBezTo>
                        <a:pt x="13" y="19"/>
                        <a:pt x="13" y="17"/>
                        <a:pt x="14" y="15"/>
                      </a:cubicBez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işḷîḑe">
                  <a:extLst>
                    <a:ext uri="{FF2B5EF4-FFF2-40B4-BE49-F238E27FC236}">
                      <a16:creationId xmlns:a16="http://schemas.microsoft.com/office/drawing/2014/main" id="{033E2668-353D-6A4E-AAAE-A9B220B9ED85}"/>
                    </a:ext>
                  </a:extLst>
                </p:cNvPr>
                <p:cNvSpPr/>
                <p:nvPr/>
              </p:nvSpPr>
              <p:spPr bwMode="auto">
                <a:xfrm>
                  <a:off x="6310313" y="3136900"/>
                  <a:ext cx="406400" cy="554038"/>
                </a:xfrm>
                <a:custGeom>
                  <a:avLst/>
                  <a:gdLst>
                    <a:gd name="T0" fmla="*/ 101 w 123"/>
                    <a:gd name="T1" fmla="*/ 9 h 166"/>
                    <a:gd name="T2" fmla="*/ 96 w 123"/>
                    <a:gd name="T3" fmla="*/ 0 h 166"/>
                    <a:gd name="T4" fmla="*/ 76 w 123"/>
                    <a:gd name="T5" fmla="*/ 23 h 166"/>
                    <a:gd name="T6" fmla="*/ 66 w 123"/>
                    <a:gd name="T7" fmla="*/ 20 h 166"/>
                    <a:gd name="T8" fmla="*/ 69 w 123"/>
                    <a:gd name="T9" fmla="*/ 29 h 166"/>
                    <a:gd name="T10" fmla="*/ 64 w 123"/>
                    <a:gd name="T11" fmla="*/ 38 h 166"/>
                    <a:gd name="T12" fmla="*/ 71 w 123"/>
                    <a:gd name="T13" fmla="*/ 37 h 166"/>
                    <a:gd name="T14" fmla="*/ 78 w 123"/>
                    <a:gd name="T15" fmla="*/ 38 h 166"/>
                    <a:gd name="T16" fmla="*/ 104 w 123"/>
                    <a:gd name="T17" fmla="*/ 37 h 166"/>
                    <a:gd name="T18" fmla="*/ 97 w 123"/>
                    <a:gd name="T19" fmla="*/ 43 h 166"/>
                    <a:gd name="T20" fmla="*/ 85 w 123"/>
                    <a:gd name="T21" fmla="*/ 56 h 166"/>
                    <a:gd name="T22" fmla="*/ 78 w 123"/>
                    <a:gd name="T23" fmla="*/ 67 h 166"/>
                    <a:gd name="T24" fmla="*/ 72 w 123"/>
                    <a:gd name="T25" fmla="*/ 62 h 166"/>
                    <a:gd name="T26" fmla="*/ 72 w 123"/>
                    <a:gd name="T27" fmla="*/ 48 h 166"/>
                    <a:gd name="T28" fmla="*/ 63 w 123"/>
                    <a:gd name="T29" fmla="*/ 57 h 166"/>
                    <a:gd name="T30" fmla="*/ 56 w 123"/>
                    <a:gd name="T31" fmla="*/ 57 h 166"/>
                    <a:gd name="T32" fmla="*/ 61 w 123"/>
                    <a:gd name="T33" fmla="*/ 66 h 166"/>
                    <a:gd name="T34" fmla="*/ 59 w 123"/>
                    <a:gd name="T35" fmla="*/ 70 h 166"/>
                    <a:gd name="T36" fmla="*/ 68 w 123"/>
                    <a:gd name="T37" fmla="*/ 74 h 166"/>
                    <a:gd name="T38" fmla="*/ 68 w 123"/>
                    <a:gd name="T39" fmla="*/ 78 h 166"/>
                    <a:gd name="T40" fmla="*/ 40 w 123"/>
                    <a:gd name="T41" fmla="*/ 92 h 166"/>
                    <a:gd name="T42" fmla="*/ 24 w 123"/>
                    <a:gd name="T43" fmla="*/ 99 h 166"/>
                    <a:gd name="T44" fmla="*/ 3 w 123"/>
                    <a:gd name="T45" fmla="*/ 105 h 166"/>
                    <a:gd name="T46" fmla="*/ 2 w 123"/>
                    <a:gd name="T47" fmla="*/ 112 h 166"/>
                    <a:gd name="T48" fmla="*/ 14 w 123"/>
                    <a:gd name="T49" fmla="*/ 120 h 166"/>
                    <a:gd name="T50" fmla="*/ 32 w 123"/>
                    <a:gd name="T51" fmla="*/ 108 h 166"/>
                    <a:gd name="T52" fmla="*/ 55 w 123"/>
                    <a:gd name="T53" fmla="*/ 93 h 166"/>
                    <a:gd name="T54" fmla="*/ 63 w 123"/>
                    <a:gd name="T55" fmla="*/ 89 h 166"/>
                    <a:gd name="T56" fmla="*/ 82 w 123"/>
                    <a:gd name="T57" fmla="*/ 83 h 166"/>
                    <a:gd name="T58" fmla="*/ 82 w 123"/>
                    <a:gd name="T59" fmla="*/ 86 h 166"/>
                    <a:gd name="T60" fmla="*/ 74 w 123"/>
                    <a:gd name="T61" fmla="*/ 97 h 166"/>
                    <a:gd name="T62" fmla="*/ 61 w 123"/>
                    <a:gd name="T63" fmla="*/ 107 h 166"/>
                    <a:gd name="T64" fmla="*/ 64 w 123"/>
                    <a:gd name="T65" fmla="*/ 118 h 166"/>
                    <a:gd name="T66" fmla="*/ 55 w 123"/>
                    <a:gd name="T67" fmla="*/ 126 h 166"/>
                    <a:gd name="T68" fmla="*/ 40 w 123"/>
                    <a:gd name="T69" fmla="*/ 129 h 166"/>
                    <a:gd name="T70" fmla="*/ 30 w 123"/>
                    <a:gd name="T71" fmla="*/ 130 h 166"/>
                    <a:gd name="T72" fmla="*/ 35 w 123"/>
                    <a:gd name="T73" fmla="*/ 141 h 166"/>
                    <a:gd name="T74" fmla="*/ 38 w 123"/>
                    <a:gd name="T75" fmla="*/ 141 h 166"/>
                    <a:gd name="T76" fmla="*/ 56 w 123"/>
                    <a:gd name="T77" fmla="*/ 133 h 166"/>
                    <a:gd name="T78" fmla="*/ 63 w 123"/>
                    <a:gd name="T79" fmla="*/ 141 h 166"/>
                    <a:gd name="T80" fmla="*/ 56 w 123"/>
                    <a:gd name="T81" fmla="*/ 154 h 166"/>
                    <a:gd name="T82" fmla="*/ 53 w 123"/>
                    <a:gd name="T83" fmla="*/ 154 h 166"/>
                    <a:gd name="T84" fmla="*/ 49 w 123"/>
                    <a:gd name="T85" fmla="*/ 154 h 166"/>
                    <a:gd name="T86" fmla="*/ 46 w 123"/>
                    <a:gd name="T87" fmla="*/ 156 h 166"/>
                    <a:gd name="T88" fmla="*/ 56 w 123"/>
                    <a:gd name="T89" fmla="*/ 166 h 166"/>
                    <a:gd name="T90" fmla="*/ 71 w 123"/>
                    <a:gd name="T91" fmla="*/ 160 h 166"/>
                    <a:gd name="T92" fmla="*/ 75 w 123"/>
                    <a:gd name="T93" fmla="*/ 146 h 166"/>
                    <a:gd name="T94" fmla="*/ 80 w 123"/>
                    <a:gd name="T95" fmla="*/ 124 h 166"/>
                    <a:gd name="T96" fmla="*/ 94 w 123"/>
                    <a:gd name="T97" fmla="*/ 120 h 166"/>
                    <a:gd name="T98" fmla="*/ 81 w 123"/>
                    <a:gd name="T99" fmla="*/ 117 h 166"/>
                    <a:gd name="T100" fmla="*/ 72 w 123"/>
                    <a:gd name="T101" fmla="*/ 107 h 166"/>
                    <a:gd name="T102" fmla="*/ 78 w 123"/>
                    <a:gd name="T103" fmla="*/ 96 h 166"/>
                    <a:gd name="T104" fmla="*/ 92 w 123"/>
                    <a:gd name="T105" fmla="*/ 89 h 166"/>
                    <a:gd name="T106" fmla="*/ 102 w 123"/>
                    <a:gd name="T107" fmla="*/ 78 h 166"/>
                    <a:gd name="T108" fmla="*/ 95 w 123"/>
                    <a:gd name="T109" fmla="*/ 61 h 166"/>
                    <a:gd name="T110" fmla="*/ 109 w 123"/>
                    <a:gd name="T111" fmla="*/ 48 h 166"/>
                    <a:gd name="T112" fmla="*/ 116 w 123"/>
                    <a:gd name="T113" fmla="*/ 42 h 166"/>
                    <a:gd name="T114" fmla="*/ 121 w 123"/>
                    <a:gd name="T115" fmla="*/ 32 h 166"/>
                    <a:gd name="T116" fmla="*/ 116 w 123"/>
                    <a:gd name="T117" fmla="*/ 17 h 166"/>
                    <a:gd name="T118" fmla="*/ 104 w 123"/>
                    <a:gd name="T119" fmla="*/ 20 h 166"/>
                    <a:gd name="T120" fmla="*/ 93 w 123"/>
                    <a:gd name="T121" fmla="*/ 21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3" h="166">
                      <a:moveTo>
                        <a:pt x="93" y="21"/>
                      </a:moveTo>
                      <a:cubicBezTo>
                        <a:pt x="94" y="14"/>
                        <a:pt x="98" y="14"/>
                        <a:pt x="101" y="9"/>
                      </a:cubicBezTo>
                      <a:cubicBezTo>
                        <a:pt x="101" y="8"/>
                        <a:pt x="101" y="8"/>
                        <a:pt x="101" y="8"/>
                      </a:cubicBezTo>
                      <a:cubicBezTo>
                        <a:pt x="101" y="5"/>
                        <a:pt x="97" y="1"/>
                        <a:pt x="96" y="0"/>
                      </a:cubicBezTo>
                      <a:cubicBezTo>
                        <a:pt x="89" y="3"/>
                        <a:pt x="91" y="6"/>
                        <a:pt x="88" y="13"/>
                      </a:cubicBezTo>
                      <a:cubicBezTo>
                        <a:pt x="85" y="17"/>
                        <a:pt x="82" y="23"/>
                        <a:pt x="76" y="23"/>
                      </a:cubicBezTo>
                      <a:cubicBezTo>
                        <a:pt x="75" y="23"/>
                        <a:pt x="70" y="18"/>
                        <a:pt x="67" y="17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7" y="23"/>
                        <a:pt x="69" y="24"/>
                        <a:pt x="69" y="28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3" y="36"/>
                        <a:pt x="62" y="37"/>
                      </a:cubicBezTo>
                      <a:cubicBezTo>
                        <a:pt x="63" y="38"/>
                        <a:pt x="61" y="38"/>
                        <a:pt x="64" y="38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71" y="37"/>
                        <a:pt x="71" y="37"/>
                        <a:pt x="71" y="37"/>
                      </a:cubicBezTo>
                      <a:cubicBezTo>
                        <a:pt x="74" y="37"/>
                        <a:pt x="74" y="38"/>
                        <a:pt x="78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9" y="38"/>
                        <a:pt x="84" y="33"/>
                        <a:pt x="91" y="32"/>
                      </a:cubicBezTo>
                      <a:cubicBezTo>
                        <a:pt x="96" y="31"/>
                        <a:pt x="104" y="30"/>
                        <a:pt x="104" y="37"/>
                      </a:cubicBezTo>
                      <a:cubicBezTo>
                        <a:pt x="104" y="39"/>
                        <a:pt x="102" y="41"/>
                        <a:pt x="101" y="43"/>
                      </a:cubicBezTo>
                      <a:cubicBezTo>
                        <a:pt x="98" y="43"/>
                        <a:pt x="99" y="43"/>
                        <a:pt x="97" y="43"/>
                      </a:cubicBezTo>
                      <a:cubicBezTo>
                        <a:pt x="96" y="43"/>
                        <a:pt x="93" y="42"/>
                        <a:pt x="92" y="41"/>
                      </a:cubicBezTo>
                      <a:cubicBezTo>
                        <a:pt x="85" y="46"/>
                        <a:pt x="88" y="49"/>
                        <a:pt x="85" y="56"/>
                      </a:cubicBezTo>
                      <a:cubicBezTo>
                        <a:pt x="84" y="57"/>
                        <a:pt x="81" y="64"/>
                        <a:pt x="81" y="64"/>
                      </a:cubicBezTo>
                      <a:cubicBezTo>
                        <a:pt x="80" y="66"/>
                        <a:pt x="80" y="64"/>
                        <a:pt x="78" y="67"/>
                      </a:cubicBezTo>
                      <a:cubicBezTo>
                        <a:pt x="77" y="70"/>
                        <a:pt x="78" y="68"/>
                        <a:pt x="76" y="70"/>
                      </a:cubicBezTo>
                      <a:cubicBezTo>
                        <a:pt x="74" y="67"/>
                        <a:pt x="72" y="66"/>
                        <a:pt x="72" y="62"/>
                      </a:cubicBezTo>
                      <a:cubicBezTo>
                        <a:pt x="72" y="61"/>
                        <a:pt x="75" y="55"/>
                        <a:pt x="76" y="54"/>
                      </a:cubicBezTo>
                      <a:cubicBezTo>
                        <a:pt x="75" y="51"/>
                        <a:pt x="75" y="48"/>
                        <a:pt x="72" y="48"/>
                      </a:cubicBezTo>
                      <a:cubicBezTo>
                        <a:pt x="71" y="48"/>
                        <a:pt x="70" y="49"/>
                        <a:pt x="70" y="49"/>
                      </a:cubicBezTo>
                      <a:cubicBezTo>
                        <a:pt x="70" y="55"/>
                        <a:pt x="67" y="55"/>
                        <a:pt x="63" y="57"/>
                      </a:cubicBezTo>
                      <a:cubicBezTo>
                        <a:pt x="62" y="56"/>
                        <a:pt x="60" y="55"/>
                        <a:pt x="59" y="55"/>
                      </a:cubicBezTo>
                      <a:cubicBezTo>
                        <a:pt x="58" y="55"/>
                        <a:pt x="56" y="57"/>
                        <a:pt x="56" y="57"/>
                      </a:cubicBezTo>
                      <a:cubicBezTo>
                        <a:pt x="58" y="60"/>
                        <a:pt x="59" y="60"/>
                        <a:pt x="61" y="64"/>
                      </a:cubicBezTo>
                      <a:cubicBezTo>
                        <a:pt x="61" y="66"/>
                        <a:pt x="61" y="66"/>
                        <a:pt x="61" y="66"/>
                      </a:cubicBezTo>
                      <a:cubicBezTo>
                        <a:pt x="61" y="67"/>
                        <a:pt x="61" y="67"/>
                        <a:pt x="61" y="67"/>
                      </a:cubicBezTo>
                      <a:cubicBezTo>
                        <a:pt x="59" y="70"/>
                        <a:pt x="59" y="70"/>
                        <a:pt x="59" y="70"/>
                      </a:cubicBezTo>
                      <a:cubicBezTo>
                        <a:pt x="60" y="71"/>
                        <a:pt x="58" y="71"/>
                        <a:pt x="61" y="71"/>
                      </a:cubicBezTo>
                      <a:cubicBezTo>
                        <a:pt x="64" y="71"/>
                        <a:pt x="66" y="72"/>
                        <a:pt x="68" y="74"/>
                      </a:cubicBezTo>
                      <a:cubicBezTo>
                        <a:pt x="68" y="75"/>
                        <a:pt x="68" y="75"/>
                        <a:pt x="68" y="75"/>
                      </a:cubicBezTo>
                      <a:cubicBezTo>
                        <a:pt x="68" y="78"/>
                        <a:pt x="68" y="78"/>
                        <a:pt x="68" y="78"/>
                      </a:cubicBezTo>
                      <a:cubicBezTo>
                        <a:pt x="68" y="82"/>
                        <a:pt x="58" y="85"/>
                        <a:pt x="55" y="86"/>
                      </a:cubicBezTo>
                      <a:cubicBezTo>
                        <a:pt x="50" y="88"/>
                        <a:pt x="44" y="91"/>
                        <a:pt x="40" y="92"/>
                      </a:cubicBezTo>
                      <a:cubicBezTo>
                        <a:pt x="36" y="94"/>
                        <a:pt x="35" y="94"/>
                        <a:pt x="32" y="96"/>
                      </a:cubicBezTo>
                      <a:cubicBezTo>
                        <a:pt x="29" y="97"/>
                        <a:pt x="27" y="97"/>
                        <a:pt x="24" y="99"/>
                      </a:cubicBezTo>
                      <a:cubicBezTo>
                        <a:pt x="20" y="101"/>
                        <a:pt x="13" y="104"/>
                        <a:pt x="9" y="104"/>
                      </a:cubicBezTo>
                      <a:cubicBezTo>
                        <a:pt x="3" y="105"/>
                        <a:pt x="3" y="105"/>
                        <a:pt x="3" y="105"/>
                      </a:cubicBezTo>
                      <a:cubicBezTo>
                        <a:pt x="1" y="105"/>
                        <a:pt x="1" y="106"/>
                        <a:pt x="0" y="107"/>
                      </a:cubicBezTo>
                      <a:cubicBezTo>
                        <a:pt x="0" y="108"/>
                        <a:pt x="0" y="111"/>
                        <a:pt x="2" y="112"/>
                      </a:cubicBezTo>
                      <a:cubicBezTo>
                        <a:pt x="4" y="114"/>
                        <a:pt x="3" y="114"/>
                        <a:pt x="5" y="115"/>
                      </a:cubicBezTo>
                      <a:cubicBezTo>
                        <a:pt x="6" y="116"/>
                        <a:pt x="12" y="119"/>
                        <a:pt x="14" y="120"/>
                      </a:cubicBezTo>
                      <a:cubicBezTo>
                        <a:pt x="15" y="119"/>
                        <a:pt x="15" y="119"/>
                        <a:pt x="17" y="119"/>
                      </a:cubicBezTo>
                      <a:cubicBezTo>
                        <a:pt x="20" y="119"/>
                        <a:pt x="30" y="110"/>
                        <a:pt x="32" y="108"/>
                      </a:cubicBezTo>
                      <a:cubicBezTo>
                        <a:pt x="36" y="104"/>
                        <a:pt x="42" y="101"/>
                        <a:pt x="47" y="98"/>
                      </a:cubicBezTo>
                      <a:cubicBezTo>
                        <a:pt x="50" y="96"/>
                        <a:pt x="52" y="95"/>
                        <a:pt x="55" y="93"/>
                      </a:cubicBezTo>
                      <a:cubicBezTo>
                        <a:pt x="57" y="92"/>
                        <a:pt x="58" y="92"/>
                        <a:pt x="59" y="91"/>
                      </a:cubicBezTo>
                      <a:cubicBezTo>
                        <a:pt x="61" y="90"/>
                        <a:pt x="61" y="90"/>
                        <a:pt x="63" y="89"/>
                      </a:cubicBezTo>
                      <a:cubicBezTo>
                        <a:pt x="68" y="87"/>
                        <a:pt x="74" y="80"/>
                        <a:pt x="79" y="80"/>
                      </a:cubicBezTo>
                      <a:cubicBezTo>
                        <a:pt x="81" y="80"/>
                        <a:pt x="82" y="82"/>
                        <a:pt x="82" y="83"/>
                      </a:cubicBezTo>
                      <a:cubicBezTo>
                        <a:pt x="82" y="85"/>
                        <a:pt x="82" y="85"/>
                        <a:pt x="82" y="85"/>
                      </a:cubicBezTo>
                      <a:cubicBezTo>
                        <a:pt x="82" y="86"/>
                        <a:pt x="82" y="86"/>
                        <a:pt x="82" y="86"/>
                      </a:cubicBezTo>
                      <a:cubicBezTo>
                        <a:pt x="80" y="90"/>
                        <a:pt x="79" y="89"/>
                        <a:pt x="78" y="93"/>
                      </a:cubicBezTo>
                      <a:cubicBezTo>
                        <a:pt x="75" y="94"/>
                        <a:pt x="75" y="94"/>
                        <a:pt x="74" y="97"/>
                      </a:cubicBezTo>
                      <a:cubicBezTo>
                        <a:pt x="69" y="98"/>
                        <a:pt x="71" y="99"/>
                        <a:pt x="67" y="101"/>
                      </a:cubicBezTo>
                      <a:cubicBezTo>
                        <a:pt x="63" y="103"/>
                        <a:pt x="63" y="103"/>
                        <a:pt x="61" y="107"/>
                      </a:cubicBezTo>
                      <a:cubicBezTo>
                        <a:pt x="61" y="110"/>
                        <a:pt x="64" y="114"/>
                        <a:pt x="64" y="117"/>
                      </a:cubicBezTo>
                      <a:cubicBezTo>
                        <a:pt x="64" y="118"/>
                        <a:pt x="64" y="118"/>
                        <a:pt x="64" y="118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61" y="123"/>
                        <a:pt x="60" y="125"/>
                        <a:pt x="55" y="126"/>
                      </a:cubicBezTo>
                      <a:cubicBezTo>
                        <a:pt x="51" y="127"/>
                        <a:pt x="43" y="129"/>
                        <a:pt x="41" y="129"/>
                      </a:cubicBezTo>
                      <a:cubicBezTo>
                        <a:pt x="40" y="129"/>
                        <a:pt x="40" y="129"/>
                        <a:pt x="40" y="129"/>
                      </a:cubicBezTo>
                      <a:cubicBezTo>
                        <a:pt x="32" y="130"/>
                        <a:pt x="32" y="130"/>
                        <a:pt x="32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0" y="136"/>
                        <a:pt x="30" y="138"/>
                        <a:pt x="35" y="141"/>
                      </a:cubicBezTo>
                      <a:cubicBezTo>
                        <a:pt x="36" y="141"/>
                        <a:pt x="36" y="141"/>
                        <a:pt x="36" y="141"/>
                      </a:cubicBezTo>
                      <a:cubicBezTo>
                        <a:pt x="38" y="141"/>
                        <a:pt x="38" y="141"/>
                        <a:pt x="38" y="141"/>
                      </a:cubicBezTo>
                      <a:cubicBezTo>
                        <a:pt x="39" y="141"/>
                        <a:pt x="39" y="141"/>
                        <a:pt x="39" y="141"/>
                      </a:cubicBezTo>
                      <a:cubicBezTo>
                        <a:pt x="43" y="138"/>
                        <a:pt x="51" y="133"/>
                        <a:pt x="56" y="133"/>
                      </a:cubicBezTo>
                      <a:cubicBezTo>
                        <a:pt x="58" y="133"/>
                        <a:pt x="58" y="133"/>
                        <a:pt x="58" y="133"/>
                      </a:cubicBezTo>
                      <a:cubicBezTo>
                        <a:pt x="62" y="133"/>
                        <a:pt x="63" y="137"/>
                        <a:pt x="63" y="141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3" y="150"/>
                        <a:pt x="60" y="152"/>
                        <a:pt x="56" y="154"/>
                      </a:cubicBezTo>
                      <a:cubicBezTo>
                        <a:pt x="55" y="154"/>
                        <a:pt x="55" y="154"/>
                        <a:pt x="55" y="154"/>
                      </a:cubicBezTo>
                      <a:cubicBezTo>
                        <a:pt x="53" y="154"/>
                        <a:pt x="53" y="154"/>
                        <a:pt x="53" y="154"/>
                      </a:cubicBezTo>
                      <a:cubicBezTo>
                        <a:pt x="52" y="154"/>
                        <a:pt x="52" y="154"/>
                        <a:pt x="51" y="153"/>
                      </a:cubicBezTo>
                      <a:cubicBezTo>
                        <a:pt x="50" y="154"/>
                        <a:pt x="50" y="154"/>
                        <a:pt x="49" y="154"/>
                      </a:cubicBezTo>
                      <a:cubicBezTo>
                        <a:pt x="47" y="154"/>
                        <a:pt x="47" y="154"/>
                        <a:pt x="47" y="154"/>
                      </a:cubicBezTo>
                      <a:cubicBezTo>
                        <a:pt x="47" y="155"/>
                        <a:pt x="46" y="155"/>
                        <a:pt x="46" y="156"/>
                      </a:cubicBezTo>
                      <a:cubicBezTo>
                        <a:pt x="46" y="158"/>
                        <a:pt x="53" y="165"/>
                        <a:pt x="55" y="166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1" y="166"/>
                        <a:pt x="61" y="166"/>
                        <a:pt x="61" y="166"/>
                      </a:cubicBezTo>
                      <a:cubicBezTo>
                        <a:pt x="66" y="166"/>
                        <a:pt x="69" y="163"/>
                        <a:pt x="71" y="160"/>
                      </a:cubicBezTo>
                      <a:cubicBezTo>
                        <a:pt x="74" y="155"/>
                        <a:pt x="74" y="151"/>
                        <a:pt x="76" y="148"/>
                      </a:cubicBezTo>
                      <a:cubicBezTo>
                        <a:pt x="75" y="146"/>
                        <a:pt x="75" y="148"/>
                        <a:pt x="75" y="146"/>
                      </a:cubicBezTo>
                      <a:cubicBezTo>
                        <a:pt x="75" y="138"/>
                        <a:pt x="75" y="138"/>
                        <a:pt x="75" y="138"/>
                      </a:cubicBezTo>
                      <a:cubicBezTo>
                        <a:pt x="75" y="130"/>
                        <a:pt x="74" y="128"/>
                        <a:pt x="80" y="124"/>
                      </a:cubicBezTo>
                      <a:cubicBezTo>
                        <a:pt x="81" y="124"/>
                        <a:pt x="81" y="124"/>
                        <a:pt x="81" y="124"/>
                      </a:cubicBezTo>
                      <a:cubicBezTo>
                        <a:pt x="90" y="124"/>
                        <a:pt x="90" y="127"/>
                        <a:pt x="94" y="120"/>
                      </a:cubicBezTo>
                      <a:cubicBezTo>
                        <a:pt x="92" y="117"/>
                        <a:pt x="91" y="116"/>
                        <a:pt x="88" y="115"/>
                      </a:cubicBezTo>
                      <a:cubicBezTo>
                        <a:pt x="86" y="116"/>
                        <a:pt x="84" y="117"/>
                        <a:pt x="81" y="117"/>
                      </a:cubicBezTo>
                      <a:cubicBezTo>
                        <a:pt x="79" y="117"/>
                        <a:pt x="79" y="117"/>
                        <a:pt x="79" y="117"/>
                      </a:cubicBezTo>
                      <a:cubicBezTo>
                        <a:pt x="77" y="116"/>
                        <a:pt x="72" y="109"/>
                        <a:pt x="72" y="107"/>
                      </a:cubicBezTo>
                      <a:cubicBezTo>
                        <a:pt x="72" y="105"/>
                        <a:pt x="72" y="105"/>
                        <a:pt x="72" y="105"/>
                      </a:cubicBezTo>
                      <a:cubicBezTo>
                        <a:pt x="72" y="99"/>
                        <a:pt x="75" y="100"/>
                        <a:pt x="78" y="96"/>
                      </a:cubicBezTo>
                      <a:cubicBezTo>
                        <a:pt x="80" y="96"/>
                        <a:pt x="80" y="96"/>
                        <a:pt x="80" y="96"/>
                      </a:cubicBezTo>
                      <a:cubicBezTo>
                        <a:pt x="82" y="93"/>
                        <a:pt x="89" y="90"/>
                        <a:pt x="92" y="89"/>
                      </a:cubicBezTo>
                      <a:cubicBezTo>
                        <a:pt x="95" y="87"/>
                        <a:pt x="101" y="83"/>
                        <a:pt x="101" y="80"/>
                      </a:cubicBezTo>
                      <a:cubicBezTo>
                        <a:pt x="101" y="77"/>
                        <a:pt x="101" y="79"/>
                        <a:pt x="102" y="78"/>
                      </a:cubicBezTo>
                      <a:cubicBezTo>
                        <a:pt x="101" y="77"/>
                        <a:pt x="101" y="79"/>
                        <a:pt x="101" y="77"/>
                      </a:cubicBezTo>
                      <a:cubicBezTo>
                        <a:pt x="101" y="73"/>
                        <a:pt x="96" y="64"/>
                        <a:pt x="95" y="61"/>
                      </a:cubicBezTo>
                      <a:cubicBezTo>
                        <a:pt x="95" y="61"/>
                        <a:pt x="101" y="55"/>
                        <a:pt x="102" y="55"/>
                      </a:cubicBezTo>
                      <a:cubicBezTo>
                        <a:pt x="104" y="52"/>
                        <a:pt x="106" y="51"/>
                        <a:pt x="109" y="48"/>
                      </a:cubicBezTo>
                      <a:cubicBezTo>
                        <a:pt x="110" y="47"/>
                        <a:pt x="112" y="46"/>
                        <a:pt x="113" y="45"/>
                      </a:cubicBezTo>
                      <a:cubicBezTo>
                        <a:pt x="114" y="44"/>
                        <a:pt x="115" y="43"/>
                        <a:pt x="116" y="42"/>
                      </a:cubicBezTo>
                      <a:cubicBezTo>
                        <a:pt x="118" y="39"/>
                        <a:pt x="118" y="35"/>
                        <a:pt x="121" y="34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1" y="27"/>
                        <a:pt x="123" y="30"/>
                        <a:pt x="120" y="24"/>
                      </a:cubicBezTo>
                      <a:cubicBezTo>
                        <a:pt x="118" y="20"/>
                        <a:pt x="118" y="20"/>
                        <a:pt x="116" y="17"/>
                      </a:cubicBezTo>
                      <a:cubicBezTo>
                        <a:pt x="113" y="17"/>
                        <a:pt x="113" y="17"/>
                        <a:pt x="113" y="17"/>
                      </a:cubicBezTo>
                      <a:cubicBezTo>
                        <a:pt x="111" y="17"/>
                        <a:pt x="105" y="19"/>
                        <a:pt x="104" y="20"/>
                      </a:cubicBezTo>
                      <a:cubicBezTo>
                        <a:pt x="101" y="23"/>
                        <a:pt x="102" y="23"/>
                        <a:pt x="96" y="24"/>
                      </a:cubicBezTo>
                      <a:lnTo>
                        <a:pt x="93" y="21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ṥḻiďê">
                  <a:extLst>
                    <a:ext uri="{FF2B5EF4-FFF2-40B4-BE49-F238E27FC236}">
                      <a16:creationId xmlns:a16="http://schemas.microsoft.com/office/drawing/2014/main" id="{CB5F329B-8E13-EA4F-909F-578951360FDE}"/>
                    </a:ext>
                  </a:extLst>
                </p:cNvPr>
                <p:cNvSpPr/>
                <p:nvPr/>
              </p:nvSpPr>
              <p:spPr bwMode="auto">
                <a:xfrm>
                  <a:off x="5159376" y="3357563"/>
                  <a:ext cx="117475" cy="366713"/>
                </a:xfrm>
                <a:custGeom>
                  <a:avLst/>
                  <a:gdLst>
                    <a:gd name="T0" fmla="*/ 23 w 36"/>
                    <a:gd name="T1" fmla="*/ 14 h 110"/>
                    <a:gd name="T2" fmla="*/ 23 w 36"/>
                    <a:gd name="T3" fmla="*/ 12 h 110"/>
                    <a:gd name="T4" fmla="*/ 18 w 36"/>
                    <a:gd name="T5" fmla="*/ 6 h 110"/>
                    <a:gd name="T6" fmla="*/ 13 w 36"/>
                    <a:gd name="T7" fmla="*/ 0 h 110"/>
                    <a:gd name="T8" fmla="*/ 11 w 36"/>
                    <a:gd name="T9" fmla="*/ 4 h 110"/>
                    <a:gd name="T10" fmla="*/ 13 w 36"/>
                    <a:gd name="T11" fmla="*/ 16 h 110"/>
                    <a:gd name="T12" fmla="*/ 12 w 36"/>
                    <a:gd name="T13" fmla="*/ 34 h 110"/>
                    <a:gd name="T14" fmla="*/ 7 w 36"/>
                    <a:gd name="T15" fmla="*/ 65 h 110"/>
                    <a:gd name="T16" fmla="*/ 3 w 36"/>
                    <a:gd name="T17" fmla="*/ 80 h 110"/>
                    <a:gd name="T18" fmla="*/ 0 w 36"/>
                    <a:gd name="T19" fmla="*/ 95 h 110"/>
                    <a:gd name="T20" fmla="*/ 0 w 36"/>
                    <a:gd name="T21" fmla="*/ 98 h 110"/>
                    <a:gd name="T22" fmla="*/ 0 w 36"/>
                    <a:gd name="T23" fmla="*/ 100 h 110"/>
                    <a:gd name="T24" fmla="*/ 4 w 36"/>
                    <a:gd name="T25" fmla="*/ 105 h 110"/>
                    <a:gd name="T26" fmla="*/ 9 w 36"/>
                    <a:gd name="T27" fmla="*/ 110 h 110"/>
                    <a:gd name="T28" fmla="*/ 15 w 36"/>
                    <a:gd name="T29" fmla="*/ 104 h 110"/>
                    <a:gd name="T30" fmla="*/ 18 w 36"/>
                    <a:gd name="T31" fmla="*/ 96 h 110"/>
                    <a:gd name="T32" fmla="*/ 18 w 36"/>
                    <a:gd name="T33" fmla="*/ 90 h 110"/>
                    <a:gd name="T34" fmla="*/ 21 w 36"/>
                    <a:gd name="T35" fmla="*/ 71 h 110"/>
                    <a:gd name="T36" fmla="*/ 25 w 36"/>
                    <a:gd name="T37" fmla="*/ 53 h 110"/>
                    <a:gd name="T38" fmla="*/ 30 w 36"/>
                    <a:gd name="T39" fmla="*/ 36 h 110"/>
                    <a:gd name="T40" fmla="*/ 35 w 36"/>
                    <a:gd name="T41" fmla="*/ 20 h 110"/>
                    <a:gd name="T42" fmla="*/ 33 w 36"/>
                    <a:gd name="T43" fmla="*/ 20 h 110"/>
                    <a:gd name="T44" fmla="*/ 30 w 36"/>
                    <a:gd name="T45" fmla="*/ 22 h 110"/>
                    <a:gd name="T46" fmla="*/ 23 w 36"/>
                    <a:gd name="T47" fmla="*/ 17 h 110"/>
                    <a:gd name="T48" fmla="*/ 23 w 36"/>
                    <a:gd name="T49" fmla="*/ 15 h 110"/>
                    <a:gd name="T50" fmla="*/ 23 w 36"/>
                    <a:gd name="T51" fmla="*/ 1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6" h="110">
                      <a:moveTo>
                        <a:pt x="23" y="14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1" y="8"/>
                        <a:pt x="22" y="9"/>
                        <a:pt x="18" y="6"/>
                      </a:cubicBezTo>
                      <a:cubicBezTo>
                        <a:pt x="17" y="4"/>
                        <a:pt x="15" y="2"/>
                        <a:pt x="13" y="0"/>
                      </a:cubicBezTo>
                      <a:cubicBezTo>
                        <a:pt x="12" y="1"/>
                        <a:pt x="11" y="3"/>
                        <a:pt x="11" y="4"/>
                      </a:cubicBezTo>
                      <a:cubicBezTo>
                        <a:pt x="11" y="7"/>
                        <a:pt x="13" y="12"/>
                        <a:pt x="13" y="16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43"/>
                        <a:pt x="9" y="56"/>
                        <a:pt x="7" y="65"/>
                      </a:cubicBezTo>
                      <a:cubicBezTo>
                        <a:pt x="6" y="72"/>
                        <a:pt x="4" y="75"/>
                        <a:pt x="3" y="80"/>
                      </a:cubicBezTo>
                      <a:cubicBezTo>
                        <a:pt x="2" y="85"/>
                        <a:pt x="0" y="91"/>
                        <a:pt x="0" y="95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2" y="102"/>
                        <a:pt x="2" y="103"/>
                        <a:pt x="4" y="105"/>
                      </a:cubicBezTo>
                      <a:cubicBezTo>
                        <a:pt x="6" y="108"/>
                        <a:pt x="7" y="108"/>
                        <a:pt x="9" y="110"/>
                      </a:cubicBezTo>
                      <a:cubicBezTo>
                        <a:pt x="12" y="108"/>
                        <a:pt x="13" y="108"/>
                        <a:pt x="15" y="104"/>
                      </a:cubicBezTo>
                      <a:cubicBezTo>
                        <a:pt x="16" y="102"/>
                        <a:pt x="18" y="99"/>
                        <a:pt x="18" y="96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8" y="83"/>
                        <a:pt x="20" y="77"/>
                        <a:pt x="21" y="71"/>
                      </a:cubicBezTo>
                      <a:cubicBezTo>
                        <a:pt x="23" y="65"/>
                        <a:pt x="23" y="59"/>
                        <a:pt x="25" y="53"/>
                      </a:cubicBezTo>
                      <a:cubicBezTo>
                        <a:pt x="26" y="47"/>
                        <a:pt x="29" y="42"/>
                        <a:pt x="30" y="36"/>
                      </a:cubicBezTo>
                      <a:cubicBezTo>
                        <a:pt x="31" y="28"/>
                        <a:pt x="34" y="27"/>
                        <a:pt x="35" y="20"/>
                      </a:cubicBezTo>
                      <a:cubicBezTo>
                        <a:pt x="34" y="19"/>
                        <a:pt x="36" y="20"/>
                        <a:pt x="33" y="20"/>
                      </a:cubicBezTo>
                      <a:cubicBezTo>
                        <a:pt x="33" y="20"/>
                        <a:pt x="30" y="22"/>
                        <a:pt x="30" y="22"/>
                      </a:cubicBezTo>
                      <a:cubicBezTo>
                        <a:pt x="25" y="21"/>
                        <a:pt x="25" y="21"/>
                        <a:pt x="23" y="17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lnTo>
                        <a:pt x="23" y="14"/>
                      </a:lnTo>
                      <a:close/>
                    </a:path>
                  </a:pathLst>
                </a:custGeom>
                <a:solidFill>
                  <a:srgbClr val="E600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ïšľîḍê">
                <a:extLst>
                  <a:ext uri="{FF2B5EF4-FFF2-40B4-BE49-F238E27FC236}">
                    <a16:creationId xmlns:a16="http://schemas.microsoft.com/office/drawing/2014/main" id="{190D610C-6898-A24F-A2F9-EA7D27BA2296}"/>
                  </a:ext>
                </a:extLst>
              </p:cNvPr>
              <p:cNvGrpSpPr/>
              <p:nvPr/>
            </p:nvGrpSpPr>
            <p:grpSpPr>
              <a:xfrm>
                <a:off x="4412452" y="3781425"/>
                <a:ext cx="2312689" cy="166461"/>
                <a:chOff x="6986588" y="3521075"/>
                <a:chExt cx="1654176" cy="119063"/>
              </a:xfrm>
            </p:grpSpPr>
            <p:sp>
              <p:nvSpPr>
                <p:cNvPr id="17" name="îṩľîḑê">
                  <a:extLst>
                    <a:ext uri="{FF2B5EF4-FFF2-40B4-BE49-F238E27FC236}">
                      <a16:creationId xmlns:a16="http://schemas.microsoft.com/office/drawing/2014/main" id="{F5B0F3DD-25B6-654D-8867-207ECE86FBC6}"/>
                    </a:ext>
                  </a:extLst>
                </p:cNvPr>
                <p:cNvSpPr/>
                <p:nvPr/>
              </p:nvSpPr>
              <p:spPr bwMode="auto">
                <a:xfrm>
                  <a:off x="6986588" y="3521075"/>
                  <a:ext cx="155575" cy="119063"/>
                </a:xfrm>
                <a:custGeom>
                  <a:avLst/>
                  <a:gdLst>
                    <a:gd name="T0" fmla="*/ 84 w 98"/>
                    <a:gd name="T1" fmla="*/ 0 h 75"/>
                    <a:gd name="T2" fmla="*/ 59 w 98"/>
                    <a:gd name="T3" fmla="*/ 52 h 75"/>
                    <a:gd name="T4" fmla="*/ 57 w 98"/>
                    <a:gd name="T5" fmla="*/ 0 h 75"/>
                    <a:gd name="T6" fmla="*/ 40 w 98"/>
                    <a:gd name="T7" fmla="*/ 0 h 75"/>
                    <a:gd name="T8" fmla="*/ 15 w 98"/>
                    <a:gd name="T9" fmla="*/ 52 h 75"/>
                    <a:gd name="T10" fmla="*/ 15 w 98"/>
                    <a:gd name="T11" fmla="*/ 0 h 75"/>
                    <a:gd name="T12" fmla="*/ 0 w 98"/>
                    <a:gd name="T13" fmla="*/ 0 h 75"/>
                    <a:gd name="T14" fmla="*/ 2 w 98"/>
                    <a:gd name="T15" fmla="*/ 75 h 75"/>
                    <a:gd name="T16" fmla="*/ 19 w 98"/>
                    <a:gd name="T17" fmla="*/ 75 h 75"/>
                    <a:gd name="T18" fmla="*/ 44 w 98"/>
                    <a:gd name="T19" fmla="*/ 21 h 75"/>
                    <a:gd name="T20" fmla="*/ 46 w 98"/>
                    <a:gd name="T21" fmla="*/ 75 h 75"/>
                    <a:gd name="T22" fmla="*/ 63 w 98"/>
                    <a:gd name="T23" fmla="*/ 75 h 75"/>
                    <a:gd name="T24" fmla="*/ 98 w 98"/>
                    <a:gd name="T25" fmla="*/ 0 h 75"/>
                    <a:gd name="T26" fmla="*/ 84 w 98"/>
                    <a:gd name="T27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75">
                      <a:moveTo>
                        <a:pt x="84" y="0"/>
                      </a:moveTo>
                      <a:lnTo>
                        <a:pt x="59" y="52"/>
                      </a:lnTo>
                      <a:lnTo>
                        <a:pt x="57" y="0"/>
                      </a:lnTo>
                      <a:lnTo>
                        <a:pt x="40" y="0"/>
                      </a:lnTo>
                      <a:lnTo>
                        <a:pt x="15" y="52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2" y="75"/>
                      </a:lnTo>
                      <a:lnTo>
                        <a:pt x="19" y="75"/>
                      </a:lnTo>
                      <a:lnTo>
                        <a:pt x="44" y="21"/>
                      </a:lnTo>
                      <a:lnTo>
                        <a:pt x="46" y="75"/>
                      </a:lnTo>
                      <a:lnTo>
                        <a:pt x="63" y="75"/>
                      </a:lnTo>
                      <a:lnTo>
                        <a:pt x="98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îṩḷîde">
                  <a:extLst>
                    <a:ext uri="{FF2B5EF4-FFF2-40B4-BE49-F238E27FC236}">
                      <a16:creationId xmlns:a16="http://schemas.microsoft.com/office/drawing/2014/main" id="{DD8FDCAA-1FB4-2540-BFF8-1405570860FA}"/>
                    </a:ext>
                  </a:extLst>
                </p:cNvPr>
                <p:cNvSpPr/>
                <p:nvPr/>
              </p:nvSpPr>
              <p:spPr bwMode="auto">
                <a:xfrm>
                  <a:off x="7135813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îṣḻîḑê">
                  <a:extLst>
                    <a:ext uri="{FF2B5EF4-FFF2-40B4-BE49-F238E27FC236}">
                      <a16:creationId xmlns:a16="http://schemas.microsoft.com/office/drawing/2014/main" id="{8A308872-9303-9840-A0BF-F721785BBB86}"/>
                    </a:ext>
                  </a:extLst>
                </p:cNvPr>
                <p:cNvSpPr/>
                <p:nvPr/>
              </p:nvSpPr>
              <p:spPr bwMode="auto">
                <a:xfrm>
                  <a:off x="7248526" y="3521075"/>
                  <a:ext cx="114300" cy="119063"/>
                </a:xfrm>
                <a:custGeom>
                  <a:avLst/>
                  <a:gdLst>
                    <a:gd name="T0" fmla="*/ 58 w 72"/>
                    <a:gd name="T1" fmla="*/ 0 h 75"/>
                    <a:gd name="T2" fmla="*/ 52 w 72"/>
                    <a:gd name="T3" fmla="*/ 29 h 75"/>
                    <a:gd name="T4" fmla="*/ 22 w 72"/>
                    <a:gd name="T5" fmla="*/ 29 h 75"/>
                    <a:gd name="T6" fmla="*/ 29 w 72"/>
                    <a:gd name="T7" fmla="*/ 0 h 75"/>
                    <a:gd name="T8" fmla="*/ 14 w 72"/>
                    <a:gd name="T9" fmla="*/ 0 h 75"/>
                    <a:gd name="T10" fmla="*/ 0 w 72"/>
                    <a:gd name="T11" fmla="*/ 75 h 75"/>
                    <a:gd name="T12" fmla="*/ 14 w 72"/>
                    <a:gd name="T13" fmla="*/ 75 h 75"/>
                    <a:gd name="T14" fmla="*/ 20 w 72"/>
                    <a:gd name="T15" fmla="*/ 42 h 75"/>
                    <a:gd name="T16" fmla="*/ 50 w 72"/>
                    <a:gd name="T17" fmla="*/ 42 h 75"/>
                    <a:gd name="T18" fmla="*/ 43 w 72"/>
                    <a:gd name="T19" fmla="*/ 75 h 75"/>
                    <a:gd name="T20" fmla="*/ 58 w 72"/>
                    <a:gd name="T21" fmla="*/ 75 h 75"/>
                    <a:gd name="T22" fmla="*/ 72 w 72"/>
                    <a:gd name="T23" fmla="*/ 0 h 75"/>
                    <a:gd name="T24" fmla="*/ 58 w 72"/>
                    <a:gd name="T2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" h="75">
                      <a:moveTo>
                        <a:pt x="58" y="0"/>
                      </a:moveTo>
                      <a:lnTo>
                        <a:pt x="52" y="29"/>
                      </a:lnTo>
                      <a:lnTo>
                        <a:pt x="22" y="29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lnTo>
                        <a:pt x="14" y="75"/>
                      </a:lnTo>
                      <a:lnTo>
                        <a:pt x="20" y="42"/>
                      </a:lnTo>
                      <a:lnTo>
                        <a:pt x="50" y="42"/>
                      </a:lnTo>
                      <a:lnTo>
                        <a:pt x="43" y="75"/>
                      </a:lnTo>
                      <a:lnTo>
                        <a:pt x="58" y="75"/>
                      </a:lnTo>
                      <a:lnTo>
                        <a:pt x="72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ïṥlíḑê">
                  <a:extLst>
                    <a:ext uri="{FF2B5EF4-FFF2-40B4-BE49-F238E27FC236}">
                      <a16:creationId xmlns:a16="http://schemas.microsoft.com/office/drawing/2014/main" id="{6139E5FC-4455-3B44-A996-5A256AAAB8F9}"/>
                    </a:ext>
                  </a:extLst>
                </p:cNvPr>
                <p:cNvSpPr/>
                <p:nvPr/>
              </p:nvSpPr>
              <p:spPr bwMode="auto">
                <a:xfrm>
                  <a:off x="7356476" y="3521075"/>
                  <a:ext cx="112713" cy="119063"/>
                </a:xfrm>
                <a:custGeom>
                  <a:avLst/>
                  <a:gdLst>
                    <a:gd name="T0" fmla="*/ 42 w 71"/>
                    <a:gd name="T1" fmla="*/ 0 h 75"/>
                    <a:gd name="T2" fmla="*/ 0 w 71"/>
                    <a:gd name="T3" fmla="*/ 75 h 75"/>
                    <a:gd name="T4" fmla="*/ 15 w 71"/>
                    <a:gd name="T5" fmla="*/ 75 h 75"/>
                    <a:gd name="T6" fmla="*/ 23 w 71"/>
                    <a:gd name="T7" fmla="*/ 59 h 75"/>
                    <a:gd name="T8" fmla="*/ 54 w 71"/>
                    <a:gd name="T9" fmla="*/ 59 h 75"/>
                    <a:gd name="T10" fmla="*/ 56 w 71"/>
                    <a:gd name="T11" fmla="*/ 75 h 75"/>
                    <a:gd name="T12" fmla="*/ 71 w 71"/>
                    <a:gd name="T13" fmla="*/ 75 h 75"/>
                    <a:gd name="T14" fmla="*/ 58 w 71"/>
                    <a:gd name="T15" fmla="*/ 0 h 75"/>
                    <a:gd name="T16" fmla="*/ 42 w 71"/>
                    <a:gd name="T17" fmla="*/ 0 h 75"/>
                    <a:gd name="T18" fmla="*/ 29 w 71"/>
                    <a:gd name="T19" fmla="*/ 46 h 75"/>
                    <a:gd name="T20" fmla="*/ 48 w 71"/>
                    <a:gd name="T21" fmla="*/ 17 h 75"/>
                    <a:gd name="T22" fmla="*/ 52 w 71"/>
                    <a:gd name="T23" fmla="*/ 46 h 75"/>
                    <a:gd name="T24" fmla="*/ 29 w 71"/>
                    <a:gd name="T25" fmla="*/ 4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75">
                      <a:moveTo>
                        <a:pt x="42" y="0"/>
                      </a:move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3" y="59"/>
                      </a:lnTo>
                      <a:lnTo>
                        <a:pt x="54" y="59"/>
                      </a:lnTo>
                      <a:lnTo>
                        <a:pt x="56" y="75"/>
                      </a:lnTo>
                      <a:lnTo>
                        <a:pt x="71" y="75"/>
                      </a:lnTo>
                      <a:lnTo>
                        <a:pt x="58" y="0"/>
                      </a:lnTo>
                      <a:lnTo>
                        <a:pt x="42" y="0"/>
                      </a:lnTo>
                      <a:close/>
                      <a:moveTo>
                        <a:pt x="29" y="46"/>
                      </a:moveTo>
                      <a:lnTo>
                        <a:pt x="48" y="17"/>
                      </a:lnTo>
                      <a:lnTo>
                        <a:pt x="52" y="46"/>
                      </a:lnTo>
                      <a:lnTo>
                        <a:pt x="29" y="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îş1íḋe">
                  <a:extLst>
                    <a:ext uri="{FF2B5EF4-FFF2-40B4-BE49-F238E27FC236}">
                      <a16:creationId xmlns:a16="http://schemas.microsoft.com/office/drawing/2014/main" id="{B319A428-1E02-634F-A4B0-13827F986490}"/>
                    </a:ext>
                  </a:extLst>
                </p:cNvPr>
                <p:cNvSpPr/>
                <p:nvPr/>
              </p:nvSpPr>
              <p:spPr bwMode="auto">
                <a:xfrm>
                  <a:off x="7481888" y="3521075"/>
                  <a:ext cx="119063" cy="119063"/>
                </a:xfrm>
                <a:custGeom>
                  <a:avLst/>
                  <a:gdLst>
                    <a:gd name="T0" fmla="*/ 50 w 75"/>
                    <a:gd name="T1" fmla="*/ 50 h 75"/>
                    <a:gd name="T2" fmla="*/ 31 w 75"/>
                    <a:gd name="T3" fmla="*/ 0 h 75"/>
                    <a:gd name="T4" fmla="*/ 17 w 75"/>
                    <a:gd name="T5" fmla="*/ 0 h 75"/>
                    <a:gd name="T6" fmla="*/ 0 w 75"/>
                    <a:gd name="T7" fmla="*/ 75 h 75"/>
                    <a:gd name="T8" fmla="*/ 15 w 75"/>
                    <a:gd name="T9" fmla="*/ 75 h 75"/>
                    <a:gd name="T10" fmla="*/ 25 w 75"/>
                    <a:gd name="T11" fmla="*/ 25 h 75"/>
                    <a:gd name="T12" fmla="*/ 46 w 75"/>
                    <a:gd name="T13" fmla="*/ 75 h 75"/>
                    <a:gd name="T14" fmla="*/ 58 w 75"/>
                    <a:gd name="T15" fmla="*/ 75 h 75"/>
                    <a:gd name="T16" fmla="*/ 75 w 75"/>
                    <a:gd name="T17" fmla="*/ 0 h 75"/>
                    <a:gd name="T18" fmla="*/ 61 w 75"/>
                    <a:gd name="T19" fmla="*/ 0 h 75"/>
                    <a:gd name="T20" fmla="*/ 50 w 75"/>
                    <a:gd name="T21" fmla="*/ 5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75">
                      <a:moveTo>
                        <a:pt x="50" y="50"/>
                      </a:moveTo>
                      <a:lnTo>
                        <a:pt x="31" y="0"/>
                      </a:lnTo>
                      <a:lnTo>
                        <a:pt x="17" y="0"/>
                      </a:lnTo>
                      <a:lnTo>
                        <a:pt x="0" y="75"/>
                      </a:lnTo>
                      <a:lnTo>
                        <a:pt x="15" y="75"/>
                      </a:lnTo>
                      <a:lnTo>
                        <a:pt x="25" y="25"/>
                      </a:lnTo>
                      <a:lnTo>
                        <a:pt x="46" y="75"/>
                      </a:lnTo>
                      <a:lnTo>
                        <a:pt x="58" y="75"/>
                      </a:lnTo>
                      <a:lnTo>
                        <a:pt x="75" y="0"/>
                      </a:lnTo>
                      <a:lnTo>
                        <a:pt x="61" y="0"/>
                      </a:lnTo>
                      <a:lnTo>
                        <a:pt x="5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ş1ïḋe">
                  <a:extLst>
                    <a:ext uri="{FF2B5EF4-FFF2-40B4-BE49-F238E27FC236}">
                      <a16:creationId xmlns:a16="http://schemas.microsoft.com/office/drawing/2014/main" id="{4FA26F7D-5B24-B744-B655-09B987453E9E}"/>
                    </a:ext>
                  </a:extLst>
                </p:cNvPr>
                <p:cNvSpPr/>
                <p:nvPr/>
              </p:nvSpPr>
              <p:spPr bwMode="auto">
                <a:xfrm>
                  <a:off x="7653338" y="3521075"/>
                  <a:ext cx="112713" cy="119063"/>
                </a:xfrm>
                <a:custGeom>
                  <a:avLst/>
                  <a:gdLst>
                    <a:gd name="T0" fmla="*/ 22 w 34"/>
                    <a:gd name="T1" fmla="*/ 20 h 36"/>
                    <a:gd name="T2" fmla="*/ 20 w 34"/>
                    <a:gd name="T3" fmla="*/ 26 h 36"/>
                    <a:gd name="T4" fmla="*/ 18 w 34"/>
                    <a:gd name="T5" fmla="*/ 29 h 36"/>
                    <a:gd name="T6" fmla="*/ 13 w 34"/>
                    <a:gd name="T7" fmla="*/ 30 h 36"/>
                    <a:gd name="T8" fmla="*/ 9 w 34"/>
                    <a:gd name="T9" fmla="*/ 29 h 36"/>
                    <a:gd name="T10" fmla="*/ 7 w 34"/>
                    <a:gd name="T11" fmla="*/ 25 h 36"/>
                    <a:gd name="T12" fmla="*/ 7 w 34"/>
                    <a:gd name="T13" fmla="*/ 24 h 36"/>
                    <a:gd name="T14" fmla="*/ 8 w 34"/>
                    <a:gd name="T15" fmla="*/ 19 h 36"/>
                    <a:gd name="T16" fmla="*/ 12 w 34"/>
                    <a:gd name="T17" fmla="*/ 0 h 36"/>
                    <a:gd name="T18" fmla="*/ 5 w 34"/>
                    <a:gd name="T19" fmla="*/ 0 h 36"/>
                    <a:gd name="T20" fmla="*/ 1 w 34"/>
                    <a:gd name="T21" fmla="*/ 19 h 36"/>
                    <a:gd name="T22" fmla="*/ 0 w 34"/>
                    <a:gd name="T23" fmla="*/ 23 h 36"/>
                    <a:gd name="T24" fmla="*/ 0 w 34"/>
                    <a:gd name="T25" fmla="*/ 25 h 36"/>
                    <a:gd name="T26" fmla="*/ 3 w 34"/>
                    <a:gd name="T27" fmla="*/ 33 h 36"/>
                    <a:gd name="T28" fmla="*/ 13 w 34"/>
                    <a:gd name="T29" fmla="*/ 36 h 36"/>
                    <a:gd name="T30" fmla="*/ 22 w 34"/>
                    <a:gd name="T31" fmla="*/ 34 h 36"/>
                    <a:gd name="T32" fmla="*/ 27 w 34"/>
                    <a:gd name="T33" fmla="*/ 29 h 36"/>
                    <a:gd name="T34" fmla="*/ 30 w 34"/>
                    <a:gd name="T35" fmla="*/ 20 h 36"/>
                    <a:gd name="T36" fmla="*/ 34 w 34"/>
                    <a:gd name="T37" fmla="*/ 0 h 36"/>
                    <a:gd name="T38" fmla="*/ 26 w 34"/>
                    <a:gd name="T39" fmla="*/ 0 h 36"/>
                    <a:gd name="T40" fmla="*/ 22 w 34"/>
                    <a:gd name="T41" fmla="*/ 2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4" h="36">
                      <a:moveTo>
                        <a:pt x="22" y="20"/>
                      </a:moveTo>
                      <a:cubicBezTo>
                        <a:pt x="22" y="23"/>
                        <a:pt x="21" y="25"/>
                        <a:pt x="20" y="26"/>
                      </a:cubicBezTo>
                      <a:cubicBezTo>
                        <a:pt x="20" y="28"/>
                        <a:pt x="19" y="29"/>
                        <a:pt x="18" y="29"/>
                      </a:cubicBezTo>
                      <a:cubicBezTo>
                        <a:pt x="17" y="30"/>
                        <a:pt x="15" y="30"/>
                        <a:pt x="13" y="30"/>
                      </a:cubicBezTo>
                      <a:cubicBezTo>
                        <a:pt x="11" y="30"/>
                        <a:pt x="10" y="30"/>
                        <a:pt x="9" y="29"/>
                      </a:cubicBezTo>
                      <a:cubicBezTo>
                        <a:pt x="8" y="28"/>
                        <a:pt x="7" y="27"/>
                        <a:pt x="7" y="25"/>
                      </a:cubicBezTo>
                      <a:cubicBezTo>
                        <a:pt x="7" y="25"/>
                        <a:pt x="7" y="25"/>
                        <a:pt x="7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21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0" y="29"/>
                        <a:pt x="1" y="31"/>
                        <a:pt x="3" y="33"/>
                      </a:cubicBezTo>
                      <a:cubicBezTo>
                        <a:pt x="6" y="35"/>
                        <a:pt x="9" y="36"/>
                        <a:pt x="13" y="36"/>
                      </a:cubicBezTo>
                      <a:cubicBezTo>
                        <a:pt x="16" y="36"/>
                        <a:pt x="19" y="36"/>
                        <a:pt x="22" y="34"/>
                      </a:cubicBezTo>
                      <a:cubicBezTo>
                        <a:pt x="24" y="33"/>
                        <a:pt x="25" y="31"/>
                        <a:pt x="27" y="29"/>
                      </a:cubicBezTo>
                      <a:cubicBezTo>
                        <a:pt x="28" y="27"/>
                        <a:pt x="29" y="24"/>
                        <a:pt x="30" y="20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22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íšlídè">
                  <a:extLst>
                    <a:ext uri="{FF2B5EF4-FFF2-40B4-BE49-F238E27FC236}">
                      <a16:creationId xmlns:a16="http://schemas.microsoft.com/office/drawing/2014/main" id="{75B2E4D9-5426-5042-8568-E53364EFFDE5}"/>
                    </a:ext>
                  </a:extLst>
                </p:cNvPr>
                <p:cNvSpPr/>
                <p:nvPr/>
              </p:nvSpPr>
              <p:spPr bwMode="auto">
                <a:xfrm>
                  <a:off x="7766051" y="3521075"/>
                  <a:ext cx="115888" cy="119063"/>
                </a:xfrm>
                <a:custGeom>
                  <a:avLst/>
                  <a:gdLst>
                    <a:gd name="T0" fmla="*/ 58 w 73"/>
                    <a:gd name="T1" fmla="*/ 0 h 75"/>
                    <a:gd name="T2" fmla="*/ 50 w 73"/>
                    <a:gd name="T3" fmla="*/ 50 h 75"/>
                    <a:gd name="T4" fmla="*/ 29 w 73"/>
                    <a:gd name="T5" fmla="*/ 0 h 75"/>
                    <a:gd name="T6" fmla="*/ 15 w 73"/>
                    <a:gd name="T7" fmla="*/ 0 h 75"/>
                    <a:gd name="T8" fmla="*/ 0 w 73"/>
                    <a:gd name="T9" fmla="*/ 75 h 75"/>
                    <a:gd name="T10" fmla="*/ 13 w 73"/>
                    <a:gd name="T11" fmla="*/ 75 h 75"/>
                    <a:gd name="T12" fmla="*/ 23 w 73"/>
                    <a:gd name="T13" fmla="*/ 25 h 75"/>
                    <a:gd name="T14" fmla="*/ 44 w 73"/>
                    <a:gd name="T15" fmla="*/ 75 h 75"/>
                    <a:gd name="T16" fmla="*/ 58 w 73"/>
                    <a:gd name="T17" fmla="*/ 75 h 75"/>
                    <a:gd name="T18" fmla="*/ 73 w 73"/>
                    <a:gd name="T19" fmla="*/ 0 h 75"/>
                    <a:gd name="T20" fmla="*/ 58 w 73"/>
                    <a:gd name="T21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75">
                      <a:moveTo>
                        <a:pt x="58" y="0"/>
                      </a:moveTo>
                      <a:lnTo>
                        <a:pt x="50" y="50"/>
                      </a:lnTo>
                      <a:lnTo>
                        <a:pt x="29" y="0"/>
                      </a:lnTo>
                      <a:lnTo>
                        <a:pt x="15" y="0"/>
                      </a:lnTo>
                      <a:lnTo>
                        <a:pt x="0" y="75"/>
                      </a:lnTo>
                      <a:lnTo>
                        <a:pt x="13" y="75"/>
                      </a:lnTo>
                      <a:lnTo>
                        <a:pt x="23" y="25"/>
                      </a:lnTo>
                      <a:lnTo>
                        <a:pt x="44" y="75"/>
                      </a:lnTo>
                      <a:lnTo>
                        <a:pt x="58" y="75"/>
                      </a:lnTo>
                      <a:lnTo>
                        <a:pt x="73" y="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îṣḻîďe">
                  <a:extLst>
                    <a:ext uri="{FF2B5EF4-FFF2-40B4-BE49-F238E27FC236}">
                      <a16:creationId xmlns:a16="http://schemas.microsoft.com/office/drawing/2014/main" id="{EEB501C1-9D08-EC45-8EBF-899D9F814160}"/>
                    </a:ext>
                  </a:extLst>
                </p:cNvPr>
                <p:cNvSpPr/>
                <p:nvPr/>
              </p:nvSpPr>
              <p:spPr bwMode="auto">
                <a:xfrm>
                  <a:off x="7881938" y="3521075"/>
                  <a:ext cx="49213" cy="119063"/>
                </a:xfrm>
                <a:custGeom>
                  <a:avLst/>
                  <a:gdLst>
                    <a:gd name="T0" fmla="*/ 0 w 31"/>
                    <a:gd name="T1" fmla="*/ 75 h 75"/>
                    <a:gd name="T2" fmla="*/ 14 w 31"/>
                    <a:gd name="T3" fmla="*/ 75 h 75"/>
                    <a:gd name="T4" fmla="*/ 31 w 31"/>
                    <a:gd name="T5" fmla="*/ 0 h 75"/>
                    <a:gd name="T6" fmla="*/ 14 w 31"/>
                    <a:gd name="T7" fmla="*/ 0 h 75"/>
                    <a:gd name="T8" fmla="*/ 0 w 31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31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íŝḻiḋè">
                  <a:extLst>
                    <a:ext uri="{FF2B5EF4-FFF2-40B4-BE49-F238E27FC236}">
                      <a16:creationId xmlns:a16="http://schemas.microsoft.com/office/drawing/2014/main" id="{50AB5F03-E0D4-6A4F-94E7-EE5CF46F7E34}"/>
                    </a:ext>
                  </a:extLst>
                </p:cNvPr>
                <p:cNvSpPr/>
                <p:nvPr/>
              </p:nvSpPr>
              <p:spPr bwMode="auto">
                <a:xfrm>
                  <a:off x="7940676" y="3521075"/>
                  <a:ext cx="109538" cy="119063"/>
                </a:xfrm>
                <a:custGeom>
                  <a:avLst/>
                  <a:gdLst>
                    <a:gd name="T0" fmla="*/ 54 w 69"/>
                    <a:gd name="T1" fmla="*/ 0 h 75"/>
                    <a:gd name="T2" fmla="*/ 23 w 69"/>
                    <a:gd name="T3" fmla="*/ 57 h 75"/>
                    <a:gd name="T4" fmla="*/ 15 w 69"/>
                    <a:gd name="T5" fmla="*/ 0 h 75"/>
                    <a:gd name="T6" fmla="*/ 0 w 69"/>
                    <a:gd name="T7" fmla="*/ 0 h 75"/>
                    <a:gd name="T8" fmla="*/ 13 w 69"/>
                    <a:gd name="T9" fmla="*/ 75 h 75"/>
                    <a:gd name="T10" fmla="*/ 29 w 69"/>
                    <a:gd name="T11" fmla="*/ 75 h 75"/>
                    <a:gd name="T12" fmla="*/ 69 w 69"/>
                    <a:gd name="T13" fmla="*/ 0 h 75"/>
                    <a:gd name="T14" fmla="*/ 54 w 69"/>
                    <a:gd name="T15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75">
                      <a:moveTo>
                        <a:pt x="54" y="0"/>
                      </a:moveTo>
                      <a:lnTo>
                        <a:pt x="23" y="57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13" y="75"/>
                      </a:lnTo>
                      <a:lnTo>
                        <a:pt x="29" y="75"/>
                      </a:lnTo>
                      <a:lnTo>
                        <a:pt x="69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$ḷíďé">
                  <a:extLst>
                    <a:ext uri="{FF2B5EF4-FFF2-40B4-BE49-F238E27FC236}">
                      <a16:creationId xmlns:a16="http://schemas.microsoft.com/office/drawing/2014/main" id="{A2D7B769-9731-A048-AEC4-E55307FF79AF}"/>
                    </a:ext>
                  </a:extLst>
                </p:cNvPr>
                <p:cNvSpPr/>
                <p:nvPr/>
              </p:nvSpPr>
              <p:spPr bwMode="auto">
                <a:xfrm>
                  <a:off x="8037513" y="3521075"/>
                  <a:ext cx="111125" cy="119063"/>
                </a:xfrm>
                <a:custGeom>
                  <a:avLst/>
                  <a:gdLst>
                    <a:gd name="T0" fmla="*/ 68 w 70"/>
                    <a:gd name="T1" fmla="*/ 12 h 75"/>
                    <a:gd name="T2" fmla="*/ 70 w 70"/>
                    <a:gd name="T3" fmla="*/ 0 h 75"/>
                    <a:gd name="T4" fmla="*/ 16 w 70"/>
                    <a:gd name="T5" fmla="*/ 0 h 75"/>
                    <a:gd name="T6" fmla="*/ 0 w 70"/>
                    <a:gd name="T7" fmla="*/ 75 h 75"/>
                    <a:gd name="T8" fmla="*/ 58 w 70"/>
                    <a:gd name="T9" fmla="*/ 75 h 75"/>
                    <a:gd name="T10" fmla="*/ 60 w 70"/>
                    <a:gd name="T11" fmla="*/ 63 h 75"/>
                    <a:gd name="T12" fmla="*/ 16 w 70"/>
                    <a:gd name="T13" fmla="*/ 63 h 75"/>
                    <a:gd name="T14" fmla="*/ 22 w 70"/>
                    <a:gd name="T15" fmla="*/ 42 h 75"/>
                    <a:gd name="T16" fmla="*/ 60 w 70"/>
                    <a:gd name="T17" fmla="*/ 42 h 75"/>
                    <a:gd name="T18" fmla="*/ 62 w 70"/>
                    <a:gd name="T19" fmla="*/ 29 h 75"/>
                    <a:gd name="T20" fmla="*/ 24 w 70"/>
                    <a:gd name="T21" fmla="*/ 29 h 75"/>
                    <a:gd name="T22" fmla="*/ 29 w 70"/>
                    <a:gd name="T23" fmla="*/ 12 h 75"/>
                    <a:gd name="T24" fmla="*/ 68 w 70"/>
                    <a:gd name="T25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0" h="75">
                      <a:moveTo>
                        <a:pt x="68" y="12"/>
                      </a:moveTo>
                      <a:lnTo>
                        <a:pt x="70" y="0"/>
                      </a:lnTo>
                      <a:lnTo>
                        <a:pt x="16" y="0"/>
                      </a:lnTo>
                      <a:lnTo>
                        <a:pt x="0" y="75"/>
                      </a:lnTo>
                      <a:lnTo>
                        <a:pt x="58" y="75"/>
                      </a:lnTo>
                      <a:lnTo>
                        <a:pt x="60" y="63"/>
                      </a:lnTo>
                      <a:lnTo>
                        <a:pt x="16" y="63"/>
                      </a:lnTo>
                      <a:lnTo>
                        <a:pt x="22" y="42"/>
                      </a:lnTo>
                      <a:lnTo>
                        <a:pt x="60" y="42"/>
                      </a:lnTo>
                      <a:lnTo>
                        <a:pt x="62" y="29"/>
                      </a:lnTo>
                      <a:lnTo>
                        <a:pt x="24" y="29"/>
                      </a:lnTo>
                      <a:lnTo>
                        <a:pt x="29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ṡlîďe">
                  <a:extLst>
                    <a:ext uri="{FF2B5EF4-FFF2-40B4-BE49-F238E27FC236}">
                      <a16:creationId xmlns:a16="http://schemas.microsoft.com/office/drawing/2014/main" id="{371C37CA-1D1B-9648-9FBB-014D8E05B229}"/>
                    </a:ext>
                  </a:extLst>
                </p:cNvPr>
                <p:cNvSpPr/>
                <p:nvPr/>
              </p:nvSpPr>
              <p:spPr bwMode="auto">
                <a:xfrm>
                  <a:off x="8145463" y="3521075"/>
                  <a:ext cx="115888" cy="119063"/>
                </a:xfrm>
                <a:custGeom>
                  <a:avLst/>
                  <a:gdLst>
                    <a:gd name="T0" fmla="*/ 30 w 35"/>
                    <a:gd name="T1" fmla="*/ 1 h 36"/>
                    <a:gd name="T2" fmla="*/ 24 w 35"/>
                    <a:gd name="T3" fmla="*/ 0 h 36"/>
                    <a:gd name="T4" fmla="*/ 8 w 35"/>
                    <a:gd name="T5" fmla="*/ 0 h 36"/>
                    <a:gd name="T6" fmla="*/ 0 w 35"/>
                    <a:gd name="T7" fmla="*/ 36 h 36"/>
                    <a:gd name="T8" fmla="*/ 8 w 35"/>
                    <a:gd name="T9" fmla="*/ 36 h 36"/>
                    <a:gd name="T10" fmla="*/ 11 w 35"/>
                    <a:gd name="T11" fmla="*/ 21 h 36"/>
                    <a:gd name="T12" fmla="*/ 14 w 35"/>
                    <a:gd name="T13" fmla="*/ 21 h 36"/>
                    <a:gd name="T14" fmla="*/ 17 w 35"/>
                    <a:gd name="T15" fmla="*/ 22 h 36"/>
                    <a:gd name="T16" fmla="*/ 21 w 35"/>
                    <a:gd name="T17" fmla="*/ 26 h 36"/>
                    <a:gd name="T18" fmla="*/ 24 w 35"/>
                    <a:gd name="T19" fmla="*/ 36 h 36"/>
                    <a:gd name="T20" fmla="*/ 32 w 35"/>
                    <a:gd name="T21" fmla="*/ 36 h 36"/>
                    <a:gd name="T22" fmla="*/ 27 w 35"/>
                    <a:gd name="T23" fmla="*/ 24 h 36"/>
                    <a:gd name="T24" fmla="*/ 24 w 35"/>
                    <a:gd name="T25" fmla="*/ 21 h 36"/>
                    <a:gd name="T26" fmla="*/ 32 w 35"/>
                    <a:gd name="T27" fmla="*/ 17 h 36"/>
                    <a:gd name="T28" fmla="*/ 35 w 35"/>
                    <a:gd name="T29" fmla="*/ 9 h 36"/>
                    <a:gd name="T30" fmla="*/ 34 w 35"/>
                    <a:gd name="T31" fmla="*/ 4 h 36"/>
                    <a:gd name="T32" fmla="*/ 30 w 35"/>
                    <a:gd name="T33" fmla="*/ 1 h 36"/>
                    <a:gd name="T34" fmla="*/ 27 w 35"/>
                    <a:gd name="T35" fmla="*/ 13 h 36"/>
                    <a:gd name="T36" fmla="*/ 24 w 35"/>
                    <a:gd name="T37" fmla="*/ 15 h 36"/>
                    <a:gd name="T38" fmla="*/ 16 w 35"/>
                    <a:gd name="T39" fmla="*/ 16 h 36"/>
                    <a:gd name="T40" fmla="*/ 12 w 35"/>
                    <a:gd name="T41" fmla="*/ 16 h 36"/>
                    <a:gd name="T42" fmla="*/ 14 w 35"/>
                    <a:gd name="T43" fmla="*/ 6 h 36"/>
                    <a:gd name="T44" fmla="*/ 22 w 35"/>
                    <a:gd name="T45" fmla="*/ 6 h 36"/>
                    <a:gd name="T46" fmla="*/ 26 w 35"/>
                    <a:gd name="T47" fmla="*/ 7 h 36"/>
                    <a:gd name="T48" fmla="*/ 28 w 35"/>
                    <a:gd name="T49" fmla="*/ 10 h 36"/>
                    <a:gd name="T50" fmla="*/ 27 w 35"/>
                    <a:gd name="T51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36">
                      <a:moveTo>
                        <a:pt x="30" y="1"/>
                      </a:move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7" y="21"/>
                        <a:pt x="17" y="22"/>
                      </a:cubicBezTo>
                      <a:cubicBezTo>
                        <a:pt x="18" y="22"/>
                        <a:pt x="20" y="24"/>
                        <a:pt x="21" y="26"/>
                      </a:cubicBezTo>
                      <a:cubicBezTo>
                        <a:pt x="22" y="31"/>
                        <a:pt x="24" y="34"/>
                        <a:pt x="24" y="36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0" y="31"/>
                        <a:pt x="28" y="27"/>
                        <a:pt x="27" y="24"/>
                      </a:cubicBezTo>
                      <a:cubicBezTo>
                        <a:pt x="26" y="23"/>
                        <a:pt x="25" y="21"/>
                        <a:pt x="24" y="21"/>
                      </a:cubicBezTo>
                      <a:cubicBezTo>
                        <a:pt x="28" y="20"/>
                        <a:pt x="30" y="19"/>
                        <a:pt x="32" y="17"/>
                      </a:cubicBezTo>
                      <a:cubicBezTo>
                        <a:pt x="34" y="15"/>
                        <a:pt x="35" y="13"/>
                        <a:pt x="35" y="9"/>
                      </a:cubicBezTo>
                      <a:cubicBezTo>
                        <a:pt x="35" y="7"/>
                        <a:pt x="34" y="6"/>
                        <a:pt x="34" y="4"/>
                      </a:cubicBezTo>
                      <a:cubicBezTo>
                        <a:pt x="33" y="3"/>
                        <a:pt x="31" y="2"/>
                        <a:pt x="30" y="1"/>
                      </a:cubicBezTo>
                      <a:close/>
                      <a:moveTo>
                        <a:pt x="27" y="13"/>
                      </a:moveTo>
                      <a:cubicBezTo>
                        <a:pt x="26" y="14"/>
                        <a:pt x="25" y="14"/>
                        <a:pt x="24" y="15"/>
                      </a:cubicBezTo>
                      <a:cubicBezTo>
                        <a:pt x="22" y="15"/>
                        <a:pt x="20" y="16"/>
                        <a:pt x="16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4" y="6"/>
                        <a:pt x="25" y="6"/>
                        <a:pt x="26" y="7"/>
                      </a:cubicBezTo>
                      <a:cubicBezTo>
                        <a:pt x="27" y="7"/>
                        <a:pt x="28" y="8"/>
                        <a:pt x="28" y="10"/>
                      </a:cubicBezTo>
                      <a:cubicBezTo>
                        <a:pt x="28" y="11"/>
                        <a:pt x="27" y="12"/>
                        <a:pt x="2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şľîḍé">
                  <a:extLst>
                    <a:ext uri="{FF2B5EF4-FFF2-40B4-BE49-F238E27FC236}">
                      <a16:creationId xmlns:a16="http://schemas.microsoft.com/office/drawing/2014/main" id="{267B4374-5388-C74B-840F-E2C6ABE2AA0B}"/>
                    </a:ext>
                  </a:extLst>
                </p:cNvPr>
                <p:cNvSpPr/>
                <p:nvPr/>
              </p:nvSpPr>
              <p:spPr bwMode="auto">
                <a:xfrm>
                  <a:off x="8267701" y="3521075"/>
                  <a:ext cx="98425" cy="119063"/>
                </a:xfrm>
                <a:custGeom>
                  <a:avLst/>
                  <a:gdLst>
                    <a:gd name="T0" fmla="*/ 17 w 30"/>
                    <a:gd name="T1" fmla="*/ 5 h 36"/>
                    <a:gd name="T2" fmla="*/ 22 w 30"/>
                    <a:gd name="T3" fmla="*/ 7 h 36"/>
                    <a:gd name="T4" fmla="*/ 23 w 30"/>
                    <a:gd name="T5" fmla="*/ 11 h 36"/>
                    <a:gd name="T6" fmla="*/ 30 w 30"/>
                    <a:gd name="T7" fmla="*/ 10 h 36"/>
                    <a:gd name="T8" fmla="*/ 27 w 30"/>
                    <a:gd name="T9" fmla="*/ 3 h 36"/>
                    <a:gd name="T10" fmla="*/ 17 w 30"/>
                    <a:gd name="T11" fmla="*/ 0 h 36"/>
                    <a:gd name="T12" fmla="*/ 8 w 30"/>
                    <a:gd name="T13" fmla="*/ 3 h 36"/>
                    <a:gd name="T14" fmla="*/ 4 w 30"/>
                    <a:gd name="T15" fmla="*/ 10 h 36"/>
                    <a:gd name="T16" fmla="*/ 6 w 30"/>
                    <a:gd name="T17" fmla="*/ 14 h 36"/>
                    <a:gd name="T18" fmla="*/ 8 w 30"/>
                    <a:gd name="T19" fmla="*/ 18 h 36"/>
                    <a:gd name="T20" fmla="*/ 15 w 30"/>
                    <a:gd name="T21" fmla="*/ 21 h 36"/>
                    <a:gd name="T22" fmla="*/ 20 w 30"/>
                    <a:gd name="T23" fmla="*/ 23 h 36"/>
                    <a:gd name="T24" fmla="*/ 21 w 30"/>
                    <a:gd name="T25" fmla="*/ 26 h 36"/>
                    <a:gd name="T26" fmla="*/ 19 w 30"/>
                    <a:gd name="T27" fmla="*/ 29 h 36"/>
                    <a:gd name="T28" fmla="*/ 14 w 30"/>
                    <a:gd name="T29" fmla="*/ 30 h 36"/>
                    <a:gd name="T30" fmla="*/ 8 w 30"/>
                    <a:gd name="T31" fmla="*/ 28 h 36"/>
                    <a:gd name="T32" fmla="*/ 7 w 30"/>
                    <a:gd name="T33" fmla="*/ 24 h 36"/>
                    <a:gd name="T34" fmla="*/ 0 w 30"/>
                    <a:gd name="T35" fmla="*/ 24 h 36"/>
                    <a:gd name="T36" fmla="*/ 1 w 30"/>
                    <a:gd name="T37" fmla="*/ 30 h 36"/>
                    <a:gd name="T38" fmla="*/ 6 w 30"/>
                    <a:gd name="T39" fmla="*/ 35 h 36"/>
                    <a:gd name="T40" fmla="*/ 14 w 30"/>
                    <a:gd name="T41" fmla="*/ 36 h 36"/>
                    <a:gd name="T42" fmla="*/ 24 w 30"/>
                    <a:gd name="T43" fmla="*/ 33 h 36"/>
                    <a:gd name="T44" fmla="*/ 28 w 30"/>
                    <a:gd name="T45" fmla="*/ 25 h 36"/>
                    <a:gd name="T46" fmla="*/ 26 w 30"/>
                    <a:gd name="T47" fmla="*/ 19 h 36"/>
                    <a:gd name="T48" fmla="*/ 18 w 30"/>
                    <a:gd name="T49" fmla="*/ 14 h 36"/>
                    <a:gd name="T50" fmla="*/ 13 w 30"/>
                    <a:gd name="T51" fmla="*/ 12 h 36"/>
                    <a:gd name="T52" fmla="*/ 11 w 30"/>
                    <a:gd name="T53" fmla="*/ 9 h 36"/>
                    <a:gd name="T54" fmla="*/ 13 w 30"/>
                    <a:gd name="T55" fmla="*/ 6 h 36"/>
                    <a:gd name="T56" fmla="*/ 17 w 30"/>
                    <a:gd name="T57" fmla="*/ 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0" h="36">
                      <a:moveTo>
                        <a:pt x="17" y="5"/>
                      </a:moveTo>
                      <a:cubicBezTo>
                        <a:pt x="19" y="5"/>
                        <a:pt x="21" y="6"/>
                        <a:pt x="22" y="7"/>
                      </a:cubicBezTo>
                      <a:cubicBezTo>
                        <a:pt x="23" y="8"/>
                        <a:pt x="23" y="9"/>
                        <a:pt x="23" y="11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7"/>
                        <a:pt x="29" y="4"/>
                        <a:pt x="27" y="3"/>
                      </a:cubicBezTo>
                      <a:cubicBezTo>
                        <a:pt x="24" y="1"/>
                        <a:pt x="21" y="0"/>
                        <a:pt x="17" y="0"/>
                      </a:cubicBezTo>
                      <a:cubicBezTo>
                        <a:pt x="13" y="0"/>
                        <a:pt x="10" y="1"/>
                        <a:pt x="8" y="3"/>
                      </a:cubicBezTo>
                      <a:cubicBezTo>
                        <a:pt x="5" y="5"/>
                        <a:pt x="4" y="7"/>
                        <a:pt x="4" y="10"/>
                      </a:cubicBezTo>
                      <a:cubicBezTo>
                        <a:pt x="4" y="12"/>
                        <a:pt x="5" y="13"/>
                        <a:pt x="6" y="14"/>
                      </a:cubicBezTo>
                      <a:cubicBezTo>
                        <a:pt x="6" y="16"/>
                        <a:pt x="7" y="17"/>
                        <a:pt x="8" y="18"/>
                      </a:cubicBezTo>
                      <a:cubicBezTo>
                        <a:pt x="10" y="18"/>
                        <a:pt x="12" y="19"/>
                        <a:pt x="15" y="21"/>
                      </a:cubicBezTo>
                      <a:cubicBezTo>
                        <a:pt x="17" y="22"/>
                        <a:pt x="19" y="23"/>
                        <a:pt x="20" y="23"/>
                      </a:cubicBezTo>
                      <a:cubicBezTo>
                        <a:pt x="20" y="24"/>
                        <a:pt x="21" y="25"/>
                        <a:pt x="21" y="26"/>
                      </a:cubicBezTo>
                      <a:cubicBezTo>
                        <a:pt x="21" y="27"/>
                        <a:pt x="20" y="28"/>
                        <a:pt x="19" y="29"/>
                      </a:cubicBezTo>
                      <a:cubicBezTo>
                        <a:pt x="18" y="30"/>
                        <a:pt x="16" y="30"/>
                        <a:pt x="14" y="30"/>
                      </a:cubicBezTo>
                      <a:cubicBezTo>
                        <a:pt x="11" y="30"/>
                        <a:pt x="9" y="30"/>
                        <a:pt x="8" y="28"/>
                      </a:cubicBezTo>
                      <a:cubicBezTo>
                        <a:pt x="8" y="28"/>
                        <a:pt x="7" y="26"/>
                        <a:pt x="7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7"/>
                        <a:pt x="0" y="29"/>
                        <a:pt x="1" y="30"/>
                      </a:cubicBezTo>
                      <a:cubicBezTo>
                        <a:pt x="2" y="32"/>
                        <a:pt x="4" y="34"/>
                        <a:pt x="6" y="35"/>
                      </a:cubicBezTo>
                      <a:cubicBezTo>
                        <a:pt x="8" y="36"/>
                        <a:pt x="11" y="36"/>
                        <a:pt x="14" y="36"/>
                      </a:cubicBezTo>
                      <a:cubicBezTo>
                        <a:pt x="18" y="36"/>
                        <a:pt x="22" y="35"/>
                        <a:pt x="24" y="33"/>
                      </a:cubicBezTo>
                      <a:cubicBezTo>
                        <a:pt x="27" y="31"/>
                        <a:pt x="28" y="28"/>
                        <a:pt x="28" y="25"/>
                      </a:cubicBezTo>
                      <a:cubicBezTo>
                        <a:pt x="28" y="22"/>
                        <a:pt x="27" y="20"/>
                        <a:pt x="26" y="19"/>
                      </a:cubicBezTo>
                      <a:cubicBezTo>
                        <a:pt x="25" y="18"/>
                        <a:pt x="22" y="16"/>
                        <a:pt x="18" y="14"/>
                      </a:cubicBezTo>
                      <a:cubicBezTo>
                        <a:pt x="15" y="13"/>
                        <a:pt x="13" y="12"/>
                        <a:pt x="13" y="12"/>
                      </a:cubicBezTo>
                      <a:cubicBezTo>
                        <a:pt x="12" y="11"/>
                        <a:pt x="11" y="10"/>
                        <a:pt x="11" y="9"/>
                      </a:cubicBezTo>
                      <a:cubicBezTo>
                        <a:pt x="11" y="8"/>
                        <a:pt x="12" y="7"/>
                        <a:pt x="13" y="6"/>
                      </a:cubicBezTo>
                      <a:cubicBezTo>
                        <a:pt x="14" y="6"/>
                        <a:pt x="15" y="5"/>
                        <a:pt x="17" y="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ṩľîďe">
                  <a:extLst>
                    <a:ext uri="{FF2B5EF4-FFF2-40B4-BE49-F238E27FC236}">
                      <a16:creationId xmlns:a16="http://schemas.microsoft.com/office/drawing/2014/main" id="{6407B43E-AA1E-E84B-9D4A-AD7BEBE6A5CF}"/>
                    </a:ext>
                  </a:extLst>
                </p:cNvPr>
                <p:cNvSpPr/>
                <p:nvPr/>
              </p:nvSpPr>
              <p:spPr bwMode="auto">
                <a:xfrm>
                  <a:off x="8374063" y="3521075"/>
                  <a:ext cx="46038" cy="119063"/>
                </a:xfrm>
                <a:custGeom>
                  <a:avLst/>
                  <a:gdLst>
                    <a:gd name="T0" fmla="*/ 0 w 29"/>
                    <a:gd name="T1" fmla="*/ 75 h 75"/>
                    <a:gd name="T2" fmla="*/ 14 w 29"/>
                    <a:gd name="T3" fmla="*/ 75 h 75"/>
                    <a:gd name="T4" fmla="*/ 29 w 29"/>
                    <a:gd name="T5" fmla="*/ 0 h 75"/>
                    <a:gd name="T6" fmla="*/ 14 w 29"/>
                    <a:gd name="T7" fmla="*/ 0 h 75"/>
                    <a:gd name="T8" fmla="*/ 0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0" y="75"/>
                      </a:moveTo>
                      <a:lnTo>
                        <a:pt x="14" y="75"/>
                      </a:lnTo>
                      <a:lnTo>
                        <a:pt x="29" y="0"/>
                      </a:lnTo>
                      <a:lnTo>
                        <a:pt x="14" y="0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iS1idè">
                  <a:extLst>
                    <a:ext uri="{FF2B5EF4-FFF2-40B4-BE49-F238E27FC236}">
                      <a16:creationId xmlns:a16="http://schemas.microsoft.com/office/drawing/2014/main" id="{7E9D9CAE-83C7-714E-BB6B-BE905CDE88F1}"/>
                    </a:ext>
                  </a:extLst>
                </p:cNvPr>
                <p:cNvSpPr/>
                <p:nvPr/>
              </p:nvSpPr>
              <p:spPr bwMode="auto">
                <a:xfrm>
                  <a:off x="8432801" y="3521075"/>
                  <a:ext cx="95250" cy="119063"/>
                </a:xfrm>
                <a:custGeom>
                  <a:avLst/>
                  <a:gdLst>
                    <a:gd name="T0" fmla="*/ 0 w 60"/>
                    <a:gd name="T1" fmla="*/ 12 h 75"/>
                    <a:gd name="T2" fmla="*/ 21 w 60"/>
                    <a:gd name="T3" fmla="*/ 12 h 75"/>
                    <a:gd name="T4" fmla="*/ 8 w 60"/>
                    <a:gd name="T5" fmla="*/ 75 h 75"/>
                    <a:gd name="T6" fmla="*/ 23 w 60"/>
                    <a:gd name="T7" fmla="*/ 75 h 75"/>
                    <a:gd name="T8" fmla="*/ 35 w 60"/>
                    <a:gd name="T9" fmla="*/ 12 h 75"/>
                    <a:gd name="T10" fmla="*/ 58 w 60"/>
                    <a:gd name="T11" fmla="*/ 12 h 75"/>
                    <a:gd name="T12" fmla="*/ 60 w 60"/>
                    <a:gd name="T13" fmla="*/ 0 h 75"/>
                    <a:gd name="T14" fmla="*/ 2 w 60"/>
                    <a:gd name="T15" fmla="*/ 0 h 75"/>
                    <a:gd name="T16" fmla="*/ 0 w 60"/>
                    <a:gd name="T17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" h="75">
                      <a:moveTo>
                        <a:pt x="0" y="12"/>
                      </a:moveTo>
                      <a:lnTo>
                        <a:pt x="21" y="12"/>
                      </a:lnTo>
                      <a:lnTo>
                        <a:pt x="8" y="75"/>
                      </a:lnTo>
                      <a:lnTo>
                        <a:pt x="23" y="75"/>
                      </a:lnTo>
                      <a:lnTo>
                        <a:pt x="35" y="12"/>
                      </a:lnTo>
                      <a:lnTo>
                        <a:pt x="58" y="12"/>
                      </a:lnTo>
                      <a:lnTo>
                        <a:pt x="60" y="0"/>
                      </a:lnTo>
                      <a:lnTo>
                        <a:pt x="2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iṣḷîḋe">
                  <a:extLst>
                    <a:ext uri="{FF2B5EF4-FFF2-40B4-BE49-F238E27FC236}">
                      <a16:creationId xmlns:a16="http://schemas.microsoft.com/office/drawing/2014/main" id="{F0467696-7950-7541-858A-C97F31710E6F}"/>
                    </a:ext>
                  </a:extLst>
                </p:cNvPr>
                <p:cNvSpPr/>
                <p:nvPr/>
              </p:nvSpPr>
              <p:spPr bwMode="auto">
                <a:xfrm>
                  <a:off x="8531226" y="3521075"/>
                  <a:ext cx="109538" cy="119063"/>
                </a:xfrm>
                <a:custGeom>
                  <a:avLst/>
                  <a:gdLst>
                    <a:gd name="T0" fmla="*/ 25 w 33"/>
                    <a:gd name="T1" fmla="*/ 0 h 36"/>
                    <a:gd name="T2" fmla="*/ 19 w 33"/>
                    <a:gd name="T3" fmla="*/ 7 h 36"/>
                    <a:gd name="T4" fmla="*/ 16 w 33"/>
                    <a:gd name="T5" fmla="*/ 12 h 36"/>
                    <a:gd name="T6" fmla="*/ 14 w 33"/>
                    <a:gd name="T7" fmla="*/ 15 h 36"/>
                    <a:gd name="T8" fmla="*/ 12 w 33"/>
                    <a:gd name="T9" fmla="*/ 10 h 36"/>
                    <a:gd name="T10" fmla="*/ 8 w 33"/>
                    <a:gd name="T11" fmla="*/ 0 h 36"/>
                    <a:gd name="T12" fmla="*/ 0 w 33"/>
                    <a:gd name="T13" fmla="*/ 0 h 36"/>
                    <a:gd name="T14" fmla="*/ 10 w 33"/>
                    <a:gd name="T15" fmla="*/ 22 h 36"/>
                    <a:gd name="T16" fmla="*/ 7 w 33"/>
                    <a:gd name="T17" fmla="*/ 36 h 36"/>
                    <a:gd name="T18" fmla="*/ 14 w 33"/>
                    <a:gd name="T19" fmla="*/ 36 h 36"/>
                    <a:gd name="T20" fmla="*/ 17 w 33"/>
                    <a:gd name="T21" fmla="*/ 23 h 36"/>
                    <a:gd name="T22" fmla="*/ 33 w 33"/>
                    <a:gd name="T23" fmla="*/ 0 h 36"/>
                    <a:gd name="T24" fmla="*/ 25 w 33"/>
                    <a:gd name="T25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5" y="13"/>
                        <a:pt x="15" y="14"/>
                        <a:pt x="14" y="15"/>
                      </a:cubicBezTo>
                      <a:cubicBezTo>
                        <a:pt x="14" y="14"/>
                        <a:pt x="13" y="13"/>
                        <a:pt x="12" y="1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33" y="0"/>
                        <a:pt x="33" y="0"/>
                        <a:pt x="33" y="0"/>
                      </a:cubicBez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  <p:pic>
        <p:nvPicPr>
          <p:cNvPr id="113" name="图片 112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A4D24CCD-3D76-0343-9E89-433B761EB8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500" l="10000" r="98000">
                        <a14:foregroundMark x1="45583" y1="28625" x2="72750" y2="47875"/>
                        <a14:foregroundMark x1="72750" y1="47875" x2="79000" y2="48875"/>
                        <a14:foregroundMark x1="79000" y1="48875" x2="87083" y2="44750"/>
                        <a14:foregroundMark x1="87083" y1="44750" x2="89333" y2="42875"/>
                        <a14:foregroundMark x1="49697" y1="28104" x2="51500" y2="30625"/>
                        <a14:foregroundMark x1="46583" y1="23750" x2="49595" y2="27961"/>
                        <a14:foregroundMark x1="46917" y1="21000" x2="48333" y2="17125"/>
                        <a14:foregroundMark x1="62917" y1="48125" x2="65250" y2="51750"/>
                        <a14:foregroundMark x1="65250" y1="51750" x2="86750" y2="67750"/>
                        <a14:foregroundMark x1="94417" y1="36500" x2="92917" y2="90875"/>
                        <a14:foregroundMark x1="98000" y1="30875" x2="91667" y2="84250"/>
                        <a14:foregroundMark x1="91667" y1="84250" x2="91333" y2="85500"/>
                        <a14:foregroundMark x1="70000" y1="67000" x2="89333" y2="84250"/>
                        <a14:foregroundMark x1="89333" y1="84250" x2="89333" y2="84250"/>
                        <a14:foregroundMark x1="70500" y1="67000" x2="66333" y2="64125"/>
                        <a14:foregroundMark x1="66333" y1="64125" x2="59333" y2="53500"/>
                        <a14:foregroundMark x1="79333" y1="90625" x2="80167" y2="96250"/>
                        <a14:foregroundMark x1="80167" y1="96250" x2="85167" y2="96625"/>
                        <a14:foregroundMark x1="85167" y1="96625" x2="88083" y2="94625"/>
                        <a14:foregroundMark x1="88083" y1="94625" x2="88167" y2="94625"/>
                        <a14:foregroundMark x1="96750" y1="97500" x2="76750" y2="99500"/>
                        <a14:foregroundMark x1="77799" y1="89875" x2="77667" y2="86250"/>
                        <a14:foregroundMark x1="77984" y1="94938" x2="77927" y2="93375"/>
                        <a14:foregroundMark x1="78000" y1="95375" x2="78056" y2="96909"/>
                        <a14:foregroundMark x1="68667" y1="40875" x2="68417" y2="41125"/>
                        <a14:backgroundMark x1="77667" y1="89875" x2="77667" y2="93375"/>
                        <a14:backgroundMark x1="77833" y1="95625" x2="78167" y2="90625"/>
                        <a14:backgroundMark x1="78500" y1="96125" x2="79000" y2="90375"/>
                        <a14:backgroundMark x1="19833" y1="30625" x2="46417" y2="71000"/>
                        <a14:backgroundMark x1="46417" y1="71000" x2="46417" y2="71000"/>
                        <a14:backgroundMark x1="17000" y1="72500" x2="23583" y2="72625"/>
                        <a14:backgroundMark x1="23583" y1="72625" x2="37833" y2="71875"/>
                        <a14:backgroundMark x1="37833" y1="71875" x2="57167" y2="75375"/>
                        <a14:backgroundMark x1="61667" y1="37000" x2="62000" y2="37375"/>
                        <a14:backgroundMark x1="66667" y1="39375" x2="66917" y2="39750"/>
                        <a14:backgroundMark x1="50917" y1="27125" x2="51000" y2="27625"/>
                      </a14:backgroundRemoval>
                    </a14:imgEffect>
                    <a14:imgEffect>
                      <a14:colorTemperature colorTemp="9660"/>
                    </a14:imgEffect>
                    <a14:imgEffect>
                      <a14:saturation sat="111000"/>
                    </a14:imgEffect>
                    <a14:imgEffect>
                      <a14:brightnessContrast brigh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3" t="8413"/>
          <a:stretch/>
        </p:blipFill>
        <p:spPr>
          <a:xfrm flipH="1">
            <a:off x="-1" y="-4961"/>
            <a:ext cx="816341" cy="813691"/>
          </a:xfrm>
          <a:prstGeom prst="rect">
            <a:avLst/>
          </a:prstGeom>
        </p:spPr>
      </p:pic>
      <p:sp>
        <p:nvSpPr>
          <p:cNvPr id="114" name="矩形 113">
            <a:extLst>
              <a:ext uri="{FF2B5EF4-FFF2-40B4-BE49-F238E27FC236}">
                <a16:creationId xmlns:a16="http://schemas.microsoft.com/office/drawing/2014/main" id="{57CF98AD-C5CF-B645-ADC1-3DA0001BEE52}"/>
              </a:ext>
            </a:extLst>
          </p:cNvPr>
          <p:cNvSpPr/>
          <p:nvPr userDrawn="1"/>
        </p:nvSpPr>
        <p:spPr>
          <a:xfrm>
            <a:off x="6991750" y="-4560"/>
            <a:ext cx="1666001" cy="794807"/>
          </a:xfrm>
          <a:prstGeom prst="rect">
            <a:avLst/>
          </a:prstGeom>
          <a:solidFill>
            <a:srgbClr val="486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115" name="TextBox 6">
            <a:extLst>
              <a:ext uri="{FF2B5EF4-FFF2-40B4-BE49-F238E27FC236}">
                <a16:creationId xmlns:a16="http://schemas.microsoft.com/office/drawing/2014/main" id="{F54E8B51-EE60-7445-836A-112CA2EC1376}"/>
              </a:ext>
            </a:extLst>
          </p:cNvPr>
          <p:cNvSpPr txBox="1"/>
          <p:nvPr userDrawn="1"/>
        </p:nvSpPr>
        <p:spPr>
          <a:xfrm>
            <a:off x="7012929" y="183670"/>
            <a:ext cx="1604054" cy="46626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</p:txBody>
      </p:sp>
      <p:cxnSp>
        <p:nvCxnSpPr>
          <p:cNvPr id="117" name="直接连接符 30">
            <a:extLst>
              <a:ext uri="{FF2B5EF4-FFF2-40B4-BE49-F238E27FC236}">
                <a16:creationId xmlns:a16="http://schemas.microsoft.com/office/drawing/2014/main" id="{5E8E8B19-0DF8-D243-A92E-675FFA7CF37D}"/>
              </a:ext>
            </a:extLst>
          </p:cNvPr>
          <p:cNvCxnSpPr>
            <a:cxnSpLocks/>
          </p:cNvCxnSpPr>
          <p:nvPr userDrawn="1"/>
        </p:nvCxnSpPr>
        <p:spPr>
          <a:xfrm>
            <a:off x="2408748" y="352713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0">
            <a:extLst>
              <a:ext uri="{FF2B5EF4-FFF2-40B4-BE49-F238E27FC236}">
                <a16:creationId xmlns:a16="http://schemas.microsoft.com/office/drawing/2014/main" id="{C1B15712-F46B-B842-A0E1-69F34C8E559F}"/>
              </a:ext>
            </a:extLst>
          </p:cNvPr>
          <p:cNvSpPr txBox="1"/>
          <p:nvPr userDrawn="1"/>
        </p:nvSpPr>
        <p:spPr>
          <a:xfrm>
            <a:off x="5622704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" altLang="zh-CN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与演讲</a:t>
            </a:r>
          </a:p>
        </p:txBody>
      </p:sp>
      <p:sp>
        <p:nvSpPr>
          <p:cNvPr id="120" name="TextBox 9">
            <a:extLst>
              <a:ext uri="{FF2B5EF4-FFF2-40B4-BE49-F238E27FC236}">
                <a16:creationId xmlns:a16="http://schemas.microsoft.com/office/drawing/2014/main" id="{3D9051B5-C6E4-DF4D-B3FC-4DC59E4ACD63}"/>
              </a:ext>
            </a:extLst>
          </p:cNvPr>
          <p:cNvSpPr txBox="1"/>
          <p:nvPr userDrawn="1"/>
        </p:nvSpPr>
        <p:spPr>
          <a:xfrm>
            <a:off x="4033229" y="25888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课题项目</a:t>
            </a:r>
          </a:p>
        </p:txBody>
      </p:sp>
      <p:sp>
        <p:nvSpPr>
          <p:cNvPr id="121" name="TextBox 7">
            <a:extLst>
              <a:ext uri="{FF2B5EF4-FFF2-40B4-BE49-F238E27FC236}">
                <a16:creationId xmlns:a16="http://schemas.microsoft.com/office/drawing/2014/main" id="{E28E1582-FD05-B14B-B879-87FDB7DD3644}"/>
              </a:ext>
            </a:extLst>
          </p:cNvPr>
          <p:cNvSpPr txBox="1"/>
          <p:nvPr userDrawn="1"/>
        </p:nvSpPr>
        <p:spPr>
          <a:xfrm>
            <a:off x="2543899" y="275944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论文写作</a:t>
            </a:r>
          </a:p>
        </p:txBody>
      </p:sp>
      <p:sp>
        <p:nvSpPr>
          <p:cNvPr id="122" name="TextBox 7">
            <a:extLst>
              <a:ext uri="{FF2B5EF4-FFF2-40B4-BE49-F238E27FC236}">
                <a16:creationId xmlns:a16="http://schemas.microsoft.com/office/drawing/2014/main" id="{C2FE4D23-107B-6749-B1EC-231063AE77E8}"/>
              </a:ext>
            </a:extLst>
          </p:cNvPr>
          <p:cNvSpPr txBox="1"/>
          <p:nvPr userDrawn="1"/>
        </p:nvSpPr>
        <p:spPr>
          <a:xfrm>
            <a:off x="960293" y="269533"/>
            <a:ext cx="1344000" cy="373936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rgbClr val="D0AB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文献阅读</a:t>
            </a:r>
          </a:p>
        </p:txBody>
      </p:sp>
    </p:spTree>
    <p:extLst>
      <p:ext uri="{BB962C8B-B14F-4D97-AF65-F5344CB8AC3E}">
        <p14:creationId xmlns:p14="http://schemas.microsoft.com/office/powerpoint/2010/main" val="306255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44A56-ACA7-3145-A048-04C4CD68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10447-3A45-3D49-8060-82659434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60725-7E81-ED41-8352-700398E06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EDCE7-C3FF-3B49-BA9E-2822FE3B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455C6-7E84-F844-B8F6-D15FE5784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B1DC9DD7-565F-CC4C-BDBF-55C760235C66}"/>
              </a:ext>
            </a:extLst>
          </p:cNvPr>
          <p:cNvSpPr txBox="1">
            <a:spLocks/>
          </p:cNvSpPr>
          <p:nvPr userDrawn="1"/>
        </p:nvSpPr>
        <p:spPr>
          <a:xfrm>
            <a:off x="4038600" y="62420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5" r:id="rId2"/>
    <p:sldLayoutId id="2147483856" r:id="rId3"/>
    <p:sldLayoutId id="2147483857" r:id="rId4"/>
    <p:sldLayoutId id="2147483859" r:id="rId5"/>
    <p:sldLayoutId id="2147483858" r:id="rId6"/>
    <p:sldLayoutId id="2147483867" r:id="rId7"/>
    <p:sldLayoutId id="2147483868" r:id="rId8"/>
    <p:sldLayoutId id="2147483869" r:id="rId9"/>
    <p:sldLayoutId id="21474838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1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65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31" userDrawn="1">
          <p15:clr>
            <a:srgbClr val="F26B43"/>
          </p15:clr>
        </p15:guide>
        <p15:guide id="7" orient="horz" pos="3929" userDrawn="1">
          <p15:clr>
            <a:srgbClr val="F26B43"/>
          </p15:clr>
        </p15:guide>
        <p15:guide id="8" orient="horz" pos="4020" userDrawn="1">
          <p15:clr>
            <a:srgbClr val="F26B43"/>
          </p15:clr>
        </p15:guide>
        <p15:guide id="9" pos="2706" userDrawn="1">
          <p15:clr>
            <a:srgbClr val="F26B43"/>
          </p15:clr>
        </p15:guide>
        <p15:guide id="10" pos="4974" userDrawn="1">
          <p15:clr>
            <a:srgbClr val="F26B43"/>
          </p15:clr>
        </p15:guide>
        <p15:guide id="11" pos="506" userDrawn="1">
          <p15:clr>
            <a:srgbClr val="F26B43"/>
          </p15:clr>
        </p15:guide>
        <p15:guide id="12" pos="71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树, 户外, 天空, 火车&#10;&#10;描述已自动生成">
            <a:extLst>
              <a:ext uri="{FF2B5EF4-FFF2-40B4-BE49-F238E27FC236}">
                <a16:creationId xmlns:a16="http://schemas.microsoft.com/office/drawing/2014/main" id="{BDFD44B1-1555-DD42-BED0-07A9C2DCF17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" b="5667"/>
          <a:stretch>
            <a:fillRect/>
          </a:stretch>
        </p:blipFill>
        <p:spPr/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453CE20-6C14-4C4C-84F7-26422658A810}"/>
              </a:ext>
            </a:extLst>
          </p:cNvPr>
          <p:cNvSpPr txBox="1">
            <a:spLocks/>
          </p:cNvSpPr>
          <p:nvPr/>
        </p:nvSpPr>
        <p:spPr>
          <a:xfrm>
            <a:off x="803276" y="4218521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b="1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2016-2021</a:t>
            </a:r>
            <a:r>
              <a:rPr lang="zh-CN" altLang="en-US" sz="4000" b="1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博士总结</a:t>
            </a:r>
          </a:p>
        </p:txBody>
      </p:sp>
      <p:sp>
        <p:nvSpPr>
          <p:cNvPr id="8" name="文本占位符 34">
            <a:extLst>
              <a:ext uri="{FF2B5EF4-FFF2-40B4-BE49-F238E27FC236}">
                <a16:creationId xmlns:a16="http://schemas.microsoft.com/office/drawing/2014/main" id="{863F15CD-989D-B145-8B27-B543A0C87DAD}"/>
              </a:ext>
            </a:extLst>
          </p:cNvPr>
          <p:cNvSpPr txBox="1">
            <a:spLocks/>
          </p:cNvSpPr>
          <p:nvPr/>
        </p:nvSpPr>
        <p:spPr>
          <a:xfrm>
            <a:off x="803275" y="5389478"/>
            <a:ext cx="10585450" cy="595123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汇报人：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xxx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20210602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58AE9C9-D6DF-AC4A-8C58-96D8B508AD86}"/>
              </a:ext>
            </a:extLst>
          </p:cNvPr>
          <p:cNvGrpSpPr/>
          <p:nvPr/>
        </p:nvGrpSpPr>
        <p:grpSpPr>
          <a:xfrm>
            <a:off x="5486400" y="3029505"/>
            <a:ext cx="1219200" cy="1231468"/>
            <a:chOff x="6678206" y="3208602"/>
            <a:chExt cx="1219200" cy="1231468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C2E8121-0921-9C49-9EB9-3977A6592BC0}"/>
                </a:ext>
              </a:extLst>
            </p:cNvPr>
            <p:cNvSpPr/>
            <p:nvPr/>
          </p:nvSpPr>
          <p:spPr>
            <a:xfrm>
              <a:off x="6683774" y="3226438"/>
              <a:ext cx="1213632" cy="12136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l">
                <a:lnSpc>
                  <a:spcPct val="130000"/>
                </a:lnSpc>
              </a:pPr>
              <a:endPara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6" name="íšḻîďê">
              <a:extLst>
                <a:ext uri="{FF2B5EF4-FFF2-40B4-BE49-F238E27FC236}">
                  <a16:creationId xmlns:a16="http://schemas.microsoft.com/office/drawing/2014/main" id="{27A2A223-AA10-A44B-8BCB-BB3440A6EF14}"/>
                </a:ext>
              </a:extLst>
            </p:cNvPr>
            <p:cNvGrpSpPr/>
            <p:nvPr/>
          </p:nvGrpSpPr>
          <p:grpSpPr>
            <a:xfrm>
              <a:off x="6678206" y="3208602"/>
              <a:ext cx="1219200" cy="1227234"/>
              <a:chOff x="3551238" y="3067050"/>
              <a:chExt cx="722313" cy="727075"/>
            </a:xfrm>
          </p:grpSpPr>
          <p:sp>
            <p:nvSpPr>
              <p:cNvPr id="87" name="ïş1íḍê">
                <a:extLst>
                  <a:ext uri="{FF2B5EF4-FFF2-40B4-BE49-F238E27FC236}">
                    <a16:creationId xmlns:a16="http://schemas.microsoft.com/office/drawing/2014/main" id="{D6C427BD-2BCA-974A-B85C-37420A6CDC0B}"/>
                  </a:ext>
                </a:extLst>
              </p:cNvPr>
              <p:cNvSpPr/>
              <p:nvPr/>
            </p:nvSpPr>
            <p:spPr bwMode="auto">
              <a:xfrm>
                <a:off x="3575051" y="3087688"/>
                <a:ext cx="673100" cy="679450"/>
              </a:xfrm>
              <a:custGeom>
                <a:avLst/>
                <a:gdLst>
                  <a:gd name="T0" fmla="*/ 102 w 204"/>
                  <a:gd name="T1" fmla="*/ 0 h 204"/>
                  <a:gd name="T2" fmla="*/ 204 w 204"/>
                  <a:gd name="T3" fmla="*/ 102 h 204"/>
                  <a:gd name="T4" fmla="*/ 102 w 204"/>
                  <a:gd name="T5" fmla="*/ 204 h 204"/>
                  <a:gd name="T6" fmla="*/ 0 w 204"/>
                  <a:gd name="T7" fmla="*/ 102 h 204"/>
                  <a:gd name="T8" fmla="*/ 102 w 204"/>
                  <a:gd name="T9" fmla="*/ 0 h 204"/>
                  <a:gd name="T10" fmla="*/ 102 w 204"/>
                  <a:gd name="T11" fmla="*/ 25 h 204"/>
                  <a:gd name="T12" fmla="*/ 24 w 204"/>
                  <a:gd name="T13" fmla="*/ 103 h 204"/>
                  <a:gd name="T14" fmla="*/ 102 w 204"/>
                  <a:gd name="T15" fmla="*/ 181 h 204"/>
                  <a:gd name="T16" fmla="*/ 180 w 204"/>
                  <a:gd name="T17" fmla="*/ 103 h 204"/>
                  <a:gd name="T18" fmla="*/ 102 w 204"/>
                  <a:gd name="T19" fmla="*/ 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cubicBezTo>
                      <a:pt x="159" y="0"/>
                      <a:pt x="204" y="46"/>
                      <a:pt x="204" y="102"/>
                    </a:cubicBezTo>
                    <a:cubicBezTo>
                      <a:pt x="204" y="158"/>
                      <a:pt x="159" y="204"/>
                      <a:pt x="102" y="204"/>
                    </a:cubicBezTo>
                    <a:cubicBezTo>
                      <a:pt x="46" y="204"/>
                      <a:pt x="0" y="158"/>
                      <a:pt x="0" y="102"/>
                    </a:cubicBezTo>
                    <a:cubicBezTo>
                      <a:pt x="0" y="46"/>
                      <a:pt x="46" y="0"/>
                      <a:pt x="102" y="0"/>
                    </a:cubicBezTo>
                    <a:close/>
                    <a:moveTo>
                      <a:pt x="102" y="25"/>
                    </a:moveTo>
                    <a:cubicBezTo>
                      <a:pt x="59" y="25"/>
                      <a:pt x="24" y="60"/>
                      <a:pt x="24" y="103"/>
                    </a:cubicBezTo>
                    <a:cubicBezTo>
                      <a:pt x="24" y="146"/>
                      <a:pt x="59" y="181"/>
                      <a:pt x="102" y="181"/>
                    </a:cubicBezTo>
                    <a:cubicBezTo>
                      <a:pt x="145" y="181"/>
                      <a:pt x="180" y="146"/>
                      <a:pt x="180" y="103"/>
                    </a:cubicBezTo>
                    <a:cubicBezTo>
                      <a:pt x="180" y="60"/>
                      <a:pt x="145" y="25"/>
                      <a:pt x="102" y="25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" name="íšḻïḍè">
                <a:extLst>
                  <a:ext uri="{FF2B5EF4-FFF2-40B4-BE49-F238E27FC236}">
                    <a16:creationId xmlns:a16="http://schemas.microsoft.com/office/drawing/2014/main" id="{7ABCFAB9-7B28-AA43-A1E0-8F2F4349A4A3}"/>
                  </a:ext>
                </a:extLst>
              </p:cNvPr>
              <p:cNvSpPr/>
              <p:nvPr/>
            </p:nvSpPr>
            <p:spPr bwMode="auto">
              <a:xfrm>
                <a:off x="3621088" y="3103563"/>
                <a:ext cx="584200" cy="203200"/>
              </a:xfrm>
              <a:custGeom>
                <a:avLst/>
                <a:gdLst>
                  <a:gd name="T0" fmla="*/ 8 w 177"/>
                  <a:gd name="T1" fmla="*/ 53 h 61"/>
                  <a:gd name="T2" fmla="*/ 0 w 177"/>
                  <a:gd name="T3" fmla="*/ 56 h 61"/>
                  <a:gd name="T4" fmla="*/ 5 w 177"/>
                  <a:gd name="T5" fmla="*/ 52 h 61"/>
                  <a:gd name="T6" fmla="*/ 4 w 177"/>
                  <a:gd name="T7" fmla="*/ 50 h 61"/>
                  <a:gd name="T8" fmla="*/ 5 w 177"/>
                  <a:gd name="T9" fmla="*/ 48 h 61"/>
                  <a:gd name="T10" fmla="*/ 10 w 177"/>
                  <a:gd name="T11" fmla="*/ 41 h 61"/>
                  <a:gd name="T12" fmla="*/ 17 w 177"/>
                  <a:gd name="T13" fmla="*/ 50 h 61"/>
                  <a:gd name="T14" fmla="*/ 14 w 177"/>
                  <a:gd name="T15" fmla="*/ 35 h 61"/>
                  <a:gd name="T16" fmla="*/ 23 w 177"/>
                  <a:gd name="T17" fmla="*/ 46 h 61"/>
                  <a:gd name="T18" fmla="*/ 31 w 177"/>
                  <a:gd name="T19" fmla="*/ 38 h 61"/>
                  <a:gd name="T20" fmla="*/ 29 w 177"/>
                  <a:gd name="T21" fmla="*/ 40 h 61"/>
                  <a:gd name="T22" fmla="*/ 18 w 177"/>
                  <a:gd name="T23" fmla="*/ 32 h 61"/>
                  <a:gd name="T24" fmla="*/ 19 w 177"/>
                  <a:gd name="T25" fmla="*/ 30 h 61"/>
                  <a:gd name="T26" fmla="*/ 21 w 177"/>
                  <a:gd name="T27" fmla="*/ 27 h 61"/>
                  <a:gd name="T28" fmla="*/ 41 w 177"/>
                  <a:gd name="T29" fmla="*/ 29 h 61"/>
                  <a:gd name="T30" fmla="*/ 43 w 177"/>
                  <a:gd name="T31" fmla="*/ 29 h 61"/>
                  <a:gd name="T32" fmla="*/ 35 w 177"/>
                  <a:gd name="T33" fmla="*/ 35 h 61"/>
                  <a:gd name="T34" fmla="*/ 31 w 177"/>
                  <a:gd name="T35" fmla="*/ 21 h 61"/>
                  <a:gd name="T36" fmla="*/ 46 w 177"/>
                  <a:gd name="T37" fmla="*/ 11 h 61"/>
                  <a:gd name="T38" fmla="*/ 47 w 177"/>
                  <a:gd name="T39" fmla="*/ 11 h 61"/>
                  <a:gd name="T40" fmla="*/ 47 w 177"/>
                  <a:gd name="T41" fmla="*/ 26 h 61"/>
                  <a:gd name="T42" fmla="*/ 39 w 177"/>
                  <a:gd name="T43" fmla="*/ 15 h 61"/>
                  <a:gd name="T44" fmla="*/ 72 w 177"/>
                  <a:gd name="T45" fmla="*/ 16 h 61"/>
                  <a:gd name="T46" fmla="*/ 71 w 177"/>
                  <a:gd name="T47" fmla="*/ 2 h 61"/>
                  <a:gd name="T48" fmla="*/ 65 w 177"/>
                  <a:gd name="T49" fmla="*/ 15 h 61"/>
                  <a:gd name="T50" fmla="*/ 64 w 177"/>
                  <a:gd name="T51" fmla="*/ 4 h 61"/>
                  <a:gd name="T52" fmla="*/ 84 w 177"/>
                  <a:gd name="T53" fmla="*/ 1 h 61"/>
                  <a:gd name="T54" fmla="*/ 84 w 177"/>
                  <a:gd name="T55" fmla="*/ 1 h 61"/>
                  <a:gd name="T56" fmla="*/ 78 w 177"/>
                  <a:gd name="T57" fmla="*/ 16 h 61"/>
                  <a:gd name="T58" fmla="*/ 77 w 177"/>
                  <a:gd name="T59" fmla="*/ 15 h 61"/>
                  <a:gd name="T60" fmla="*/ 90 w 177"/>
                  <a:gd name="T61" fmla="*/ 1 h 61"/>
                  <a:gd name="T62" fmla="*/ 94 w 177"/>
                  <a:gd name="T63" fmla="*/ 15 h 61"/>
                  <a:gd name="T64" fmla="*/ 92 w 177"/>
                  <a:gd name="T65" fmla="*/ 15 h 61"/>
                  <a:gd name="T66" fmla="*/ 113 w 177"/>
                  <a:gd name="T67" fmla="*/ 3 h 61"/>
                  <a:gd name="T68" fmla="*/ 102 w 177"/>
                  <a:gd name="T69" fmla="*/ 2 h 61"/>
                  <a:gd name="T70" fmla="*/ 105 w 177"/>
                  <a:gd name="T71" fmla="*/ 14 h 61"/>
                  <a:gd name="T72" fmla="*/ 117 w 177"/>
                  <a:gd name="T73" fmla="*/ 5 h 61"/>
                  <a:gd name="T74" fmla="*/ 122 w 177"/>
                  <a:gd name="T75" fmla="*/ 19 h 61"/>
                  <a:gd name="T76" fmla="*/ 119 w 177"/>
                  <a:gd name="T77" fmla="*/ 13 h 61"/>
                  <a:gd name="T78" fmla="*/ 121 w 177"/>
                  <a:gd name="T79" fmla="*/ 12 h 61"/>
                  <a:gd name="T80" fmla="*/ 124 w 177"/>
                  <a:gd name="T81" fmla="*/ 10 h 61"/>
                  <a:gd name="T82" fmla="*/ 131 w 177"/>
                  <a:gd name="T83" fmla="*/ 26 h 61"/>
                  <a:gd name="T84" fmla="*/ 126 w 177"/>
                  <a:gd name="T85" fmla="*/ 23 h 61"/>
                  <a:gd name="T86" fmla="*/ 124 w 177"/>
                  <a:gd name="T87" fmla="*/ 23 h 61"/>
                  <a:gd name="T88" fmla="*/ 137 w 177"/>
                  <a:gd name="T89" fmla="*/ 14 h 61"/>
                  <a:gd name="T90" fmla="*/ 133 w 177"/>
                  <a:gd name="T91" fmla="*/ 11 h 61"/>
                  <a:gd name="T92" fmla="*/ 137 w 177"/>
                  <a:gd name="T93" fmla="*/ 32 h 61"/>
                  <a:gd name="T94" fmla="*/ 137 w 177"/>
                  <a:gd name="T95" fmla="*/ 32 h 61"/>
                  <a:gd name="T96" fmla="*/ 145 w 177"/>
                  <a:gd name="T97" fmla="*/ 19 h 61"/>
                  <a:gd name="T98" fmla="*/ 146 w 177"/>
                  <a:gd name="T99" fmla="*/ 19 h 61"/>
                  <a:gd name="T100" fmla="*/ 159 w 177"/>
                  <a:gd name="T101" fmla="*/ 31 h 61"/>
                  <a:gd name="T102" fmla="*/ 149 w 177"/>
                  <a:gd name="T103" fmla="*/ 42 h 61"/>
                  <a:gd name="T104" fmla="*/ 155 w 177"/>
                  <a:gd name="T105" fmla="*/ 27 h 61"/>
                  <a:gd name="T106" fmla="*/ 166 w 177"/>
                  <a:gd name="T107" fmla="*/ 40 h 61"/>
                  <a:gd name="T108" fmla="*/ 160 w 177"/>
                  <a:gd name="T109" fmla="*/ 37 h 61"/>
                  <a:gd name="T110" fmla="*/ 153 w 177"/>
                  <a:gd name="T111" fmla="*/ 46 h 61"/>
                  <a:gd name="T112" fmla="*/ 177 w 177"/>
                  <a:gd name="T113" fmla="*/ 55 h 61"/>
                  <a:gd name="T114" fmla="*/ 162 w 177"/>
                  <a:gd name="T115" fmla="*/ 60 h 61"/>
                  <a:gd name="T116" fmla="*/ 165 w 177"/>
                  <a:gd name="T117" fmla="*/ 55 h 61"/>
                  <a:gd name="T118" fmla="*/ 173 w 177"/>
                  <a:gd name="T11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7" h="61">
                    <a:moveTo>
                      <a:pt x="6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15" y="60"/>
                      <a:pt x="15" y="60"/>
                      <a:pt x="15" y="60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4"/>
                      <a:pt x="2" y="54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6" y="46"/>
                      <a:pt x="6" y="46"/>
                      <a:pt x="6" y="46"/>
                    </a:cubicBezTo>
                    <a:close/>
                    <a:moveTo>
                      <a:pt x="22" y="48"/>
                    </a:moveTo>
                    <a:cubicBezTo>
                      <a:pt x="22" y="49"/>
                      <a:pt x="21" y="49"/>
                      <a:pt x="21" y="49"/>
                    </a:cubicBezTo>
                    <a:cubicBezTo>
                      <a:pt x="20" y="50"/>
                      <a:pt x="19" y="49"/>
                      <a:pt x="18" y="48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1"/>
                      <a:pt x="10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9" y="51"/>
                      <a:pt x="20" y="50"/>
                    </a:cubicBezTo>
                    <a:cubicBezTo>
                      <a:pt x="21" y="50"/>
                      <a:pt x="22" y="50"/>
                      <a:pt x="23" y="49"/>
                    </a:cubicBezTo>
                    <a:cubicBezTo>
                      <a:pt x="24" y="48"/>
                      <a:pt x="24" y="47"/>
                      <a:pt x="24" y="46"/>
                    </a:cubicBezTo>
                    <a:cubicBezTo>
                      <a:pt x="24" y="45"/>
                      <a:pt x="23" y="44"/>
                      <a:pt x="22" y="4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4" y="36"/>
                      <a:pt x="14" y="36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7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3" y="44"/>
                      <a:pt x="23" y="45"/>
                      <a:pt x="23" y="46"/>
                    </a:cubicBezTo>
                    <a:cubicBezTo>
                      <a:pt x="23" y="47"/>
                      <a:pt x="23" y="47"/>
                      <a:pt x="22" y="48"/>
                    </a:cubicBezTo>
                    <a:close/>
                    <a:moveTo>
                      <a:pt x="33" y="36"/>
                    </a:move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4" y="36"/>
                      <a:pt x="34" y="36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9" y="41"/>
                      <a:pt x="29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7" y="42"/>
                      <a:pt x="27" y="42"/>
                      <a:pt x="27" y="42"/>
                    </a:cubicBezTo>
                    <a:cubicBezTo>
                      <a:pt x="27" y="42"/>
                      <a:pt x="27" y="42"/>
                      <a:pt x="27" y="4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7" y="32"/>
                      <a:pt x="17" y="32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0"/>
                      <a:pt x="19" y="31"/>
                      <a:pt x="19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8" y="26"/>
                    </a:move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2" y="29"/>
                      <a:pt x="42" y="2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7" y="33"/>
                      <a:pt x="37" y="33"/>
                      <a:pt x="36" y="33"/>
                    </a:cubicBezTo>
                    <a:cubicBezTo>
                      <a:pt x="36" y="33"/>
                      <a:pt x="36" y="32"/>
                      <a:pt x="36" y="32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8" y="26"/>
                      <a:pt x="38" y="26"/>
                      <a:pt x="38" y="26"/>
                    </a:cubicBezTo>
                    <a:close/>
                    <a:moveTo>
                      <a:pt x="31" y="21"/>
                    </a:moveTo>
                    <a:cubicBezTo>
                      <a:pt x="31" y="21"/>
                      <a:pt x="31" y="21"/>
                      <a:pt x="31" y="2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1" y="21"/>
                      <a:pt x="31" y="21"/>
                      <a:pt x="31" y="21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1"/>
                      <a:pt x="46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0"/>
                      <a:pt x="47" y="11"/>
                      <a:pt x="47" y="11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8"/>
                      <a:pt x="45" y="28"/>
                      <a:pt x="45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6" y="27"/>
                      <a:pt x="46" y="26"/>
                      <a:pt x="45" y="26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4"/>
                      <a:pt x="39" y="14"/>
                      <a:pt x="38" y="14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70" y="17"/>
                    </a:moveTo>
                    <a:cubicBezTo>
                      <a:pt x="70" y="17"/>
                      <a:pt x="71" y="17"/>
                      <a:pt x="72" y="16"/>
                    </a:cubicBezTo>
                    <a:cubicBezTo>
                      <a:pt x="72" y="15"/>
                      <a:pt x="72" y="14"/>
                      <a:pt x="72" y="14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69" y="3"/>
                      <a:pt x="69" y="3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2"/>
                      <a:pt x="70" y="2"/>
                      <a:pt x="70" y="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5"/>
                      <a:pt x="73" y="16"/>
                      <a:pt x="72" y="16"/>
                    </a:cubicBezTo>
                    <a:cubicBezTo>
                      <a:pt x="71" y="17"/>
                      <a:pt x="71" y="18"/>
                      <a:pt x="70" y="18"/>
                    </a:cubicBezTo>
                    <a:cubicBezTo>
                      <a:pt x="68" y="18"/>
                      <a:pt x="67" y="18"/>
                      <a:pt x="66" y="18"/>
                    </a:cubicBezTo>
                    <a:cubicBezTo>
                      <a:pt x="66" y="17"/>
                      <a:pt x="65" y="17"/>
                      <a:pt x="65" y="15"/>
                    </a:cubicBezTo>
                    <a:cubicBezTo>
                      <a:pt x="62" y="5"/>
                      <a:pt x="62" y="5"/>
                      <a:pt x="62" y="5"/>
                    </a:cubicBezTo>
                    <a:cubicBezTo>
                      <a:pt x="62" y="5"/>
                      <a:pt x="62" y="4"/>
                      <a:pt x="62" y="4"/>
                    </a:cubicBezTo>
                    <a:cubicBezTo>
                      <a:pt x="62" y="4"/>
                      <a:pt x="62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4"/>
                      <a:pt x="64" y="4"/>
                      <a:pt x="64" y="5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6" y="16"/>
                      <a:pt x="67" y="17"/>
                      <a:pt x="67" y="17"/>
                    </a:cubicBezTo>
                    <a:cubicBezTo>
                      <a:pt x="68" y="18"/>
                      <a:pt x="69" y="18"/>
                      <a:pt x="70" y="17"/>
                    </a:cubicBezTo>
                    <a:close/>
                    <a:moveTo>
                      <a:pt x="84" y="12"/>
                    </a:move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4" y="1"/>
                      <a:pt x="84" y="1"/>
                      <a:pt x="83" y="1"/>
                    </a:cubicBezTo>
                    <a:cubicBezTo>
                      <a:pt x="83" y="1"/>
                      <a:pt x="83" y="1"/>
                      <a:pt x="83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5"/>
                      <a:pt x="78" y="15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76" y="16"/>
                      <a:pt x="77" y="16"/>
                      <a:pt x="77" y="16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2"/>
                      <a:pt x="76" y="2"/>
                      <a:pt x="76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84" y="12"/>
                      <a:pt x="84" y="12"/>
                      <a:pt x="84" y="12"/>
                    </a:cubicBezTo>
                    <a:close/>
                    <a:moveTo>
                      <a:pt x="90" y="1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5" y="2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4" y="15"/>
                    </a:cubicBezTo>
                    <a:cubicBezTo>
                      <a:pt x="94" y="15"/>
                      <a:pt x="94" y="15"/>
                      <a:pt x="95" y="15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91" y="15"/>
                      <a:pt x="91" y="15"/>
                      <a:pt x="91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93" y="2"/>
                      <a:pt x="93" y="2"/>
                      <a:pt x="93" y="2"/>
                    </a:cubicBezTo>
                    <a:cubicBezTo>
                      <a:pt x="93" y="1"/>
                      <a:pt x="93" y="1"/>
                      <a:pt x="93" y="1"/>
                    </a:cubicBezTo>
                    <a:cubicBezTo>
                      <a:pt x="93" y="1"/>
                      <a:pt x="93" y="1"/>
                      <a:pt x="92" y="1"/>
                    </a:cubicBezTo>
                    <a:cubicBezTo>
                      <a:pt x="90" y="1"/>
                      <a:pt x="90" y="1"/>
                      <a:pt x="90" y="1"/>
                    </a:cubicBezTo>
                    <a:close/>
                    <a:moveTo>
                      <a:pt x="109" y="3"/>
                    </a:moveTo>
                    <a:cubicBezTo>
                      <a:pt x="109" y="2"/>
                      <a:pt x="109" y="2"/>
                      <a:pt x="109" y="2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2" y="3"/>
                      <a:pt x="112" y="3"/>
                    </a:cubicBezTo>
                    <a:cubicBezTo>
                      <a:pt x="112" y="3"/>
                      <a:pt x="112" y="3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05" y="17"/>
                      <a:pt x="105" y="17"/>
                      <a:pt x="105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2" y="2"/>
                    </a:cubicBezTo>
                    <a:cubicBezTo>
                      <a:pt x="102" y="2"/>
                      <a:pt x="102" y="2"/>
                      <a:pt x="102" y="2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6" y="2"/>
                      <a:pt x="106" y="2"/>
                      <a:pt x="106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6" y="14"/>
                      <a:pt x="106" y="14"/>
                      <a:pt x="106" y="1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09" y="3"/>
                      <a:pt x="109" y="3"/>
                      <a:pt x="109" y="3"/>
                    </a:cubicBezTo>
                    <a:close/>
                    <a:moveTo>
                      <a:pt x="116" y="5"/>
                    </a:move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7" y="5"/>
                      <a:pt x="117" y="6"/>
                      <a:pt x="117" y="6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9"/>
                      <a:pt x="113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1" y="19"/>
                      <a:pt x="111" y="19"/>
                      <a:pt x="111" y="19"/>
                    </a:cubicBezTo>
                    <a:cubicBezTo>
                      <a:pt x="120" y="22"/>
                      <a:pt x="120" y="22"/>
                      <a:pt x="120" y="22"/>
                    </a:cubicBezTo>
                    <a:cubicBezTo>
                      <a:pt x="122" y="19"/>
                      <a:pt x="122" y="19"/>
                      <a:pt x="122" y="19"/>
                    </a:cubicBezTo>
                    <a:cubicBezTo>
                      <a:pt x="122" y="18"/>
                      <a:pt x="122" y="18"/>
                      <a:pt x="122" y="18"/>
                    </a:cubicBezTo>
                    <a:cubicBezTo>
                      <a:pt x="121" y="19"/>
                      <a:pt x="120" y="20"/>
                      <a:pt x="120" y="20"/>
                    </a:cubicBezTo>
                    <a:cubicBezTo>
                      <a:pt x="119" y="21"/>
                      <a:pt x="118" y="21"/>
                      <a:pt x="117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20" y="13"/>
                      <a:pt x="120" y="13"/>
                      <a:pt x="120" y="14"/>
                    </a:cubicBezTo>
                    <a:cubicBezTo>
                      <a:pt x="120" y="14"/>
                      <a:pt x="120" y="15"/>
                      <a:pt x="120" y="15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1"/>
                    </a:cubicBezTo>
                    <a:cubicBezTo>
                      <a:pt x="121" y="11"/>
                      <a:pt x="121" y="11"/>
                      <a:pt x="121" y="11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0" y="13"/>
                      <a:pt x="120" y="13"/>
                      <a:pt x="119" y="12"/>
                    </a:cubicBezTo>
                    <a:cubicBezTo>
                      <a:pt x="117" y="12"/>
                      <a:pt x="117" y="12"/>
                      <a:pt x="117" y="12"/>
                    </a:cubicBezTo>
                    <a:cubicBezTo>
                      <a:pt x="118" y="6"/>
                      <a:pt x="118" y="6"/>
                      <a:pt x="118" y="6"/>
                    </a:cubicBezTo>
                    <a:cubicBezTo>
                      <a:pt x="118" y="6"/>
                      <a:pt x="119" y="6"/>
                      <a:pt x="119" y="6"/>
                    </a:cubicBezTo>
                    <a:cubicBezTo>
                      <a:pt x="119" y="6"/>
                      <a:pt x="119" y="6"/>
                      <a:pt x="119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7"/>
                      <a:pt x="123" y="7"/>
                      <a:pt x="123" y="8"/>
                    </a:cubicBezTo>
                    <a:cubicBezTo>
                      <a:pt x="124" y="8"/>
                      <a:pt x="124" y="9"/>
                      <a:pt x="124" y="10"/>
                    </a:cubicBezTo>
                    <a:cubicBezTo>
                      <a:pt x="125" y="10"/>
                      <a:pt x="125" y="10"/>
                      <a:pt x="125" y="10"/>
                    </a:cubicBezTo>
                    <a:cubicBezTo>
                      <a:pt x="125" y="7"/>
                      <a:pt x="125" y="7"/>
                      <a:pt x="125" y="7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5"/>
                      <a:pt x="116" y="5"/>
                      <a:pt x="116" y="5"/>
                    </a:cubicBezTo>
                    <a:close/>
                    <a:moveTo>
                      <a:pt x="136" y="17"/>
                    </a:moveTo>
                    <a:cubicBezTo>
                      <a:pt x="136" y="18"/>
                      <a:pt x="135" y="19"/>
                      <a:pt x="134" y="19"/>
                    </a:cubicBezTo>
                    <a:cubicBezTo>
                      <a:pt x="133" y="19"/>
                      <a:pt x="133" y="19"/>
                      <a:pt x="132" y="19"/>
                    </a:cubicBezTo>
                    <a:cubicBezTo>
                      <a:pt x="131" y="26"/>
                      <a:pt x="131" y="26"/>
                      <a:pt x="131" y="26"/>
                    </a:cubicBezTo>
                    <a:cubicBezTo>
                      <a:pt x="131" y="26"/>
                      <a:pt x="131" y="27"/>
                      <a:pt x="131" y="27"/>
                    </a:cubicBezTo>
                    <a:cubicBezTo>
                      <a:pt x="131" y="27"/>
                      <a:pt x="131" y="27"/>
                      <a:pt x="132" y="27"/>
                    </a:cubicBezTo>
                    <a:cubicBezTo>
                      <a:pt x="132" y="27"/>
                      <a:pt x="132" y="27"/>
                      <a:pt x="132" y="27"/>
                    </a:cubicBezTo>
                    <a:cubicBezTo>
                      <a:pt x="132" y="28"/>
                      <a:pt x="132" y="28"/>
                      <a:pt x="132" y="28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6" y="23"/>
                      <a:pt x="126" y="23"/>
                      <a:pt x="126" y="23"/>
                    </a:cubicBezTo>
                    <a:cubicBezTo>
                      <a:pt x="125" y="24"/>
                      <a:pt x="125" y="24"/>
                      <a:pt x="126" y="24"/>
                    </a:cubicBezTo>
                    <a:cubicBezTo>
                      <a:pt x="126" y="24"/>
                      <a:pt x="126" y="24"/>
                      <a:pt x="126" y="24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6" y="25"/>
                      <a:pt x="126" y="25"/>
                      <a:pt x="126" y="25"/>
                    </a:cubicBezTo>
                    <a:cubicBezTo>
                      <a:pt x="122" y="23"/>
                      <a:pt x="122" y="23"/>
                      <a:pt x="122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3" y="23"/>
                      <a:pt x="123" y="23"/>
                    </a:cubicBezTo>
                    <a:cubicBezTo>
                      <a:pt x="123" y="23"/>
                      <a:pt x="124" y="23"/>
                      <a:pt x="124" y="23"/>
                    </a:cubicBezTo>
                    <a:cubicBezTo>
                      <a:pt x="124" y="23"/>
                      <a:pt x="124" y="23"/>
                      <a:pt x="124" y="23"/>
                    </a:cubicBezTo>
                    <a:cubicBezTo>
                      <a:pt x="130" y="11"/>
                      <a:pt x="130" y="11"/>
                      <a:pt x="130" y="11"/>
                    </a:cubicBezTo>
                    <a:cubicBezTo>
                      <a:pt x="130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29" y="10"/>
                      <a:pt x="129" y="10"/>
                      <a:pt x="129" y="1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2"/>
                      <a:pt x="136" y="13"/>
                      <a:pt x="137" y="14"/>
                    </a:cubicBezTo>
                    <a:cubicBezTo>
                      <a:pt x="137" y="15"/>
                      <a:pt x="137" y="16"/>
                      <a:pt x="136" y="17"/>
                    </a:cubicBezTo>
                    <a:close/>
                    <a:moveTo>
                      <a:pt x="129" y="17"/>
                    </a:move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2" y="18"/>
                      <a:pt x="133" y="18"/>
                    </a:cubicBezTo>
                    <a:cubicBezTo>
                      <a:pt x="134" y="18"/>
                      <a:pt x="134" y="17"/>
                      <a:pt x="135" y="16"/>
                    </a:cubicBezTo>
                    <a:cubicBezTo>
                      <a:pt x="135" y="15"/>
                      <a:pt x="136" y="15"/>
                      <a:pt x="135" y="14"/>
                    </a:cubicBezTo>
                    <a:cubicBezTo>
                      <a:pt x="135" y="13"/>
                      <a:pt x="135" y="12"/>
                      <a:pt x="133" y="12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2" y="11"/>
                      <a:pt x="132" y="11"/>
                      <a:pt x="132" y="11"/>
                    </a:cubicBezTo>
                    <a:cubicBezTo>
                      <a:pt x="132" y="11"/>
                      <a:pt x="132" y="11"/>
                      <a:pt x="132" y="12"/>
                    </a:cubicBezTo>
                    <a:cubicBezTo>
                      <a:pt x="129" y="17"/>
                      <a:pt x="129" y="17"/>
                      <a:pt x="129" y="17"/>
                    </a:cubicBezTo>
                    <a:close/>
                    <a:moveTo>
                      <a:pt x="141" y="25"/>
                    </a:moveTo>
                    <a:cubicBezTo>
                      <a:pt x="142" y="27"/>
                      <a:pt x="142" y="28"/>
                      <a:pt x="142" y="28"/>
                    </a:cubicBezTo>
                    <a:cubicBezTo>
                      <a:pt x="142" y="29"/>
                      <a:pt x="142" y="30"/>
                      <a:pt x="142" y="30"/>
                    </a:cubicBezTo>
                    <a:cubicBezTo>
                      <a:pt x="141" y="31"/>
                      <a:pt x="141" y="32"/>
                      <a:pt x="140" y="32"/>
                    </a:cubicBezTo>
                    <a:cubicBezTo>
                      <a:pt x="139" y="32"/>
                      <a:pt x="138" y="32"/>
                      <a:pt x="137" y="32"/>
                    </a:cubicBezTo>
                    <a:cubicBezTo>
                      <a:pt x="137" y="31"/>
                      <a:pt x="136" y="30"/>
                      <a:pt x="136" y="29"/>
                    </a:cubicBezTo>
                    <a:cubicBezTo>
                      <a:pt x="135" y="28"/>
                      <a:pt x="136" y="27"/>
                      <a:pt x="136" y="26"/>
                    </a:cubicBezTo>
                    <a:cubicBezTo>
                      <a:pt x="136" y="26"/>
                      <a:pt x="136" y="26"/>
                      <a:pt x="136" y="26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30"/>
                      <a:pt x="135" y="30"/>
                      <a:pt x="136" y="31"/>
                    </a:cubicBezTo>
                    <a:cubicBezTo>
                      <a:pt x="136" y="31"/>
                      <a:pt x="136" y="32"/>
                      <a:pt x="137" y="32"/>
                    </a:cubicBezTo>
                    <a:cubicBezTo>
                      <a:pt x="138" y="33"/>
                      <a:pt x="139" y="33"/>
                      <a:pt x="140" y="33"/>
                    </a:cubicBezTo>
                    <a:cubicBezTo>
                      <a:pt x="142" y="33"/>
                      <a:pt x="142" y="32"/>
                      <a:pt x="143" y="31"/>
                    </a:cubicBezTo>
                    <a:cubicBezTo>
                      <a:pt x="144" y="30"/>
                      <a:pt x="144" y="29"/>
                      <a:pt x="144" y="28"/>
                    </a:cubicBezTo>
                    <a:cubicBezTo>
                      <a:pt x="144" y="27"/>
                      <a:pt x="143" y="26"/>
                      <a:pt x="142" y="25"/>
                    </a:cubicBezTo>
                    <a:cubicBezTo>
                      <a:pt x="141" y="23"/>
                      <a:pt x="141" y="22"/>
                      <a:pt x="141" y="22"/>
                    </a:cubicBezTo>
                    <a:cubicBezTo>
                      <a:pt x="141" y="21"/>
                      <a:pt x="141" y="20"/>
                      <a:pt x="141" y="20"/>
                    </a:cubicBezTo>
                    <a:cubicBezTo>
                      <a:pt x="142" y="19"/>
                      <a:pt x="142" y="19"/>
                      <a:pt x="143" y="19"/>
                    </a:cubicBezTo>
                    <a:cubicBezTo>
                      <a:pt x="144" y="18"/>
                      <a:pt x="144" y="18"/>
                      <a:pt x="145" y="19"/>
                    </a:cubicBezTo>
                    <a:cubicBezTo>
                      <a:pt x="146" y="20"/>
                      <a:pt x="147" y="20"/>
                      <a:pt x="147" y="21"/>
                    </a:cubicBezTo>
                    <a:cubicBezTo>
                      <a:pt x="147" y="22"/>
                      <a:pt x="147" y="23"/>
                      <a:pt x="147" y="24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49" y="21"/>
                      <a:pt x="149" y="21"/>
                      <a:pt x="149" y="21"/>
                    </a:cubicBezTo>
                    <a:cubicBezTo>
                      <a:pt x="149" y="21"/>
                      <a:pt x="149" y="21"/>
                      <a:pt x="148" y="21"/>
                    </a:cubicBezTo>
                    <a:cubicBezTo>
                      <a:pt x="148" y="21"/>
                      <a:pt x="148" y="21"/>
                      <a:pt x="148" y="21"/>
                    </a:cubicBezTo>
                    <a:cubicBezTo>
                      <a:pt x="148" y="21"/>
                      <a:pt x="147" y="20"/>
                      <a:pt x="147" y="20"/>
                    </a:cubicBezTo>
                    <a:cubicBezTo>
                      <a:pt x="147" y="19"/>
                      <a:pt x="146" y="19"/>
                      <a:pt x="146" y="19"/>
                    </a:cubicBezTo>
                    <a:cubicBezTo>
                      <a:pt x="145" y="18"/>
                      <a:pt x="144" y="18"/>
                      <a:pt x="143" y="18"/>
                    </a:cubicBezTo>
                    <a:cubicBezTo>
                      <a:pt x="141" y="18"/>
                      <a:pt x="141" y="19"/>
                      <a:pt x="140" y="19"/>
                    </a:cubicBezTo>
                    <a:cubicBezTo>
                      <a:pt x="139" y="20"/>
                      <a:pt x="139" y="21"/>
                      <a:pt x="139" y="22"/>
                    </a:cubicBezTo>
                    <a:cubicBezTo>
                      <a:pt x="140" y="23"/>
                      <a:pt x="140" y="24"/>
                      <a:pt x="141" y="25"/>
                    </a:cubicBezTo>
                    <a:close/>
                    <a:moveTo>
                      <a:pt x="154" y="26"/>
                    </a:moveTo>
                    <a:cubicBezTo>
                      <a:pt x="154" y="26"/>
                      <a:pt x="154" y="26"/>
                      <a:pt x="154" y="26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9" y="31"/>
                      <a:pt x="159" y="31"/>
                      <a:pt x="159" y="31"/>
                    </a:cubicBezTo>
                    <a:cubicBezTo>
                      <a:pt x="158" y="30"/>
                      <a:pt x="158" y="30"/>
                      <a:pt x="158" y="30"/>
                    </a:cubicBezTo>
                    <a:cubicBezTo>
                      <a:pt x="157" y="29"/>
                      <a:pt x="157" y="29"/>
                      <a:pt x="157" y="29"/>
                    </a:cubicBezTo>
                    <a:cubicBezTo>
                      <a:pt x="157" y="29"/>
                      <a:pt x="157" y="29"/>
                      <a:pt x="156" y="30"/>
                    </a:cubicBezTo>
                    <a:cubicBezTo>
                      <a:pt x="147" y="39"/>
                      <a:pt x="147" y="39"/>
                      <a:pt x="147" y="39"/>
                    </a:cubicBezTo>
                    <a:cubicBezTo>
                      <a:pt x="147" y="39"/>
                      <a:pt x="147" y="39"/>
                      <a:pt x="147" y="40"/>
                    </a:cubicBezTo>
                    <a:cubicBezTo>
                      <a:pt x="147" y="40"/>
                      <a:pt x="147" y="40"/>
                      <a:pt x="148" y="40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43" y="37"/>
                      <a:pt x="143" y="37"/>
                      <a:pt x="143" y="37"/>
                    </a:cubicBezTo>
                    <a:cubicBezTo>
                      <a:pt x="144" y="37"/>
                      <a:pt x="144" y="37"/>
                      <a:pt x="144" y="37"/>
                    </a:cubicBezTo>
                    <a:cubicBezTo>
                      <a:pt x="145" y="38"/>
                      <a:pt x="145" y="38"/>
                      <a:pt x="145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46" y="38"/>
                      <a:pt x="146" y="38"/>
                      <a:pt x="146" y="38"/>
                    </a:cubicBezTo>
                    <a:cubicBezTo>
                      <a:pt x="155" y="29"/>
                      <a:pt x="155" y="29"/>
                      <a:pt x="155" y="29"/>
                    </a:cubicBezTo>
                    <a:cubicBezTo>
                      <a:pt x="155" y="28"/>
                      <a:pt x="156" y="28"/>
                      <a:pt x="156" y="28"/>
                    </a:cubicBezTo>
                    <a:cubicBezTo>
                      <a:pt x="156" y="28"/>
                      <a:pt x="155" y="28"/>
                      <a:pt x="155" y="27"/>
                    </a:cubicBezTo>
                    <a:cubicBezTo>
                      <a:pt x="154" y="26"/>
                      <a:pt x="154" y="26"/>
                      <a:pt x="154" y="26"/>
                    </a:cubicBezTo>
                    <a:close/>
                    <a:moveTo>
                      <a:pt x="155" y="50"/>
                    </a:moveTo>
                    <a:cubicBezTo>
                      <a:pt x="156" y="50"/>
                      <a:pt x="156" y="50"/>
                      <a:pt x="156" y="50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9"/>
                      <a:pt x="155" y="49"/>
                    </a:cubicBezTo>
                    <a:cubicBezTo>
                      <a:pt x="155" y="49"/>
                      <a:pt x="155" y="48"/>
                      <a:pt x="155" y="4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6" y="40"/>
                      <a:pt x="166" y="40"/>
                      <a:pt x="166" y="40"/>
                    </a:cubicBezTo>
                    <a:cubicBezTo>
                      <a:pt x="166" y="40"/>
                      <a:pt x="166" y="40"/>
                      <a:pt x="167" y="40"/>
                    </a:cubicBezTo>
                    <a:cubicBezTo>
                      <a:pt x="167" y="41"/>
                      <a:pt x="167" y="42"/>
                      <a:pt x="167" y="42"/>
                    </a:cubicBezTo>
                    <a:cubicBezTo>
                      <a:pt x="167" y="43"/>
                      <a:pt x="167" y="43"/>
                      <a:pt x="166" y="45"/>
                    </a:cubicBezTo>
                    <a:cubicBezTo>
                      <a:pt x="166" y="45"/>
                      <a:pt x="166" y="45"/>
                      <a:pt x="166" y="45"/>
                    </a:cubicBezTo>
                    <a:cubicBezTo>
                      <a:pt x="169" y="42"/>
                      <a:pt x="169" y="42"/>
                      <a:pt x="169" y="4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62" y="37"/>
                      <a:pt x="163" y="37"/>
                      <a:pt x="163" y="37"/>
                    </a:cubicBezTo>
                    <a:cubicBezTo>
                      <a:pt x="163" y="37"/>
                      <a:pt x="164" y="37"/>
                      <a:pt x="164" y="38"/>
                    </a:cubicBezTo>
                    <a:cubicBezTo>
                      <a:pt x="165" y="38"/>
                      <a:pt x="165" y="38"/>
                      <a:pt x="165" y="38"/>
                    </a:cubicBezTo>
                    <a:cubicBezTo>
                      <a:pt x="165" y="39"/>
                      <a:pt x="165" y="39"/>
                      <a:pt x="164" y="39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4" y="47"/>
                      <a:pt x="154" y="47"/>
                    </a:cubicBezTo>
                    <a:cubicBezTo>
                      <a:pt x="154" y="47"/>
                      <a:pt x="153" y="47"/>
                      <a:pt x="153" y="47"/>
                    </a:cubicBezTo>
                    <a:cubicBezTo>
                      <a:pt x="153" y="46"/>
                      <a:pt x="153" y="46"/>
                      <a:pt x="153" y="46"/>
                    </a:cubicBezTo>
                    <a:cubicBezTo>
                      <a:pt x="152" y="47"/>
                      <a:pt x="152" y="47"/>
                      <a:pt x="152" y="47"/>
                    </a:cubicBezTo>
                    <a:cubicBezTo>
                      <a:pt x="155" y="50"/>
                      <a:pt x="155" y="50"/>
                      <a:pt x="155" y="50"/>
                    </a:cubicBezTo>
                    <a:close/>
                    <a:moveTo>
                      <a:pt x="174" y="54"/>
                    </a:moveTo>
                    <a:cubicBezTo>
                      <a:pt x="174" y="54"/>
                      <a:pt x="175" y="54"/>
                      <a:pt x="175" y="53"/>
                    </a:cubicBezTo>
                    <a:cubicBezTo>
                      <a:pt x="175" y="53"/>
                      <a:pt x="175" y="53"/>
                      <a:pt x="174" y="53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7" y="55"/>
                      <a:pt x="177" y="55"/>
                      <a:pt x="177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6" y="55"/>
                    </a:cubicBezTo>
                    <a:cubicBezTo>
                      <a:pt x="176" y="55"/>
                      <a:pt x="176" y="55"/>
                      <a:pt x="175" y="55"/>
                    </a:cubicBezTo>
                    <a:cubicBezTo>
                      <a:pt x="175" y="55"/>
                      <a:pt x="175" y="55"/>
                      <a:pt x="174" y="55"/>
                    </a:cubicBezTo>
                    <a:cubicBezTo>
                      <a:pt x="166" y="56"/>
                      <a:pt x="166" y="56"/>
                      <a:pt x="166" y="56"/>
                    </a:cubicBezTo>
                    <a:cubicBezTo>
                      <a:pt x="162" y="58"/>
                      <a:pt x="162" y="58"/>
                      <a:pt x="162" y="58"/>
                    </a:cubicBezTo>
                    <a:cubicBezTo>
                      <a:pt x="162" y="59"/>
                      <a:pt x="162" y="59"/>
                      <a:pt x="162" y="59"/>
                    </a:cubicBezTo>
                    <a:cubicBezTo>
                      <a:pt x="161" y="59"/>
                      <a:pt x="162" y="59"/>
                      <a:pt x="162" y="60"/>
                    </a:cubicBezTo>
                    <a:cubicBezTo>
                      <a:pt x="162" y="60"/>
                      <a:pt x="162" y="60"/>
                      <a:pt x="162" y="60"/>
                    </a:cubicBezTo>
                    <a:cubicBezTo>
                      <a:pt x="162" y="61"/>
                      <a:pt x="162" y="61"/>
                      <a:pt x="162" y="61"/>
                    </a:cubicBezTo>
                    <a:cubicBezTo>
                      <a:pt x="159" y="56"/>
                      <a:pt x="159" y="56"/>
                      <a:pt x="159" y="56"/>
                    </a:cubicBezTo>
                    <a:cubicBezTo>
                      <a:pt x="160" y="56"/>
                      <a:pt x="160" y="56"/>
                      <a:pt x="160" y="56"/>
                    </a:cubicBezTo>
                    <a:cubicBezTo>
                      <a:pt x="160" y="57"/>
                      <a:pt x="160" y="57"/>
                      <a:pt x="160" y="57"/>
                    </a:cubicBezTo>
                    <a:cubicBezTo>
                      <a:pt x="160" y="57"/>
                      <a:pt x="160" y="57"/>
                      <a:pt x="161" y="57"/>
                    </a:cubicBezTo>
                    <a:cubicBezTo>
                      <a:pt x="161" y="57"/>
                      <a:pt x="161" y="57"/>
                      <a:pt x="161" y="57"/>
                    </a:cubicBezTo>
                    <a:cubicBezTo>
                      <a:pt x="165" y="55"/>
                      <a:pt x="165" y="55"/>
                      <a:pt x="165" y="55"/>
                    </a:cubicBezTo>
                    <a:cubicBezTo>
                      <a:pt x="171" y="48"/>
                      <a:pt x="171" y="48"/>
                      <a:pt x="171" y="48"/>
                    </a:cubicBezTo>
                    <a:cubicBezTo>
                      <a:pt x="171" y="48"/>
                      <a:pt x="171" y="48"/>
                      <a:pt x="171" y="47"/>
                    </a:cubicBezTo>
                    <a:cubicBezTo>
                      <a:pt x="171" y="47"/>
                      <a:pt x="171" y="47"/>
                      <a:pt x="171" y="47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1" y="46"/>
                      <a:pt x="171" y="46"/>
                      <a:pt x="171" y="46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50"/>
                      <a:pt x="173" y="50"/>
                      <a:pt x="173" y="50"/>
                    </a:cubicBezTo>
                    <a:cubicBezTo>
                      <a:pt x="173" y="49"/>
                      <a:pt x="173" y="49"/>
                      <a:pt x="173" y="49"/>
                    </a:cubicBezTo>
                    <a:cubicBezTo>
                      <a:pt x="172" y="49"/>
                      <a:pt x="172" y="49"/>
                      <a:pt x="172" y="49"/>
                    </a:cubicBezTo>
                    <a:cubicBezTo>
                      <a:pt x="172" y="49"/>
                      <a:pt x="172" y="49"/>
                      <a:pt x="171" y="49"/>
                    </a:cubicBezTo>
                    <a:cubicBezTo>
                      <a:pt x="167" y="55"/>
                      <a:pt x="167" y="55"/>
                      <a:pt x="167" y="55"/>
                    </a:cubicBezTo>
                    <a:cubicBezTo>
                      <a:pt x="167" y="55"/>
                      <a:pt x="167" y="55"/>
                      <a:pt x="167" y="55"/>
                    </a:cubicBezTo>
                    <a:lnTo>
                      <a:pt x="174" y="54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" name="ïśľíḓé">
                <a:extLst>
                  <a:ext uri="{FF2B5EF4-FFF2-40B4-BE49-F238E27FC236}">
                    <a16:creationId xmlns:a16="http://schemas.microsoft.com/office/drawing/2014/main" id="{06F03871-580C-2C4A-9AD4-F27C3220F1FE}"/>
                  </a:ext>
                </a:extLst>
              </p:cNvPr>
              <p:cNvSpPr/>
              <p:nvPr/>
            </p:nvSpPr>
            <p:spPr bwMode="auto">
              <a:xfrm>
                <a:off x="3667126" y="3184525"/>
                <a:ext cx="492125" cy="496888"/>
              </a:xfrm>
              <a:custGeom>
                <a:avLst/>
                <a:gdLst>
                  <a:gd name="T0" fmla="*/ 74 w 149"/>
                  <a:gd name="T1" fmla="*/ 0 h 149"/>
                  <a:gd name="T2" fmla="*/ 149 w 149"/>
                  <a:gd name="T3" fmla="*/ 74 h 149"/>
                  <a:gd name="T4" fmla="*/ 74 w 149"/>
                  <a:gd name="T5" fmla="*/ 149 h 149"/>
                  <a:gd name="T6" fmla="*/ 0 w 149"/>
                  <a:gd name="T7" fmla="*/ 74 h 149"/>
                  <a:gd name="T8" fmla="*/ 74 w 149"/>
                  <a:gd name="T9" fmla="*/ 0 h 149"/>
                  <a:gd name="T10" fmla="*/ 74 w 149"/>
                  <a:gd name="T11" fmla="*/ 2 h 149"/>
                  <a:gd name="T12" fmla="*/ 2 w 149"/>
                  <a:gd name="T13" fmla="*/ 74 h 149"/>
                  <a:gd name="T14" fmla="*/ 74 w 149"/>
                  <a:gd name="T15" fmla="*/ 146 h 149"/>
                  <a:gd name="T16" fmla="*/ 146 w 149"/>
                  <a:gd name="T17" fmla="*/ 74 h 149"/>
                  <a:gd name="T18" fmla="*/ 74 w 149"/>
                  <a:gd name="T19" fmla="*/ 2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9" h="149">
                    <a:moveTo>
                      <a:pt x="74" y="0"/>
                    </a:move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115"/>
                      <a:pt x="115" y="149"/>
                      <a:pt x="74" y="149"/>
                    </a:cubicBezTo>
                    <a:cubicBezTo>
                      <a:pt x="33" y="149"/>
                      <a:pt x="0" y="11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lose/>
                    <a:moveTo>
                      <a:pt x="74" y="2"/>
                    </a:moveTo>
                    <a:cubicBezTo>
                      <a:pt x="35" y="2"/>
                      <a:pt x="2" y="34"/>
                      <a:pt x="2" y="74"/>
                    </a:cubicBezTo>
                    <a:cubicBezTo>
                      <a:pt x="2" y="114"/>
                      <a:pt x="35" y="146"/>
                      <a:pt x="74" y="146"/>
                    </a:cubicBezTo>
                    <a:cubicBezTo>
                      <a:pt x="114" y="146"/>
                      <a:pt x="146" y="114"/>
                      <a:pt x="146" y="74"/>
                    </a:cubicBezTo>
                    <a:cubicBezTo>
                      <a:pt x="146" y="34"/>
                      <a:pt x="114" y="2"/>
                      <a:pt x="74" y="2"/>
                    </a:cubicBezTo>
                    <a:close/>
                  </a:path>
                </a:pathLst>
              </a:custGeom>
              <a:solidFill>
                <a:srgbClr val="0052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0" name="ïslíḍê">
                <a:extLst>
                  <a:ext uri="{FF2B5EF4-FFF2-40B4-BE49-F238E27FC236}">
                    <a16:creationId xmlns:a16="http://schemas.microsoft.com/office/drawing/2014/main" id="{74C65EEA-0082-6A47-847A-CB7F0C727205}"/>
                  </a:ext>
                </a:extLst>
              </p:cNvPr>
              <p:cNvSpPr/>
              <p:nvPr/>
            </p:nvSpPr>
            <p:spPr bwMode="auto">
              <a:xfrm>
                <a:off x="3775076" y="3248025"/>
                <a:ext cx="274638" cy="146050"/>
              </a:xfrm>
              <a:custGeom>
                <a:avLst/>
                <a:gdLst>
                  <a:gd name="T0" fmla="*/ 10 w 83"/>
                  <a:gd name="T1" fmla="*/ 43 h 44"/>
                  <a:gd name="T2" fmla="*/ 18 w 83"/>
                  <a:gd name="T3" fmla="*/ 39 h 44"/>
                  <a:gd name="T4" fmla="*/ 67 w 83"/>
                  <a:gd name="T5" fmla="*/ 39 h 44"/>
                  <a:gd name="T6" fmla="*/ 73 w 83"/>
                  <a:gd name="T7" fmla="*/ 42 h 44"/>
                  <a:gd name="T8" fmla="*/ 76 w 83"/>
                  <a:gd name="T9" fmla="*/ 43 h 44"/>
                  <a:gd name="T10" fmla="*/ 83 w 83"/>
                  <a:gd name="T11" fmla="*/ 35 h 44"/>
                  <a:gd name="T12" fmla="*/ 76 w 83"/>
                  <a:gd name="T13" fmla="*/ 37 h 44"/>
                  <a:gd name="T14" fmla="*/ 69 w 83"/>
                  <a:gd name="T15" fmla="*/ 33 h 44"/>
                  <a:gd name="T16" fmla="*/ 70 w 83"/>
                  <a:gd name="T17" fmla="*/ 26 h 44"/>
                  <a:gd name="T18" fmla="*/ 64 w 83"/>
                  <a:gd name="T19" fmla="*/ 30 h 44"/>
                  <a:gd name="T20" fmla="*/ 59 w 83"/>
                  <a:gd name="T21" fmla="*/ 31 h 44"/>
                  <a:gd name="T22" fmla="*/ 56 w 83"/>
                  <a:gd name="T23" fmla="*/ 29 h 44"/>
                  <a:gd name="T24" fmla="*/ 56 w 83"/>
                  <a:gd name="T25" fmla="*/ 24 h 44"/>
                  <a:gd name="T26" fmla="*/ 58 w 83"/>
                  <a:gd name="T27" fmla="*/ 23 h 44"/>
                  <a:gd name="T28" fmla="*/ 58 w 83"/>
                  <a:gd name="T29" fmla="*/ 19 h 44"/>
                  <a:gd name="T30" fmla="*/ 54 w 83"/>
                  <a:gd name="T31" fmla="*/ 19 h 44"/>
                  <a:gd name="T32" fmla="*/ 53 w 83"/>
                  <a:gd name="T33" fmla="*/ 21 h 44"/>
                  <a:gd name="T34" fmla="*/ 44 w 83"/>
                  <a:gd name="T35" fmla="*/ 21 h 44"/>
                  <a:gd name="T36" fmla="*/ 43 w 83"/>
                  <a:gd name="T37" fmla="*/ 18 h 44"/>
                  <a:gd name="T38" fmla="*/ 44 w 83"/>
                  <a:gd name="T39" fmla="*/ 13 h 44"/>
                  <a:gd name="T40" fmla="*/ 43 w 83"/>
                  <a:gd name="T41" fmla="*/ 8 h 44"/>
                  <a:gd name="T42" fmla="*/ 43 w 83"/>
                  <a:gd name="T43" fmla="*/ 6 h 44"/>
                  <a:gd name="T44" fmla="*/ 43 w 83"/>
                  <a:gd name="T45" fmla="*/ 2 h 44"/>
                  <a:gd name="T46" fmla="*/ 43 w 83"/>
                  <a:gd name="T47" fmla="*/ 0 h 44"/>
                  <a:gd name="T48" fmla="*/ 40 w 83"/>
                  <a:gd name="T49" fmla="*/ 0 h 44"/>
                  <a:gd name="T50" fmla="*/ 39 w 83"/>
                  <a:gd name="T51" fmla="*/ 2 h 44"/>
                  <a:gd name="T52" fmla="*/ 39 w 83"/>
                  <a:gd name="T53" fmla="*/ 6 h 44"/>
                  <a:gd name="T54" fmla="*/ 39 w 83"/>
                  <a:gd name="T55" fmla="*/ 8 h 44"/>
                  <a:gd name="T56" fmla="*/ 38 w 83"/>
                  <a:gd name="T57" fmla="*/ 13 h 44"/>
                  <a:gd name="T58" fmla="*/ 38 w 83"/>
                  <a:gd name="T59" fmla="*/ 18 h 44"/>
                  <a:gd name="T60" fmla="*/ 38 w 83"/>
                  <a:gd name="T61" fmla="*/ 21 h 44"/>
                  <a:gd name="T62" fmla="*/ 30 w 83"/>
                  <a:gd name="T63" fmla="*/ 21 h 44"/>
                  <a:gd name="T64" fmla="*/ 29 w 83"/>
                  <a:gd name="T65" fmla="*/ 19 h 44"/>
                  <a:gd name="T66" fmla="*/ 25 w 83"/>
                  <a:gd name="T67" fmla="*/ 19 h 44"/>
                  <a:gd name="T68" fmla="*/ 25 w 83"/>
                  <a:gd name="T69" fmla="*/ 23 h 44"/>
                  <a:gd name="T70" fmla="*/ 26 w 83"/>
                  <a:gd name="T71" fmla="*/ 24 h 44"/>
                  <a:gd name="T72" fmla="*/ 27 w 83"/>
                  <a:gd name="T73" fmla="*/ 29 h 44"/>
                  <a:gd name="T74" fmla="*/ 22 w 83"/>
                  <a:gd name="T75" fmla="*/ 31 h 44"/>
                  <a:gd name="T76" fmla="*/ 13 w 83"/>
                  <a:gd name="T77" fmla="*/ 26 h 44"/>
                  <a:gd name="T78" fmla="*/ 13 w 83"/>
                  <a:gd name="T79" fmla="*/ 35 h 44"/>
                  <a:gd name="T80" fmla="*/ 7 w 83"/>
                  <a:gd name="T81" fmla="*/ 37 h 44"/>
                  <a:gd name="T82" fmla="*/ 0 w 83"/>
                  <a:gd name="T83" fmla="*/ 34 h 44"/>
                  <a:gd name="T84" fmla="*/ 5 w 83"/>
                  <a:gd name="T85" fmla="*/ 42 h 44"/>
                  <a:gd name="T86" fmla="*/ 10 w 83"/>
                  <a:gd name="T87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3" h="44">
                    <a:moveTo>
                      <a:pt x="10" y="43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4" y="43"/>
                      <a:pt x="75" y="43"/>
                      <a:pt x="76" y="43"/>
                    </a:cubicBezTo>
                    <a:cubicBezTo>
                      <a:pt x="80" y="42"/>
                      <a:pt x="83" y="35"/>
                      <a:pt x="83" y="35"/>
                    </a:cubicBezTo>
                    <a:cubicBezTo>
                      <a:pt x="83" y="35"/>
                      <a:pt x="79" y="38"/>
                      <a:pt x="76" y="37"/>
                    </a:cubicBezTo>
                    <a:cubicBezTo>
                      <a:pt x="73" y="37"/>
                      <a:pt x="69" y="36"/>
                      <a:pt x="69" y="33"/>
                    </a:cubicBezTo>
                    <a:cubicBezTo>
                      <a:pt x="69" y="30"/>
                      <a:pt x="70" y="27"/>
                      <a:pt x="70" y="26"/>
                    </a:cubicBezTo>
                    <a:cubicBezTo>
                      <a:pt x="70" y="26"/>
                      <a:pt x="67" y="29"/>
                      <a:pt x="64" y="30"/>
                    </a:cubicBezTo>
                    <a:cubicBezTo>
                      <a:pt x="61" y="32"/>
                      <a:pt x="60" y="31"/>
                      <a:pt x="59" y="31"/>
                    </a:cubicBezTo>
                    <a:cubicBezTo>
                      <a:pt x="57" y="30"/>
                      <a:pt x="56" y="29"/>
                      <a:pt x="56" y="29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4" y="19"/>
                      <a:pt x="54" y="21"/>
                      <a:pt x="53" y="21"/>
                    </a:cubicBezTo>
                    <a:cubicBezTo>
                      <a:pt x="52" y="21"/>
                      <a:pt x="44" y="21"/>
                      <a:pt x="44" y="21"/>
                    </a:cubicBezTo>
                    <a:cubicBezTo>
                      <a:pt x="44" y="21"/>
                      <a:pt x="43" y="20"/>
                      <a:pt x="43" y="18"/>
                    </a:cubicBezTo>
                    <a:cubicBezTo>
                      <a:pt x="44" y="17"/>
                      <a:pt x="44" y="17"/>
                      <a:pt x="44" y="13"/>
                    </a:cubicBezTo>
                    <a:cubicBezTo>
                      <a:pt x="44" y="10"/>
                      <a:pt x="44" y="9"/>
                      <a:pt x="43" y="8"/>
                    </a:cubicBezTo>
                    <a:cubicBezTo>
                      <a:pt x="43" y="7"/>
                      <a:pt x="42" y="7"/>
                      <a:pt x="43" y="6"/>
                    </a:cubicBezTo>
                    <a:cubicBezTo>
                      <a:pt x="44" y="5"/>
                      <a:pt x="44" y="4"/>
                      <a:pt x="43" y="2"/>
                    </a:cubicBezTo>
                    <a:cubicBezTo>
                      <a:pt x="42" y="1"/>
                      <a:pt x="43" y="2"/>
                      <a:pt x="43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40" y="1"/>
                      <a:pt x="39" y="2"/>
                    </a:cubicBezTo>
                    <a:cubicBezTo>
                      <a:pt x="38" y="3"/>
                      <a:pt x="38" y="5"/>
                      <a:pt x="39" y="6"/>
                    </a:cubicBezTo>
                    <a:cubicBezTo>
                      <a:pt x="39" y="7"/>
                      <a:pt x="40" y="7"/>
                      <a:pt x="39" y="8"/>
                    </a:cubicBezTo>
                    <a:cubicBezTo>
                      <a:pt x="38" y="9"/>
                      <a:pt x="38" y="10"/>
                      <a:pt x="38" y="13"/>
                    </a:cubicBezTo>
                    <a:cubicBezTo>
                      <a:pt x="38" y="16"/>
                      <a:pt x="38" y="17"/>
                      <a:pt x="38" y="18"/>
                    </a:cubicBezTo>
                    <a:cubicBezTo>
                      <a:pt x="39" y="20"/>
                      <a:pt x="38" y="21"/>
                      <a:pt x="38" y="21"/>
                    </a:cubicBezTo>
                    <a:cubicBezTo>
                      <a:pt x="37" y="21"/>
                      <a:pt x="30" y="21"/>
                      <a:pt x="30" y="21"/>
                    </a:cubicBezTo>
                    <a:cubicBezTo>
                      <a:pt x="30" y="21"/>
                      <a:pt x="29" y="20"/>
                      <a:pt x="29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9"/>
                      <a:pt x="24" y="31"/>
                      <a:pt x="22" y="31"/>
                    </a:cubicBezTo>
                    <a:cubicBezTo>
                      <a:pt x="19" y="31"/>
                      <a:pt x="13" y="26"/>
                      <a:pt x="13" y="26"/>
                    </a:cubicBezTo>
                    <a:cubicBezTo>
                      <a:pt x="13" y="26"/>
                      <a:pt x="14" y="33"/>
                      <a:pt x="13" y="35"/>
                    </a:cubicBezTo>
                    <a:cubicBezTo>
                      <a:pt x="13" y="37"/>
                      <a:pt x="10" y="37"/>
                      <a:pt x="7" y="37"/>
                    </a:cubicBezTo>
                    <a:cubicBezTo>
                      <a:pt x="4" y="37"/>
                      <a:pt x="0" y="35"/>
                      <a:pt x="0" y="34"/>
                    </a:cubicBezTo>
                    <a:cubicBezTo>
                      <a:pt x="0" y="34"/>
                      <a:pt x="3" y="40"/>
                      <a:pt x="5" y="42"/>
                    </a:cubicBezTo>
                    <a:cubicBezTo>
                      <a:pt x="7" y="44"/>
                      <a:pt x="10" y="43"/>
                      <a:pt x="10" y="4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1" name="íṡļïdê">
                <a:extLst>
                  <a:ext uri="{FF2B5EF4-FFF2-40B4-BE49-F238E27FC236}">
                    <a16:creationId xmlns:a16="http://schemas.microsoft.com/office/drawing/2014/main" id="{88671694-D603-EF4B-8791-A3794C4E4BA6}"/>
                  </a:ext>
                </a:extLst>
              </p:cNvPr>
              <p:cNvSpPr/>
              <p:nvPr/>
            </p:nvSpPr>
            <p:spPr bwMode="auto">
              <a:xfrm>
                <a:off x="3614738" y="3370263"/>
                <a:ext cx="596900" cy="241300"/>
              </a:xfrm>
              <a:custGeom>
                <a:avLst/>
                <a:gdLst>
                  <a:gd name="T0" fmla="*/ 58 w 181"/>
                  <a:gd name="T1" fmla="*/ 72 h 72"/>
                  <a:gd name="T2" fmla="*/ 8 w 181"/>
                  <a:gd name="T3" fmla="*/ 72 h 72"/>
                  <a:gd name="T4" fmla="*/ 3 w 181"/>
                  <a:gd name="T5" fmla="*/ 63 h 72"/>
                  <a:gd name="T6" fmla="*/ 6 w 181"/>
                  <a:gd name="T7" fmla="*/ 63 h 72"/>
                  <a:gd name="T8" fmla="*/ 11 w 181"/>
                  <a:gd name="T9" fmla="*/ 55 h 72"/>
                  <a:gd name="T10" fmla="*/ 14 w 181"/>
                  <a:gd name="T11" fmla="*/ 55 h 72"/>
                  <a:gd name="T12" fmla="*/ 14 w 181"/>
                  <a:gd name="T13" fmla="*/ 29 h 72"/>
                  <a:gd name="T14" fmla="*/ 0 w 181"/>
                  <a:gd name="T15" fmla="*/ 4 h 72"/>
                  <a:gd name="T16" fmla="*/ 30 w 181"/>
                  <a:gd name="T17" fmla="*/ 0 h 72"/>
                  <a:gd name="T18" fmla="*/ 58 w 181"/>
                  <a:gd name="T19" fmla="*/ 8 h 72"/>
                  <a:gd name="T20" fmla="*/ 51 w 181"/>
                  <a:gd name="T21" fmla="*/ 25 h 72"/>
                  <a:gd name="T22" fmla="*/ 131 w 181"/>
                  <a:gd name="T23" fmla="*/ 25 h 72"/>
                  <a:gd name="T24" fmla="*/ 122 w 181"/>
                  <a:gd name="T25" fmla="*/ 8 h 72"/>
                  <a:gd name="T26" fmla="*/ 150 w 181"/>
                  <a:gd name="T27" fmla="*/ 0 h 72"/>
                  <a:gd name="T28" fmla="*/ 181 w 181"/>
                  <a:gd name="T29" fmla="*/ 5 h 72"/>
                  <a:gd name="T30" fmla="*/ 166 w 181"/>
                  <a:gd name="T31" fmla="*/ 28 h 72"/>
                  <a:gd name="T32" fmla="*/ 166 w 181"/>
                  <a:gd name="T33" fmla="*/ 55 h 72"/>
                  <a:gd name="T34" fmla="*/ 171 w 181"/>
                  <a:gd name="T35" fmla="*/ 55 h 72"/>
                  <a:gd name="T36" fmla="*/ 178 w 181"/>
                  <a:gd name="T37" fmla="*/ 65 h 72"/>
                  <a:gd name="T38" fmla="*/ 174 w 181"/>
                  <a:gd name="T39" fmla="*/ 72 h 72"/>
                  <a:gd name="T40" fmla="*/ 58 w 181"/>
                  <a:gd name="T41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1" h="72">
                    <a:moveTo>
                      <a:pt x="58" y="72"/>
                    </a:moveTo>
                    <a:cubicBezTo>
                      <a:pt x="8" y="72"/>
                      <a:pt x="8" y="72"/>
                      <a:pt x="8" y="7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7" y="61"/>
                      <a:pt x="10" y="57"/>
                      <a:pt x="11" y="55"/>
                    </a:cubicBezTo>
                    <a:cubicBezTo>
                      <a:pt x="12" y="55"/>
                      <a:pt x="13" y="55"/>
                      <a:pt x="14" y="55"/>
                    </a:cubicBezTo>
                    <a:cubicBezTo>
                      <a:pt x="14" y="45"/>
                      <a:pt x="14" y="39"/>
                      <a:pt x="14" y="29"/>
                    </a:cubicBezTo>
                    <a:cubicBezTo>
                      <a:pt x="6" y="25"/>
                      <a:pt x="0" y="19"/>
                      <a:pt x="0" y="4"/>
                    </a:cubicBezTo>
                    <a:cubicBezTo>
                      <a:pt x="13" y="19"/>
                      <a:pt x="25" y="20"/>
                      <a:pt x="30" y="0"/>
                    </a:cubicBezTo>
                    <a:cubicBezTo>
                      <a:pt x="40" y="22"/>
                      <a:pt x="50" y="16"/>
                      <a:pt x="58" y="8"/>
                    </a:cubicBezTo>
                    <a:cubicBezTo>
                      <a:pt x="59" y="17"/>
                      <a:pt x="51" y="24"/>
                      <a:pt x="51" y="25"/>
                    </a:cubicBezTo>
                    <a:cubicBezTo>
                      <a:pt x="131" y="25"/>
                      <a:pt x="131" y="25"/>
                      <a:pt x="131" y="25"/>
                    </a:cubicBezTo>
                    <a:cubicBezTo>
                      <a:pt x="128" y="21"/>
                      <a:pt x="123" y="15"/>
                      <a:pt x="122" y="8"/>
                    </a:cubicBezTo>
                    <a:cubicBezTo>
                      <a:pt x="131" y="18"/>
                      <a:pt x="141" y="23"/>
                      <a:pt x="150" y="0"/>
                    </a:cubicBezTo>
                    <a:cubicBezTo>
                      <a:pt x="160" y="23"/>
                      <a:pt x="169" y="16"/>
                      <a:pt x="181" y="5"/>
                    </a:cubicBezTo>
                    <a:cubicBezTo>
                      <a:pt x="178" y="23"/>
                      <a:pt x="174" y="23"/>
                      <a:pt x="166" y="28"/>
                    </a:cubicBezTo>
                    <a:cubicBezTo>
                      <a:pt x="166" y="38"/>
                      <a:pt x="166" y="45"/>
                      <a:pt x="166" y="55"/>
                    </a:cubicBezTo>
                    <a:cubicBezTo>
                      <a:pt x="168" y="55"/>
                      <a:pt x="169" y="55"/>
                      <a:pt x="171" y="55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4" y="72"/>
                      <a:pt x="174" y="72"/>
                      <a:pt x="174" y="72"/>
                    </a:cubicBezTo>
                    <a:lnTo>
                      <a:pt x="58" y="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2" name="iş1ïďe">
                <a:extLst>
                  <a:ext uri="{FF2B5EF4-FFF2-40B4-BE49-F238E27FC236}">
                    <a16:creationId xmlns:a16="http://schemas.microsoft.com/office/drawing/2014/main" id="{114DF838-2155-8046-8BE5-C06FBDF994D1}"/>
                  </a:ext>
                </a:extLst>
              </p:cNvPr>
              <p:cNvSpPr/>
              <p:nvPr/>
            </p:nvSpPr>
            <p:spPr bwMode="auto">
              <a:xfrm>
                <a:off x="3624263" y="3381375"/>
                <a:ext cx="577850" cy="200025"/>
              </a:xfrm>
              <a:custGeom>
                <a:avLst/>
                <a:gdLst>
                  <a:gd name="T0" fmla="*/ 130 w 175"/>
                  <a:gd name="T1" fmla="*/ 51 h 60"/>
                  <a:gd name="T2" fmla="*/ 130 w 175"/>
                  <a:gd name="T3" fmla="*/ 50 h 60"/>
                  <a:gd name="T4" fmla="*/ 48 w 175"/>
                  <a:gd name="T5" fmla="*/ 50 h 60"/>
                  <a:gd name="T6" fmla="*/ 48 w 175"/>
                  <a:gd name="T7" fmla="*/ 51 h 60"/>
                  <a:gd name="T8" fmla="*/ 52 w 175"/>
                  <a:gd name="T9" fmla="*/ 51 h 60"/>
                  <a:gd name="T10" fmla="*/ 48 w 175"/>
                  <a:gd name="T11" fmla="*/ 60 h 60"/>
                  <a:gd name="T12" fmla="*/ 7 w 175"/>
                  <a:gd name="T13" fmla="*/ 60 h 60"/>
                  <a:gd name="T14" fmla="*/ 10 w 175"/>
                  <a:gd name="T15" fmla="*/ 54 h 60"/>
                  <a:gd name="T16" fmla="*/ 14 w 175"/>
                  <a:gd name="T17" fmla="*/ 54 h 60"/>
                  <a:gd name="T18" fmla="*/ 13 w 175"/>
                  <a:gd name="T19" fmla="*/ 25 h 60"/>
                  <a:gd name="T20" fmla="*/ 0 w 175"/>
                  <a:gd name="T21" fmla="*/ 7 h 60"/>
                  <a:gd name="T22" fmla="*/ 28 w 175"/>
                  <a:gd name="T23" fmla="*/ 0 h 60"/>
                  <a:gd name="T24" fmla="*/ 55 w 175"/>
                  <a:gd name="T25" fmla="*/ 7 h 60"/>
                  <a:gd name="T26" fmla="*/ 48 w 175"/>
                  <a:gd name="T27" fmla="*/ 22 h 60"/>
                  <a:gd name="T28" fmla="*/ 127 w 175"/>
                  <a:gd name="T29" fmla="*/ 22 h 60"/>
                  <a:gd name="T30" fmla="*/ 119 w 175"/>
                  <a:gd name="T31" fmla="*/ 7 h 60"/>
                  <a:gd name="T32" fmla="*/ 147 w 175"/>
                  <a:gd name="T33" fmla="*/ 0 h 60"/>
                  <a:gd name="T34" fmla="*/ 175 w 175"/>
                  <a:gd name="T35" fmla="*/ 7 h 60"/>
                  <a:gd name="T36" fmla="*/ 161 w 175"/>
                  <a:gd name="T37" fmla="*/ 24 h 60"/>
                  <a:gd name="T38" fmla="*/ 161 w 175"/>
                  <a:gd name="T39" fmla="*/ 53 h 60"/>
                  <a:gd name="T40" fmla="*/ 165 w 175"/>
                  <a:gd name="T41" fmla="*/ 53 h 60"/>
                  <a:gd name="T42" fmla="*/ 169 w 175"/>
                  <a:gd name="T43" fmla="*/ 60 h 60"/>
                  <a:gd name="T44" fmla="*/ 128 w 175"/>
                  <a:gd name="T45" fmla="*/ 60 h 60"/>
                  <a:gd name="T46" fmla="*/ 124 w 175"/>
                  <a:gd name="T47" fmla="*/ 51 h 60"/>
                  <a:gd name="T48" fmla="*/ 130 w 175"/>
                  <a:gd name="T4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5" h="60">
                    <a:moveTo>
                      <a:pt x="130" y="51"/>
                    </a:moveTo>
                    <a:cubicBezTo>
                      <a:pt x="130" y="50"/>
                      <a:pt x="130" y="50"/>
                      <a:pt x="130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2" y="51"/>
                      <a:pt x="52" y="51"/>
                      <a:pt x="52" y="51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34" y="60"/>
                      <a:pt x="20" y="60"/>
                      <a:pt x="7" y="60"/>
                    </a:cubicBezTo>
                    <a:cubicBezTo>
                      <a:pt x="8" y="58"/>
                      <a:pt x="9" y="56"/>
                      <a:pt x="10" y="54"/>
                    </a:cubicBezTo>
                    <a:cubicBezTo>
                      <a:pt x="11" y="54"/>
                      <a:pt x="12" y="54"/>
                      <a:pt x="14" y="54"/>
                    </a:cubicBezTo>
                    <a:cubicBezTo>
                      <a:pt x="14" y="44"/>
                      <a:pt x="13" y="34"/>
                      <a:pt x="13" y="25"/>
                    </a:cubicBezTo>
                    <a:cubicBezTo>
                      <a:pt x="5" y="20"/>
                      <a:pt x="1" y="14"/>
                      <a:pt x="0" y="7"/>
                    </a:cubicBezTo>
                    <a:cubicBezTo>
                      <a:pt x="12" y="18"/>
                      <a:pt x="22" y="17"/>
                      <a:pt x="28" y="0"/>
                    </a:cubicBezTo>
                    <a:cubicBezTo>
                      <a:pt x="37" y="22"/>
                      <a:pt x="47" y="15"/>
                      <a:pt x="55" y="7"/>
                    </a:cubicBezTo>
                    <a:cubicBezTo>
                      <a:pt x="55" y="14"/>
                      <a:pt x="50" y="17"/>
                      <a:pt x="48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5" y="18"/>
                      <a:pt x="120" y="14"/>
                      <a:pt x="119" y="7"/>
                    </a:cubicBezTo>
                    <a:cubicBezTo>
                      <a:pt x="127" y="15"/>
                      <a:pt x="137" y="22"/>
                      <a:pt x="147" y="0"/>
                    </a:cubicBezTo>
                    <a:cubicBezTo>
                      <a:pt x="153" y="17"/>
                      <a:pt x="163" y="18"/>
                      <a:pt x="175" y="7"/>
                    </a:cubicBezTo>
                    <a:cubicBezTo>
                      <a:pt x="173" y="14"/>
                      <a:pt x="169" y="19"/>
                      <a:pt x="161" y="24"/>
                    </a:cubicBezTo>
                    <a:cubicBezTo>
                      <a:pt x="161" y="34"/>
                      <a:pt x="161" y="44"/>
                      <a:pt x="161" y="53"/>
                    </a:cubicBezTo>
                    <a:cubicBezTo>
                      <a:pt x="162" y="53"/>
                      <a:pt x="164" y="53"/>
                      <a:pt x="165" y="53"/>
                    </a:cubicBezTo>
                    <a:cubicBezTo>
                      <a:pt x="166" y="55"/>
                      <a:pt x="167" y="58"/>
                      <a:pt x="169" y="60"/>
                    </a:cubicBezTo>
                    <a:cubicBezTo>
                      <a:pt x="155" y="60"/>
                      <a:pt x="142" y="60"/>
                      <a:pt x="128" y="60"/>
                    </a:cubicBezTo>
                    <a:cubicBezTo>
                      <a:pt x="124" y="51"/>
                      <a:pt x="124" y="51"/>
                      <a:pt x="124" y="51"/>
                    </a:cubicBezTo>
                    <a:lnTo>
                      <a:pt x="130" y="51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3" name="ïṩḷíḍé">
                <a:extLst>
                  <a:ext uri="{FF2B5EF4-FFF2-40B4-BE49-F238E27FC236}">
                    <a16:creationId xmlns:a16="http://schemas.microsoft.com/office/drawing/2014/main" id="{D8B40D1B-19F4-6E42-A648-6FE5D00A7E76}"/>
                  </a:ext>
                </a:extLst>
              </p:cNvPr>
              <p:cNvSpPr/>
              <p:nvPr/>
            </p:nvSpPr>
            <p:spPr bwMode="auto">
              <a:xfrm>
                <a:off x="4065588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4" name="ïśľíḍè">
                <a:extLst>
                  <a:ext uri="{FF2B5EF4-FFF2-40B4-BE49-F238E27FC236}">
                    <a16:creationId xmlns:a16="http://schemas.microsoft.com/office/drawing/2014/main" id="{7A88E284-2F17-284A-B512-F994FFCE9A37}"/>
                  </a:ext>
                </a:extLst>
              </p:cNvPr>
              <p:cNvSpPr/>
              <p:nvPr/>
            </p:nvSpPr>
            <p:spPr bwMode="auto">
              <a:xfrm>
                <a:off x="3740151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5" name="í$ḻîḋè">
                <a:extLst>
                  <a:ext uri="{FF2B5EF4-FFF2-40B4-BE49-F238E27FC236}">
                    <a16:creationId xmlns:a16="http://schemas.microsoft.com/office/drawing/2014/main" id="{F16D615F-AE2F-8B44-A191-8E87FA71216A}"/>
                  </a:ext>
                </a:extLst>
              </p:cNvPr>
              <p:cNvSpPr/>
              <p:nvPr/>
            </p:nvSpPr>
            <p:spPr bwMode="auto">
              <a:xfrm>
                <a:off x="4125913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" name="iṣļíḋe">
                <a:extLst>
                  <a:ext uri="{FF2B5EF4-FFF2-40B4-BE49-F238E27FC236}">
                    <a16:creationId xmlns:a16="http://schemas.microsoft.com/office/drawing/2014/main" id="{F22EFB62-EBD0-6340-B1C2-2C0B0BA6B355}"/>
                  </a:ext>
                </a:extLst>
              </p:cNvPr>
              <p:cNvSpPr/>
              <p:nvPr/>
            </p:nvSpPr>
            <p:spPr bwMode="auto">
              <a:xfrm>
                <a:off x="3709988" y="3490913"/>
                <a:ext cx="15875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7" name="iṩḷiḓé">
                <a:extLst>
                  <a:ext uri="{FF2B5EF4-FFF2-40B4-BE49-F238E27FC236}">
                    <a16:creationId xmlns:a16="http://schemas.microsoft.com/office/drawing/2014/main" id="{59B8D585-6017-7F44-83BE-41B2C6C30C19}"/>
                  </a:ext>
                </a:extLst>
              </p:cNvPr>
              <p:cNvSpPr/>
              <p:nvPr/>
            </p:nvSpPr>
            <p:spPr bwMode="auto">
              <a:xfrm>
                <a:off x="4095751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8" name="iSľiḍè">
                <a:extLst>
                  <a:ext uri="{FF2B5EF4-FFF2-40B4-BE49-F238E27FC236}">
                    <a16:creationId xmlns:a16="http://schemas.microsoft.com/office/drawing/2014/main" id="{A91DF793-8BBD-984C-A839-DEB298ACAF6E}"/>
                  </a:ext>
                </a:extLst>
              </p:cNvPr>
              <p:cNvSpPr/>
              <p:nvPr/>
            </p:nvSpPr>
            <p:spPr bwMode="auto">
              <a:xfrm>
                <a:off x="3663951" y="3460750"/>
                <a:ext cx="495300" cy="31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9" name="ïṩḷîḍe">
                <a:extLst>
                  <a:ext uri="{FF2B5EF4-FFF2-40B4-BE49-F238E27FC236}">
                    <a16:creationId xmlns:a16="http://schemas.microsoft.com/office/drawing/2014/main" id="{C101B781-0DEC-FE4C-93F0-54CAD9CF1E11}"/>
                  </a:ext>
                </a:extLst>
              </p:cNvPr>
              <p:cNvSpPr/>
              <p:nvPr/>
            </p:nvSpPr>
            <p:spPr bwMode="auto">
              <a:xfrm>
                <a:off x="3663951" y="3473450"/>
                <a:ext cx="11588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0" name="íšḻiḑê">
                <a:extLst>
                  <a:ext uri="{FF2B5EF4-FFF2-40B4-BE49-F238E27FC236}">
                    <a16:creationId xmlns:a16="http://schemas.microsoft.com/office/drawing/2014/main" id="{8C78384E-2DE3-124C-9541-4DC43762AD1E}"/>
                  </a:ext>
                </a:extLst>
              </p:cNvPr>
              <p:cNvSpPr/>
              <p:nvPr/>
            </p:nvSpPr>
            <p:spPr bwMode="auto">
              <a:xfrm>
                <a:off x="3789363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1" name="ïṩļïďè">
                <a:extLst>
                  <a:ext uri="{FF2B5EF4-FFF2-40B4-BE49-F238E27FC236}">
                    <a16:creationId xmlns:a16="http://schemas.microsoft.com/office/drawing/2014/main" id="{146D6721-CC74-9048-A4B4-7A6A1341F70C}"/>
                  </a:ext>
                </a:extLst>
              </p:cNvPr>
              <p:cNvSpPr/>
              <p:nvPr/>
            </p:nvSpPr>
            <p:spPr bwMode="auto">
              <a:xfrm>
                <a:off x="3851276" y="3473450"/>
                <a:ext cx="571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" name="îṥlïḋê">
                <a:extLst>
                  <a:ext uri="{FF2B5EF4-FFF2-40B4-BE49-F238E27FC236}">
                    <a16:creationId xmlns:a16="http://schemas.microsoft.com/office/drawing/2014/main" id="{1A729DB2-1B1D-2045-A414-E2441AB266C8}"/>
                  </a:ext>
                </a:extLst>
              </p:cNvPr>
              <p:cNvSpPr/>
              <p:nvPr/>
            </p:nvSpPr>
            <p:spPr bwMode="auto">
              <a:xfrm>
                <a:off x="3917951" y="3473450"/>
                <a:ext cx="555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3" name="îṧľïdè">
                <a:extLst>
                  <a:ext uri="{FF2B5EF4-FFF2-40B4-BE49-F238E27FC236}">
                    <a16:creationId xmlns:a16="http://schemas.microsoft.com/office/drawing/2014/main" id="{FBADE8CD-37DD-D34E-A1F3-7CFDFC0E72E6}"/>
                  </a:ext>
                </a:extLst>
              </p:cNvPr>
              <p:cNvSpPr/>
              <p:nvPr/>
            </p:nvSpPr>
            <p:spPr bwMode="auto">
              <a:xfrm>
                <a:off x="3994151" y="3473450"/>
                <a:ext cx="4286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4" name="iSḷîḓê">
                <a:extLst>
                  <a:ext uri="{FF2B5EF4-FFF2-40B4-BE49-F238E27FC236}">
                    <a16:creationId xmlns:a16="http://schemas.microsoft.com/office/drawing/2014/main" id="{8BCECA74-365B-9D41-9E4B-3CF26B2904E5}"/>
                  </a:ext>
                </a:extLst>
              </p:cNvPr>
              <p:cNvSpPr/>
              <p:nvPr/>
            </p:nvSpPr>
            <p:spPr bwMode="auto">
              <a:xfrm>
                <a:off x="4046538" y="3473450"/>
                <a:ext cx="112713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5" name="îślíďè">
                <a:extLst>
                  <a:ext uri="{FF2B5EF4-FFF2-40B4-BE49-F238E27FC236}">
                    <a16:creationId xmlns:a16="http://schemas.microsoft.com/office/drawing/2014/main" id="{6807021B-2F32-2F4B-9029-5EE53C71FFD4}"/>
                  </a:ext>
                </a:extLst>
              </p:cNvPr>
              <p:cNvSpPr/>
              <p:nvPr/>
            </p:nvSpPr>
            <p:spPr bwMode="auto">
              <a:xfrm>
                <a:off x="3979863" y="3473450"/>
                <a:ext cx="7938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6" name="iSḻïḍè">
                <a:extLst>
                  <a:ext uri="{FF2B5EF4-FFF2-40B4-BE49-F238E27FC236}">
                    <a16:creationId xmlns:a16="http://schemas.microsoft.com/office/drawing/2014/main" id="{5E4AB633-3CEF-AC42-8FA7-FFFC898607A2}"/>
                  </a:ext>
                </a:extLst>
              </p:cNvPr>
              <p:cNvSpPr/>
              <p:nvPr/>
            </p:nvSpPr>
            <p:spPr bwMode="auto">
              <a:xfrm>
                <a:off x="3838576" y="3473450"/>
                <a:ext cx="6350" cy="47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7" name="ïṡliḑê">
                <a:extLst>
                  <a:ext uri="{FF2B5EF4-FFF2-40B4-BE49-F238E27FC236}">
                    <a16:creationId xmlns:a16="http://schemas.microsoft.com/office/drawing/2014/main" id="{F0AD6C8A-26CF-C841-856D-48461458D336}"/>
                  </a:ext>
                </a:extLst>
              </p:cNvPr>
              <p:cNvSpPr/>
              <p:nvPr/>
            </p:nvSpPr>
            <p:spPr bwMode="auto">
              <a:xfrm>
                <a:off x="3851276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8" name="islïďé">
                <a:extLst>
                  <a:ext uri="{FF2B5EF4-FFF2-40B4-BE49-F238E27FC236}">
                    <a16:creationId xmlns:a16="http://schemas.microsoft.com/office/drawing/2014/main" id="{5FA3D9D1-DD68-0841-9E1C-9B764D7435E2}"/>
                  </a:ext>
                </a:extLst>
              </p:cNvPr>
              <p:cNvSpPr/>
              <p:nvPr/>
            </p:nvSpPr>
            <p:spPr bwMode="auto">
              <a:xfrm>
                <a:off x="3817938" y="3384550"/>
                <a:ext cx="26988" cy="15875"/>
              </a:xfrm>
              <a:custGeom>
                <a:avLst/>
                <a:gdLst>
                  <a:gd name="T0" fmla="*/ 7 w 8"/>
                  <a:gd name="T1" fmla="*/ 0 h 5"/>
                  <a:gd name="T2" fmla="*/ 8 w 8"/>
                  <a:gd name="T3" fmla="*/ 2 h 5"/>
                  <a:gd name="T4" fmla="*/ 1 w 8"/>
                  <a:gd name="T5" fmla="*/ 5 h 5"/>
                  <a:gd name="T6" fmla="*/ 7 w 8"/>
                  <a:gd name="T7" fmla="*/ 0 h 5"/>
                  <a:gd name="T8" fmla="*/ 7 w 8"/>
                  <a:gd name="T9" fmla="*/ 0 h 5"/>
                  <a:gd name="T10" fmla="*/ 7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7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2"/>
                      <a:pt x="7" y="0"/>
                    </a:cubicBezTo>
                    <a:close/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9" name="îṥḷîdé">
                <a:extLst>
                  <a:ext uri="{FF2B5EF4-FFF2-40B4-BE49-F238E27FC236}">
                    <a16:creationId xmlns:a16="http://schemas.microsoft.com/office/drawing/2014/main" id="{8D787F81-0CC4-FC46-881C-94FD1632C9BA}"/>
                  </a:ext>
                </a:extLst>
              </p:cNvPr>
              <p:cNvSpPr/>
              <p:nvPr/>
            </p:nvSpPr>
            <p:spPr bwMode="auto">
              <a:xfrm>
                <a:off x="3983038" y="3384550"/>
                <a:ext cx="26988" cy="1587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2 h 5"/>
                  <a:gd name="T4" fmla="*/ 7 w 8"/>
                  <a:gd name="T5" fmla="*/ 5 h 5"/>
                  <a:gd name="T6" fmla="*/ 1 w 8"/>
                  <a:gd name="T7" fmla="*/ 0 h 5"/>
                  <a:gd name="T8" fmla="*/ 1 w 8"/>
                  <a:gd name="T9" fmla="*/ 0 h 5"/>
                  <a:gd name="T10" fmla="*/ 1 w 8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8" y="2"/>
                      <a:pt x="1" y="0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0" name="isḷîḋé">
                <a:extLst>
                  <a:ext uri="{FF2B5EF4-FFF2-40B4-BE49-F238E27FC236}">
                    <a16:creationId xmlns:a16="http://schemas.microsoft.com/office/drawing/2014/main" id="{25FA8ABA-4E18-1041-ADE9-948D7BD00842}"/>
                  </a:ext>
                </a:extLst>
              </p:cNvPr>
              <p:cNvSpPr/>
              <p:nvPr/>
            </p:nvSpPr>
            <p:spPr bwMode="auto">
              <a:xfrm>
                <a:off x="3884613" y="3384550"/>
                <a:ext cx="26988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1" name="iśḷïḑè">
                <a:extLst>
                  <a:ext uri="{FF2B5EF4-FFF2-40B4-BE49-F238E27FC236}">
                    <a16:creationId xmlns:a16="http://schemas.microsoft.com/office/drawing/2014/main" id="{BCDA8C55-2D57-9C44-85A4-54CDC3F6B3B2}"/>
                  </a:ext>
                </a:extLst>
              </p:cNvPr>
              <p:cNvSpPr/>
              <p:nvPr/>
            </p:nvSpPr>
            <p:spPr bwMode="auto">
              <a:xfrm>
                <a:off x="3917951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2" name="iṧľiďé">
                <a:extLst>
                  <a:ext uri="{FF2B5EF4-FFF2-40B4-BE49-F238E27FC236}">
                    <a16:creationId xmlns:a16="http://schemas.microsoft.com/office/drawing/2014/main" id="{F6C730BA-8B9B-C54D-BCBF-A12BA5AF07E9}"/>
                  </a:ext>
                </a:extLst>
              </p:cNvPr>
              <p:cNvSpPr/>
              <p:nvPr/>
            </p:nvSpPr>
            <p:spPr bwMode="auto">
              <a:xfrm>
                <a:off x="3951288" y="3384550"/>
                <a:ext cx="25400" cy="6350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2 h 2"/>
                  <a:gd name="T4" fmla="*/ 0 w 8"/>
                  <a:gd name="T5" fmla="*/ 2 h 2"/>
                  <a:gd name="T6" fmla="*/ 8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0"/>
                      <a:pt x="8" y="0"/>
                    </a:cubicBezTo>
                    <a:close/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3" name="išľïḍé">
                <a:extLst>
                  <a:ext uri="{FF2B5EF4-FFF2-40B4-BE49-F238E27FC236}">
                    <a16:creationId xmlns:a16="http://schemas.microsoft.com/office/drawing/2014/main" id="{605DBC13-CC73-8F40-89BB-4C805E261389}"/>
                  </a:ext>
                </a:extLst>
              </p:cNvPr>
              <p:cNvSpPr/>
              <p:nvPr/>
            </p:nvSpPr>
            <p:spPr bwMode="auto">
              <a:xfrm>
                <a:off x="3771901" y="3484563"/>
                <a:ext cx="7938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4" name="îŝlîḑè">
                <a:extLst>
                  <a:ext uri="{FF2B5EF4-FFF2-40B4-BE49-F238E27FC236}">
                    <a16:creationId xmlns:a16="http://schemas.microsoft.com/office/drawing/2014/main" id="{1D7EC8E8-8B85-6C42-9F59-2499816DF8BA}"/>
                  </a:ext>
                </a:extLst>
              </p:cNvPr>
              <p:cNvSpPr/>
              <p:nvPr/>
            </p:nvSpPr>
            <p:spPr bwMode="auto">
              <a:xfrm>
                <a:off x="3786188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20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20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5" name="îṩḻíḓe">
                <a:extLst>
                  <a:ext uri="{FF2B5EF4-FFF2-40B4-BE49-F238E27FC236}">
                    <a16:creationId xmlns:a16="http://schemas.microsoft.com/office/drawing/2014/main" id="{88D90B07-C5EB-BA44-8702-690906AE3863}"/>
                  </a:ext>
                </a:extLst>
              </p:cNvPr>
              <p:cNvSpPr/>
              <p:nvPr/>
            </p:nvSpPr>
            <p:spPr bwMode="auto">
              <a:xfrm>
                <a:off x="3994151" y="3484563"/>
                <a:ext cx="46038" cy="60325"/>
              </a:xfrm>
              <a:custGeom>
                <a:avLst/>
                <a:gdLst>
                  <a:gd name="T0" fmla="*/ 8 w 29"/>
                  <a:gd name="T1" fmla="*/ 0 h 38"/>
                  <a:gd name="T2" fmla="*/ 18 w 29"/>
                  <a:gd name="T3" fmla="*/ 0 h 38"/>
                  <a:gd name="T4" fmla="*/ 29 w 29"/>
                  <a:gd name="T5" fmla="*/ 8 h 38"/>
                  <a:gd name="T6" fmla="*/ 29 w 29"/>
                  <a:gd name="T7" fmla="*/ 38 h 38"/>
                  <a:gd name="T8" fmla="*/ 0 w 29"/>
                  <a:gd name="T9" fmla="*/ 38 h 38"/>
                  <a:gd name="T10" fmla="*/ 0 w 29"/>
                  <a:gd name="T11" fmla="*/ 8 h 38"/>
                  <a:gd name="T12" fmla="*/ 8 w 29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8" y="0"/>
                    </a:moveTo>
                    <a:lnTo>
                      <a:pt x="18" y="0"/>
                    </a:lnTo>
                    <a:lnTo>
                      <a:pt x="29" y="8"/>
                    </a:lnTo>
                    <a:lnTo>
                      <a:pt x="29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6" name="î$1îdè">
                <a:extLst>
                  <a:ext uri="{FF2B5EF4-FFF2-40B4-BE49-F238E27FC236}">
                    <a16:creationId xmlns:a16="http://schemas.microsoft.com/office/drawing/2014/main" id="{AA4CD3F9-924A-FA44-8E80-11525568ED34}"/>
                  </a:ext>
                </a:extLst>
              </p:cNvPr>
              <p:cNvSpPr/>
              <p:nvPr/>
            </p:nvSpPr>
            <p:spPr bwMode="auto">
              <a:xfrm>
                <a:off x="3851276" y="3484563"/>
                <a:ext cx="122238" cy="60325"/>
              </a:xfrm>
              <a:custGeom>
                <a:avLst/>
                <a:gdLst>
                  <a:gd name="T0" fmla="*/ 9 w 77"/>
                  <a:gd name="T1" fmla="*/ 0 h 38"/>
                  <a:gd name="T2" fmla="*/ 69 w 77"/>
                  <a:gd name="T3" fmla="*/ 0 h 38"/>
                  <a:gd name="T4" fmla="*/ 77 w 77"/>
                  <a:gd name="T5" fmla="*/ 8 h 38"/>
                  <a:gd name="T6" fmla="*/ 77 w 77"/>
                  <a:gd name="T7" fmla="*/ 38 h 38"/>
                  <a:gd name="T8" fmla="*/ 0 w 77"/>
                  <a:gd name="T9" fmla="*/ 38 h 38"/>
                  <a:gd name="T10" fmla="*/ 0 w 77"/>
                  <a:gd name="T11" fmla="*/ 8 h 38"/>
                  <a:gd name="T12" fmla="*/ 9 w 77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38">
                    <a:moveTo>
                      <a:pt x="9" y="0"/>
                    </a:moveTo>
                    <a:lnTo>
                      <a:pt x="69" y="0"/>
                    </a:lnTo>
                    <a:lnTo>
                      <a:pt x="77" y="8"/>
                    </a:lnTo>
                    <a:lnTo>
                      <a:pt x="77" y="38"/>
                    </a:lnTo>
                    <a:lnTo>
                      <a:pt x="0" y="38"/>
                    </a:lnTo>
                    <a:lnTo>
                      <a:pt x="0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7" name="iśľïḓe">
                <a:extLst>
                  <a:ext uri="{FF2B5EF4-FFF2-40B4-BE49-F238E27FC236}">
                    <a16:creationId xmlns:a16="http://schemas.microsoft.com/office/drawing/2014/main" id="{68D19551-2529-6D40-8FC2-54D2BD647414}"/>
                  </a:ext>
                </a:extLst>
              </p:cNvPr>
              <p:cNvSpPr/>
              <p:nvPr/>
            </p:nvSpPr>
            <p:spPr bwMode="auto">
              <a:xfrm>
                <a:off x="4046538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iṣļïḑè">
                <a:extLst>
                  <a:ext uri="{FF2B5EF4-FFF2-40B4-BE49-F238E27FC236}">
                    <a16:creationId xmlns:a16="http://schemas.microsoft.com/office/drawing/2014/main" id="{875DB722-8CA4-DE43-A3FC-AF102014EDB3}"/>
                  </a:ext>
                </a:extLst>
              </p:cNvPr>
              <p:cNvSpPr/>
              <p:nvPr/>
            </p:nvSpPr>
            <p:spPr bwMode="auto">
              <a:xfrm>
                <a:off x="3838576" y="3484563"/>
                <a:ext cx="6350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9" name="iṡḷidé">
                <a:extLst>
                  <a:ext uri="{FF2B5EF4-FFF2-40B4-BE49-F238E27FC236}">
                    <a16:creationId xmlns:a16="http://schemas.microsoft.com/office/drawing/2014/main" id="{3C1F0B3B-F409-3044-9520-EA1EFA069FAB}"/>
                  </a:ext>
                </a:extLst>
              </p:cNvPr>
              <p:cNvSpPr/>
              <p:nvPr/>
            </p:nvSpPr>
            <p:spPr bwMode="auto">
              <a:xfrm>
                <a:off x="3979863" y="3484563"/>
                <a:ext cx="3175" cy="60325"/>
              </a:xfrm>
              <a:prstGeom prst="rect">
                <a:avLst/>
              </a:prstGeom>
              <a:solidFill>
                <a:srgbClr val="FFFFFF"/>
              </a:solidFill>
              <a:ln w="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0" name="íṡḷíḋe">
                <a:extLst>
                  <a:ext uri="{FF2B5EF4-FFF2-40B4-BE49-F238E27FC236}">
                    <a16:creationId xmlns:a16="http://schemas.microsoft.com/office/drawing/2014/main" id="{BF4029E5-5269-2C48-80E9-9D1DBDB61AFE}"/>
                  </a:ext>
                </a:extLst>
              </p:cNvPr>
              <p:cNvSpPr/>
              <p:nvPr/>
            </p:nvSpPr>
            <p:spPr bwMode="auto">
              <a:xfrm>
                <a:off x="3811588" y="3551238"/>
                <a:ext cx="2047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1" name="íŝ1iḑê">
                <a:extLst>
                  <a:ext uri="{FF2B5EF4-FFF2-40B4-BE49-F238E27FC236}">
                    <a16:creationId xmlns:a16="http://schemas.microsoft.com/office/drawing/2014/main" id="{F0824E82-E9B1-E44F-AEA5-94FB6F1E07A3}"/>
                  </a:ext>
                </a:extLst>
              </p:cNvPr>
              <p:cNvSpPr/>
              <p:nvPr/>
            </p:nvSpPr>
            <p:spPr bwMode="auto">
              <a:xfrm>
                <a:off x="3805238" y="3557588"/>
                <a:ext cx="214313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2" name="îṩḷiḑe">
                <a:extLst>
                  <a:ext uri="{FF2B5EF4-FFF2-40B4-BE49-F238E27FC236}">
                    <a16:creationId xmlns:a16="http://schemas.microsoft.com/office/drawing/2014/main" id="{A6726D3A-C42E-DC46-9C26-CA85BF17E629}"/>
                  </a:ext>
                </a:extLst>
              </p:cNvPr>
              <p:cNvSpPr/>
              <p:nvPr/>
            </p:nvSpPr>
            <p:spPr bwMode="auto">
              <a:xfrm>
                <a:off x="3802063" y="3567113"/>
                <a:ext cx="220663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3" name="iṧḻiḑê">
                <a:extLst>
                  <a:ext uri="{FF2B5EF4-FFF2-40B4-BE49-F238E27FC236}">
                    <a16:creationId xmlns:a16="http://schemas.microsoft.com/office/drawing/2014/main" id="{DAA28EF3-1505-904F-889E-9A7E0B18A940}"/>
                  </a:ext>
                </a:extLst>
              </p:cNvPr>
              <p:cNvSpPr/>
              <p:nvPr/>
            </p:nvSpPr>
            <p:spPr bwMode="auto">
              <a:xfrm>
                <a:off x="3802063" y="3570288"/>
                <a:ext cx="2238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4" name="ïṣḻîḋè">
                <a:extLst>
                  <a:ext uri="{FF2B5EF4-FFF2-40B4-BE49-F238E27FC236}">
                    <a16:creationId xmlns:a16="http://schemas.microsoft.com/office/drawing/2014/main" id="{888B84EF-2E36-DD4A-9FA6-1C4E39BF181D}"/>
                  </a:ext>
                </a:extLst>
              </p:cNvPr>
              <p:cNvSpPr/>
              <p:nvPr/>
            </p:nvSpPr>
            <p:spPr bwMode="auto">
              <a:xfrm>
                <a:off x="3795713" y="3581400"/>
                <a:ext cx="234950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5" name="îṡ1îḍé">
                <a:extLst>
                  <a:ext uri="{FF2B5EF4-FFF2-40B4-BE49-F238E27FC236}">
                    <a16:creationId xmlns:a16="http://schemas.microsoft.com/office/drawing/2014/main" id="{BCED4EEE-9594-594E-B4ED-8529C128196E}"/>
                  </a:ext>
                </a:extLst>
              </p:cNvPr>
              <p:cNvSpPr/>
              <p:nvPr/>
            </p:nvSpPr>
            <p:spPr bwMode="auto">
              <a:xfrm>
                <a:off x="3633788" y="3587750"/>
                <a:ext cx="560388" cy="6350"/>
              </a:xfrm>
              <a:custGeom>
                <a:avLst/>
                <a:gdLst>
                  <a:gd name="T0" fmla="*/ 0 w 353"/>
                  <a:gd name="T1" fmla="*/ 0 h 4"/>
                  <a:gd name="T2" fmla="*/ 353 w 353"/>
                  <a:gd name="T3" fmla="*/ 0 h 4"/>
                  <a:gd name="T4" fmla="*/ 351 w 353"/>
                  <a:gd name="T5" fmla="*/ 4 h 4"/>
                  <a:gd name="T6" fmla="*/ 2 w 353"/>
                  <a:gd name="T7" fmla="*/ 4 h 4"/>
                  <a:gd name="T8" fmla="*/ 0 w 353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4">
                    <a:moveTo>
                      <a:pt x="0" y="0"/>
                    </a:moveTo>
                    <a:lnTo>
                      <a:pt x="353" y="0"/>
                    </a:lnTo>
                    <a:lnTo>
                      <a:pt x="351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6" name="îš1íḑe">
                <a:extLst>
                  <a:ext uri="{FF2B5EF4-FFF2-40B4-BE49-F238E27FC236}">
                    <a16:creationId xmlns:a16="http://schemas.microsoft.com/office/drawing/2014/main" id="{563B8DFE-AA86-9449-A8DF-414DCBACB9F1}"/>
                  </a:ext>
                </a:extLst>
              </p:cNvPr>
              <p:cNvSpPr/>
              <p:nvPr/>
            </p:nvSpPr>
            <p:spPr bwMode="auto">
              <a:xfrm>
                <a:off x="3640138" y="3600450"/>
                <a:ext cx="547688" cy="6350"/>
              </a:xfrm>
              <a:custGeom>
                <a:avLst/>
                <a:gdLst>
                  <a:gd name="T0" fmla="*/ 0 w 345"/>
                  <a:gd name="T1" fmla="*/ 0 h 4"/>
                  <a:gd name="T2" fmla="*/ 345 w 345"/>
                  <a:gd name="T3" fmla="*/ 0 h 4"/>
                  <a:gd name="T4" fmla="*/ 343 w 345"/>
                  <a:gd name="T5" fmla="*/ 4 h 4"/>
                  <a:gd name="T6" fmla="*/ 2 w 345"/>
                  <a:gd name="T7" fmla="*/ 4 h 4"/>
                  <a:gd name="T8" fmla="*/ 0 w 34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" h="4">
                    <a:moveTo>
                      <a:pt x="0" y="0"/>
                    </a:moveTo>
                    <a:lnTo>
                      <a:pt x="345" y="0"/>
                    </a:lnTo>
                    <a:lnTo>
                      <a:pt x="343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7" name="iš1ïḍe">
                <a:extLst>
                  <a:ext uri="{FF2B5EF4-FFF2-40B4-BE49-F238E27FC236}">
                    <a16:creationId xmlns:a16="http://schemas.microsoft.com/office/drawing/2014/main" id="{8EABF1AD-EA43-E84D-9229-76422EDA4499}"/>
                  </a:ext>
                </a:extLst>
              </p:cNvPr>
              <p:cNvSpPr/>
              <p:nvPr/>
            </p:nvSpPr>
            <p:spPr bwMode="auto">
              <a:xfrm>
                <a:off x="3736976" y="3406775"/>
                <a:ext cx="352425" cy="4763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8" name="îSḻîde">
                <a:extLst>
                  <a:ext uri="{FF2B5EF4-FFF2-40B4-BE49-F238E27FC236}">
                    <a16:creationId xmlns:a16="http://schemas.microsoft.com/office/drawing/2014/main" id="{63E8C197-B704-D942-ABCC-3C4C4023A3C3}"/>
                  </a:ext>
                </a:extLst>
              </p:cNvPr>
              <p:cNvSpPr/>
              <p:nvPr/>
            </p:nvSpPr>
            <p:spPr bwMode="auto">
              <a:xfrm>
                <a:off x="3746501" y="3417888"/>
                <a:ext cx="3333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9" name="î$ḻîḑé">
                <a:extLst>
                  <a:ext uri="{FF2B5EF4-FFF2-40B4-BE49-F238E27FC236}">
                    <a16:creationId xmlns:a16="http://schemas.microsoft.com/office/drawing/2014/main" id="{CA5B9F0A-3B56-8A47-80D4-F93391852CD6}"/>
                  </a:ext>
                </a:extLst>
              </p:cNvPr>
              <p:cNvSpPr/>
              <p:nvPr/>
            </p:nvSpPr>
            <p:spPr bwMode="auto">
              <a:xfrm>
                <a:off x="3805238" y="3417888"/>
                <a:ext cx="211138" cy="1588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0" name="íŝļïḓe">
                <a:extLst>
                  <a:ext uri="{FF2B5EF4-FFF2-40B4-BE49-F238E27FC236}">
                    <a16:creationId xmlns:a16="http://schemas.microsoft.com/office/drawing/2014/main" id="{CB445766-F070-3140-9B5B-5ACFEBE21D9C}"/>
                  </a:ext>
                </a:extLst>
              </p:cNvPr>
              <p:cNvSpPr/>
              <p:nvPr/>
            </p:nvSpPr>
            <p:spPr bwMode="auto">
              <a:xfrm>
                <a:off x="3811588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1" name="îS1iḍé">
                <a:extLst>
                  <a:ext uri="{FF2B5EF4-FFF2-40B4-BE49-F238E27FC236}">
                    <a16:creationId xmlns:a16="http://schemas.microsoft.com/office/drawing/2014/main" id="{76CFD226-5F11-7949-AB01-FA0CA24EC807}"/>
                  </a:ext>
                </a:extLst>
              </p:cNvPr>
              <p:cNvSpPr/>
              <p:nvPr/>
            </p:nvSpPr>
            <p:spPr bwMode="auto">
              <a:xfrm>
                <a:off x="3802063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2" name="išlïdé">
                <a:extLst>
                  <a:ext uri="{FF2B5EF4-FFF2-40B4-BE49-F238E27FC236}">
                    <a16:creationId xmlns:a16="http://schemas.microsoft.com/office/drawing/2014/main" id="{7603449A-E2A7-D44A-B469-F507D8C15CFD}"/>
                  </a:ext>
                </a:extLst>
              </p:cNvPr>
              <p:cNvSpPr/>
              <p:nvPr/>
            </p:nvSpPr>
            <p:spPr bwMode="auto">
              <a:xfrm>
                <a:off x="3789363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3" name="ïSlïde">
                <a:extLst>
                  <a:ext uri="{FF2B5EF4-FFF2-40B4-BE49-F238E27FC236}">
                    <a16:creationId xmlns:a16="http://schemas.microsoft.com/office/drawing/2014/main" id="{4FC8BA9D-E97F-0447-822D-D0A211DFA6B1}"/>
                  </a:ext>
                </a:extLst>
              </p:cNvPr>
              <p:cNvSpPr/>
              <p:nvPr/>
            </p:nvSpPr>
            <p:spPr bwMode="auto">
              <a:xfrm>
                <a:off x="3822701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4" name="îşľïďe">
                <a:extLst>
                  <a:ext uri="{FF2B5EF4-FFF2-40B4-BE49-F238E27FC236}">
                    <a16:creationId xmlns:a16="http://schemas.microsoft.com/office/drawing/2014/main" id="{6AB80447-D0E6-F544-8517-DC643EAEFEE8}"/>
                  </a:ext>
                </a:extLst>
              </p:cNvPr>
              <p:cNvSpPr/>
              <p:nvPr/>
            </p:nvSpPr>
            <p:spPr bwMode="auto">
              <a:xfrm>
                <a:off x="38322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5" name="ïşľíďê">
                <a:extLst>
                  <a:ext uri="{FF2B5EF4-FFF2-40B4-BE49-F238E27FC236}">
                    <a16:creationId xmlns:a16="http://schemas.microsoft.com/office/drawing/2014/main" id="{A59C1FE1-C423-2040-8CEE-37E0F50D3145}"/>
                  </a:ext>
                </a:extLst>
              </p:cNvPr>
              <p:cNvSpPr/>
              <p:nvPr/>
            </p:nvSpPr>
            <p:spPr bwMode="auto">
              <a:xfrm>
                <a:off x="38449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6" name="íś1ïdè">
                <a:extLst>
                  <a:ext uri="{FF2B5EF4-FFF2-40B4-BE49-F238E27FC236}">
                    <a16:creationId xmlns:a16="http://schemas.microsoft.com/office/drawing/2014/main" id="{5EBCDD8A-7483-A646-B809-57E218420F0B}"/>
                  </a:ext>
                </a:extLst>
              </p:cNvPr>
              <p:cNvSpPr/>
              <p:nvPr/>
            </p:nvSpPr>
            <p:spPr bwMode="auto">
              <a:xfrm>
                <a:off x="3854451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7" name="iṩḷiḍe">
                <a:extLst>
                  <a:ext uri="{FF2B5EF4-FFF2-40B4-BE49-F238E27FC236}">
                    <a16:creationId xmlns:a16="http://schemas.microsoft.com/office/drawing/2014/main" id="{323D0754-A199-6042-8ADB-04676AFFFD4A}"/>
                  </a:ext>
                </a:extLst>
              </p:cNvPr>
              <p:cNvSpPr/>
              <p:nvPr/>
            </p:nvSpPr>
            <p:spPr bwMode="auto">
              <a:xfrm>
                <a:off x="386556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8" name="ïŝ1iďè">
                <a:extLst>
                  <a:ext uri="{FF2B5EF4-FFF2-40B4-BE49-F238E27FC236}">
                    <a16:creationId xmlns:a16="http://schemas.microsoft.com/office/drawing/2014/main" id="{E6A20DAB-F020-8642-8A20-D8B04C6C30BE}"/>
                  </a:ext>
                </a:extLst>
              </p:cNvPr>
              <p:cNvSpPr/>
              <p:nvPr/>
            </p:nvSpPr>
            <p:spPr bwMode="auto">
              <a:xfrm>
                <a:off x="3878263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9" name="íṩļíḋê">
                <a:extLst>
                  <a:ext uri="{FF2B5EF4-FFF2-40B4-BE49-F238E27FC236}">
                    <a16:creationId xmlns:a16="http://schemas.microsoft.com/office/drawing/2014/main" id="{345CF231-1990-AB44-ACB1-C2381589D300}"/>
                  </a:ext>
                </a:extLst>
              </p:cNvPr>
              <p:cNvSpPr/>
              <p:nvPr/>
            </p:nvSpPr>
            <p:spPr bwMode="auto">
              <a:xfrm>
                <a:off x="38877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0" name="ïṧ1ïdè">
                <a:extLst>
                  <a:ext uri="{FF2B5EF4-FFF2-40B4-BE49-F238E27FC236}">
                    <a16:creationId xmlns:a16="http://schemas.microsoft.com/office/drawing/2014/main" id="{9E19E00A-55BB-8449-B18C-31DEB55114EE}"/>
                  </a:ext>
                </a:extLst>
              </p:cNvPr>
              <p:cNvSpPr/>
              <p:nvPr/>
            </p:nvSpPr>
            <p:spPr bwMode="auto">
              <a:xfrm>
                <a:off x="3897313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1" name="íŝḻîḍé">
                <a:extLst>
                  <a:ext uri="{FF2B5EF4-FFF2-40B4-BE49-F238E27FC236}">
                    <a16:creationId xmlns:a16="http://schemas.microsoft.com/office/drawing/2014/main" id="{715A5D24-F6A6-D74A-AFDA-F1EE5F0C5F6E}"/>
                  </a:ext>
                </a:extLst>
              </p:cNvPr>
              <p:cNvSpPr/>
              <p:nvPr/>
            </p:nvSpPr>
            <p:spPr bwMode="auto">
              <a:xfrm>
                <a:off x="3908426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2" name="îşḻïḓé">
                <a:extLst>
                  <a:ext uri="{FF2B5EF4-FFF2-40B4-BE49-F238E27FC236}">
                    <a16:creationId xmlns:a16="http://schemas.microsoft.com/office/drawing/2014/main" id="{83B9836A-AFCD-D946-A4A8-1B4B21FDFC2B}"/>
                  </a:ext>
                </a:extLst>
              </p:cNvPr>
              <p:cNvSpPr/>
              <p:nvPr/>
            </p:nvSpPr>
            <p:spPr bwMode="auto">
              <a:xfrm>
                <a:off x="39211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3" name="íśļíďè">
                <a:extLst>
                  <a:ext uri="{FF2B5EF4-FFF2-40B4-BE49-F238E27FC236}">
                    <a16:creationId xmlns:a16="http://schemas.microsoft.com/office/drawing/2014/main" id="{0352FC17-36A0-0D4A-8EF0-9EB6F3D86061}"/>
                  </a:ext>
                </a:extLst>
              </p:cNvPr>
              <p:cNvSpPr/>
              <p:nvPr/>
            </p:nvSpPr>
            <p:spPr bwMode="auto">
              <a:xfrm>
                <a:off x="3930651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4" name="iŝ1ïdé">
                <a:extLst>
                  <a:ext uri="{FF2B5EF4-FFF2-40B4-BE49-F238E27FC236}">
                    <a16:creationId xmlns:a16="http://schemas.microsoft.com/office/drawing/2014/main" id="{18597A7C-B137-BB4B-9A18-CF77E4BA2AE6}"/>
                  </a:ext>
                </a:extLst>
              </p:cNvPr>
              <p:cNvSpPr/>
              <p:nvPr/>
            </p:nvSpPr>
            <p:spPr bwMode="auto">
              <a:xfrm>
                <a:off x="3940176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5" name="is1ídè">
                <a:extLst>
                  <a:ext uri="{FF2B5EF4-FFF2-40B4-BE49-F238E27FC236}">
                    <a16:creationId xmlns:a16="http://schemas.microsoft.com/office/drawing/2014/main" id="{44EDC03C-F7E1-D246-BFB0-2BB6D227CAAF}"/>
                  </a:ext>
                </a:extLst>
              </p:cNvPr>
              <p:cNvSpPr/>
              <p:nvPr/>
            </p:nvSpPr>
            <p:spPr bwMode="auto">
              <a:xfrm>
                <a:off x="3951288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6" name="islíďê">
                <a:extLst>
                  <a:ext uri="{FF2B5EF4-FFF2-40B4-BE49-F238E27FC236}">
                    <a16:creationId xmlns:a16="http://schemas.microsoft.com/office/drawing/2014/main" id="{F989141C-CA8B-7246-87C7-6679EB92D1EB}"/>
                  </a:ext>
                </a:extLst>
              </p:cNvPr>
              <p:cNvSpPr/>
              <p:nvPr/>
            </p:nvSpPr>
            <p:spPr bwMode="auto">
              <a:xfrm>
                <a:off x="3963988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7" name="iṩlíḑê">
                <a:extLst>
                  <a:ext uri="{FF2B5EF4-FFF2-40B4-BE49-F238E27FC236}">
                    <a16:creationId xmlns:a16="http://schemas.microsoft.com/office/drawing/2014/main" id="{E7268F10-AB9F-844C-8D96-D40FB18BCD45}"/>
                  </a:ext>
                </a:extLst>
              </p:cNvPr>
              <p:cNvSpPr/>
              <p:nvPr/>
            </p:nvSpPr>
            <p:spPr bwMode="auto">
              <a:xfrm>
                <a:off x="3973513" y="3421063"/>
                <a:ext cx="6350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8" name="îṥḷïďê">
                <a:extLst>
                  <a:ext uri="{FF2B5EF4-FFF2-40B4-BE49-F238E27FC236}">
                    <a16:creationId xmlns:a16="http://schemas.microsoft.com/office/drawing/2014/main" id="{BE9EC57F-67EB-7642-9FEA-D114543C70AF}"/>
                  </a:ext>
                </a:extLst>
              </p:cNvPr>
              <p:cNvSpPr/>
              <p:nvPr/>
            </p:nvSpPr>
            <p:spPr bwMode="auto">
              <a:xfrm>
                <a:off x="3983038" y="3421063"/>
                <a:ext cx="7938" cy="30163"/>
              </a:xfrm>
              <a:custGeom>
                <a:avLst/>
                <a:gdLst>
                  <a:gd name="T0" fmla="*/ 0 w 2"/>
                  <a:gd name="T1" fmla="*/ 0 h 9"/>
                  <a:gd name="T2" fmla="*/ 2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3"/>
                      <a:pt x="2" y="6"/>
                      <a:pt x="2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9" name="íṥḻïďè">
                <a:extLst>
                  <a:ext uri="{FF2B5EF4-FFF2-40B4-BE49-F238E27FC236}">
                    <a16:creationId xmlns:a16="http://schemas.microsoft.com/office/drawing/2014/main" id="{076ABC04-189E-574C-82F3-85DD9A8BC834}"/>
                  </a:ext>
                </a:extLst>
              </p:cNvPr>
              <p:cNvSpPr/>
              <p:nvPr/>
            </p:nvSpPr>
            <p:spPr bwMode="auto">
              <a:xfrm>
                <a:off x="3997326" y="3421063"/>
                <a:ext cx="3175" cy="30163"/>
              </a:xfrm>
              <a:custGeom>
                <a:avLst/>
                <a:gdLst>
                  <a:gd name="T0" fmla="*/ 0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6"/>
                      <a:pt x="0" y="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0" name="íṡḷíḍè">
                <a:extLst>
                  <a:ext uri="{FF2B5EF4-FFF2-40B4-BE49-F238E27FC236}">
                    <a16:creationId xmlns:a16="http://schemas.microsoft.com/office/drawing/2014/main" id="{9F943233-EC58-AE4E-8DC7-68947B9C8F65}"/>
                  </a:ext>
                </a:extLst>
              </p:cNvPr>
              <p:cNvSpPr/>
              <p:nvPr/>
            </p:nvSpPr>
            <p:spPr bwMode="auto">
              <a:xfrm>
                <a:off x="4006851" y="3421063"/>
                <a:ext cx="3175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1" name="î$ḷîḑé">
                <a:extLst>
                  <a:ext uri="{FF2B5EF4-FFF2-40B4-BE49-F238E27FC236}">
                    <a16:creationId xmlns:a16="http://schemas.microsoft.com/office/drawing/2014/main" id="{0A588D86-41AF-CA43-88F7-95D6B009B2A6}"/>
                  </a:ext>
                </a:extLst>
              </p:cNvPr>
              <p:cNvSpPr/>
              <p:nvPr/>
            </p:nvSpPr>
            <p:spPr bwMode="auto">
              <a:xfrm>
                <a:off x="4016376" y="3421063"/>
                <a:ext cx="6350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2" name="í$ľîdè">
                <a:extLst>
                  <a:ext uri="{FF2B5EF4-FFF2-40B4-BE49-F238E27FC236}">
                    <a16:creationId xmlns:a16="http://schemas.microsoft.com/office/drawing/2014/main" id="{6FABFD47-2734-4446-B795-B9787EF2711A}"/>
                  </a:ext>
                </a:extLst>
              </p:cNvPr>
              <p:cNvSpPr/>
              <p:nvPr/>
            </p:nvSpPr>
            <p:spPr bwMode="auto">
              <a:xfrm>
                <a:off x="4025901" y="3421063"/>
                <a:ext cx="7938" cy="30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3" name="iṥ1iḍè">
                <a:extLst>
                  <a:ext uri="{FF2B5EF4-FFF2-40B4-BE49-F238E27FC236}">
                    <a16:creationId xmlns:a16="http://schemas.microsoft.com/office/drawing/2014/main" id="{D3E4FC17-F1FD-D54F-A3C3-4B453B55FB15}"/>
                  </a:ext>
                </a:extLst>
              </p:cNvPr>
              <p:cNvSpPr/>
              <p:nvPr/>
            </p:nvSpPr>
            <p:spPr bwMode="auto">
              <a:xfrm>
                <a:off x="4040188" y="3417888"/>
                <a:ext cx="39688" cy="3175"/>
              </a:xfrm>
              <a:prstGeom prst="rect">
                <a:avLst/>
              </a:pr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4" name="ïslidé">
                <a:extLst>
                  <a:ext uri="{FF2B5EF4-FFF2-40B4-BE49-F238E27FC236}">
                    <a16:creationId xmlns:a16="http://schemas.microsoft.com/office/drawing/2014/main" id="{54435714-66DC-9440-94A4-20580E060162}"/>
                  </a:ext>
                </a:extLst>
              </p:cNvPr>
              <p:cNvSpPr/>
              <p:nvPr/>
            </p:nvSpPr>
            <p:spPr bwMode="auto">
              <a:xfrm>
                <a:off x="3679826" y="3490913"/>
                <a:ext cx="17463" cy="63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5" name="íṡlïďè">
                <a:extLst>
                  <a:ext uri="{FF2B5EF4-FFF2-40B4-BE49-F238E27FC236}">
                    <a16:creationId xmlns:a16="http://schemas.microsoft.com/office/drawing/2014/main" id="{3C0D1BC8-F765-174B-B52E-0C25F380F634}"/>
                  </a:ext>
                </a:extLst>
              </p:cNvPr>
              <p:cNvSpPr/>
              <p:nvPr/>
            </p:nvSpPr>
            <p:spPr bwMode="auto">
              <a:xfrm>
                <a:off x="3884613" y="3490913"/>
                <a:ext cx="55563" cy="53975"/>
              </a:xfrm>
              <a:custGeom>
                <a:avLst/>
                <a:gdLst>
                  <a:gd name="T0" fmla="*/ 0 w 35"/>
                  <a:gd name="T1" fmla="*/ 0 h 34"/>
                  <a:gd name="T2" fmla="*/ 35 w 35"/>
                  <a:gd name="T3" fmla="*/ 0 h 34"/>
                  <a:gd name="T4" fmla="*/ 35 w 35"/>
                  <a:gd name="T5" fmla="*/ 34 h 34"/>
                  <a:gd name="T6" fmla="*/ 0 w 35"/>
                  <a:gd name="T7" fmla="*/ 34 h 34"/>
                  <a:gd name="T8" fmla="*/ 0 w 35"/>
                  <a:gd name="T9" fmla="*/ 0 h 34"/>
                  <a:gd name="T10" fmla="*/ 0 w 35"/>
                  <a:gd name="T11" fmla="*/ 0 h 34"/>
                  <a:gd name="T12" fmla="*/ 4 w 35"/>
                  <a:gd name="T13" fmla="*/ 8 h 34"/>
                  <a:gd name="T14" fmla="*/ 4 w 35"/>
                  <a:gd name="T15" fmla="*/ 27 h 34"/>
                  <a:gd name="T16" fmla="*/ 8 w 35"/>
                  <a:gd name="T17" fmla="*/ 27 h 34"/>
                  <a:gd name="T18" fmla="*/ 8 w 35"/>
                  <a:gd name="T19" fmla="*/ 8 h 34"/>
                  <a:gd name="T20" fmla="*/ 4 w 35"/>
                  <a:gd name="T21" fmla="*/ 8 h 34"/>
                  <a:gd name="T22" fmla="*/ 4 w 35"/>
                  <a:gd name="T23" fmla="*/ 8 h 34"/>
                  <a:gd name="T24" fmla="*/ 29 w 35"/>
                  <a:gd name="T25" fmla="*/ 8 h 34"/>
                  <a:gd name="T26" fmla="*/ 29 w 35"/>
                  <a:gd name="T27" fmla="*/ 27 h 34"/>
                  <a:gd name="T28" fmla="*/ 31 w 35"/>
                  <a:gd name="T29" fmla="*/ 27 h 34"/>
                  <a:gd name="T30" fmla="*/ 31 w 35"/>
                  <a:gd name="T31" fmla="*/ 8 h 34"/>
                  <a:gd name="T32" fmla="*/ 29 w 35"/>
                  <a:gd name="T33" fmla="*/ 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" h="34">
                    <a:moveTo>
                      <a:pt x="0" y="0"/>
                    </a:moveTo>
                    <a:lnTo>
                      <a:pt x="35" y="0"/>
                    </a:lnTo>
                    <a:lnTo>
                      <a:pt x="35" y="34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4" y="8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close/>
                    <a:moveTo>
                      <a:pt x="29" y="8"/>
                    </a:moveTo>
                    <a:lnTo>
                      <a:pt x="29" y="27"/>
                    </a:lnTo>
                    <a:lnTo>
                      <a:pt x="31" y="27"/>
                    </a:lnTo>
                    <a:lnTo>
                      <a:pt x="31" y="8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56" name="iṧ1ïḓè">
                <a:extLst>
                  <a:ext uri="{FF2B5EF4-FFF2-40B4-BE49-F238E27FC236}">
                    <a16:creationId xmlns:a16="http://schemas.microsoft.com/office/drawing/2014/main" id="{D8B395CA-8099-F34B-8458-3E462716FB64}"/>
                  </a:ext>
                </a:extLst>
              </p:cNvPr>
              <p:cNvSpPr/>
              <p:nvPr/>
            </p:nvSpPr>
            <p:spPr bwMode="auto">
              <a:xfrm>
                <a:off x="3551238" y="3067050"/>
                <a:ext cx="722313" cy="727075"/>
              </a:xfrm>
              <a:custGeom>
                <a:avLst/>
                <a:gdLst>
                  <a:gd name="T0" fmla="*/ 109 w 219"/>
                  <a:gd name="T1" fmla="*/ 0 h 218"/>
                  <a:gd name="T2" fmla="*/ 219 w 219"/>
                  <a:gd name="T3" fmla="*/ 109 h 218"/>
                  <a:gd name="T4" fmla="*/ 109 w 219"/>
                  <a:gd name="T5" fmla="*/ 218 h 218"/>
                  <a:gd name="T6" fmla="*/ 0 w 219"/>
                  <a:gd name="T7" fmla="*/ 109 h 218"/>
                  <a:gd name="T8" fmla="*/ 109 w 219"/>
                  <a:gd name="T9" fmla="*/ 0 h 218"/>
                  <a:gd name="T10" fmla="*/ 109 w 219"/>
                  <a:gd name="T11" fmla="*/ 3 h 218"/>
                  <a:gd name="T12" fmla="*/ 4 w 219"/>
                  <a:gd name="T13" fmla="*/ 109 h 218"/>
                  <a:gd name="T14" fmla="*/ 109 w 219"/>
                  <a:gd name="T15" fmla="*/ 215 h 218"/>
                  <a:gd name="T16" fmla="*/ 215 w 219"/>
                  <a:gd name="T17" fmla="*/ 109 h 218"/>
                  <a:gd name="T18" fmla="*/ 109 w 219"/>
                  <a:gd name="T19" fmla="*/ 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9" h="218">
                    <a:moveTo>
                      <a:pt x="109" y="0"/>
                    </a:moveTo>
                    <a:cubicBezTo>
                      <a:pt x="170" y="0"/>
                      <a:pt x="219" y="49"/>
                      <a:pt x="219" y="109"/>
                    </a:cubicBezTo>
                    <a:cubicBezTo>
                      <a:pt x="219" y="169"/>
                      <a:pt x="170" y="218"/>
                      <a:pt x="109" y="218"/>
                    </a:cubicBezTo>
                    <a:cubicBezTo>
                      <a:pt x="49" y="218"/>
                      <a:pt x="0" y="169"/>
                      <a:pt x="0" y="109"/>
                    </a:cubicBezTo>
                    <a:cubicBezTo>
                      <a:pt x="0" y="49"/>
                      <a:pt x="49" y="0"/>
                      <a:pt x="109" y="0"/>
                    </a:cubicBezTo>
                    <a:close/>
                    <a:moveTo>
                      <a:pt x="109" y="3"/>
                    </a:moveTo>
                    <a:cubicBezTo>
                      <a:pt x="51" y="3"/>
                      <a:pt x="4" y="51"/>
                      <a:pt x="4" y="109"/>
                    </a:cubicBezTo>
                    <a:cubicBezTo>
                      <a:pt x="4" y="167"/>
                      <a:pt x="51" y="215"/>
                      <a:pt x="109" y="215"/>
                    </a:cubicBezTo>
                    <a:cubicBezTo>
                      <a:pt x="168" y="215"/>
                      <a:pt x="215" y="167"/>
                      <a:pt x="215" y="109"/>
                    </a:cubicBezTo>
                    <a:cubicBezTo>
                      <a:pt x="215" y="51"/>
                      <a:pt x="168" y="3"/>
                      <a:pt x="109" y="3"/>
                    </a:cubicBezTo>
                    <a:close/>
                  </a:path>
                </a:pathLst>
              </a:custGeom>
              <a:solidFill>
                <a:srgbClr val="1E26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752274E9-6CD8-164F-A448-48D8BF6118A2}"/>
              </a:ext>
            </a:extLst>
          </p:cNvPr>
          <p:cNvSpPr/>
          <p:nvPr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rgbClr val="48636F"/>
          </a:solidFill>
          <a:ln>
            <a:solidFill>
              <a:srgbClr val="486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A7C35-87D2-DA4B-BFCA-04E3FECB0350}"/>
              </a:ext>
            </a:extLst>
          </p:cNvPr>
          <p:cNvSpPr txBox="1"/>
          <p:nvPr/>
        </p:nvSpPr>
        <p:spPr>
          <a:xfrm>
            <a:off x="-346682" y="2278505"/>
            <a:ext cx="363580" cy="686168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24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3F7D80-5DC8-FF41-8EDC-416F435C83C0}"/>
              </a:ext>
            </a:extLst>
          </p:cNvPr>
          <p:cNvGrpSpPr/>
          <p:nvPr/>
        </p:nvGrpSpPr>
        <p:grpSpPr>
          <a:xfrm>
            <a:off x="1039091" y="1607126"/>
            <a:ext cx="2985982" cy="4628574"/>
            <a:chOff x="1039091" y="1607126"/>
            <a:chExt cx="2985982" cy="462857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B8C2529-B1BE-F546-93BB-C59E8740A618}"/>
                </a:ext>
              </a:extLst>
            </p:cNvPr>
            <p:cNvGrpSpPr/>
            <p:nvPr/>
          </p:nvGrpSpPr>
          <p:grpSpPr>
            <a:xfrm>
              <a:off x="1039091" y="1607126"/>
              <a:ext cx="2985982" cy="4628574"/>
              <a:chOff x="1039091" y="1607126"/>
              <a:chExt cx="2985982" cy="428105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A1210A3-8C97-9F41-86A1-E5E5E430CB17}"/>
                  </a:ext>
                </a:extLst>
              </p:cNvPr>
              <p:cNvSpPr/>
              <p:nvPr/>
            </p:nvSpPr>
            <p:spPr>
              <a:xfrm>
                <a:off x="1039091" y="1607126"/>
                <a:ext cx="2985981" cy="42810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863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任意形状 21">
                <a:extLst>
                  <a:ext uri="{FF2B5EF4-FFF2-40B4-BE49-F238E27FC236}">
                    <a16:creationId xmlns:a16="http://schemas.microsoft.com/office/drawing/2014/main" id="{783E710C-1B59-EB40-A3E0-20D7DE08EF02}"/>
                  </a:ext>
                </a:extLst>
              </p:cNvPr>
              <p:cNvSpPr/>
              <p:nvPr/>
            </p:nvSpPr>
            <p:spPr>
              <a:xfrm>
                <a:off x="1039092" y="1607126"/>
                <a:ext cx="2985981" cy="1427019"/>
              </a:xfrm>
              <a:custGeom>
                <a:avLst/>
                <a:gdLst>
                  <a:gd name="connsiteX0" fmla="*/ 0 w 2985981"/>
                  <a:gd name="connsiteY0" fmla="*/ 0 h 1191495"/>
                  <a:gd name="connsiteX1" fmla="*/ 2985981 w 2985981"/>
                  <a:gd name="connsiteY1" fmla="*/ 0 h 1191495"/>
                  <a:gd name="connsiteX2" fmla="*/ 2985981 w 2985981"/>
                  <a:gd name="connsiteY2" fmla="*/ 669505 h 1191495"/>
                  <a:gd name="connsiteX3" fmla="*/ 2942943 w 2985981"/>
                  <a:gd name="connsiteY3" fmla="*/ 717359 h 1191495"/>
                  <a:gd name="connsiteX4" fmla="*/ 1455638 w 2985981"/>
                  <a:gd name="connsiteY4" fmla="*/ 1191495 h 1191495"/>
                  <a:gd name="connsiteX5" fmla="*/ 53058 w 2985981"/>
                  <a:gd name="connsiteY5" fmla="*/ 792057 h 1191495"/>
                  <a:gd name="connsiteX6" fmla="*/ 0 w 2985981"/>
                  <a:gd name="connsiteY6" fmla="*/ 745278 h 1191495"/>
                  <a:gd name="connsiteX7" fmla="*/ 0 w 2985981"/>
                  <a:gd name="connsiteY7" fmla="*/ 0 h 119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981" h="1191495">
                    <a:moveTo>
                      <a:pt x="0" y="0"/>
                    </a:moveTo>
                    <a:lnTo>
                      <a:pt x="2985981" y="0"/>
                    </a:lnTo>
                    <a:lnTo>
                      <a:pt x="2985981" y="669505"/>
                    </a:lnTo>
                    <a:lnTo>
                      <a:pt x="2942943" y="717359"/>
                    </a:lnTo>
                    <a:cubicBezTo>
                      <a:pt x="2656513" y="999776"/>
                      <a:pt x="2097876" y="1191495"/>
                      <a:pt x="1455638" y="1191495"/>
                    </a:cubicBezTo>
                    <a:cubicBezTo>
                      <a:pt x="871786" y="1191495"/>
                      <a:pt x="357024" y="1033049"/>
                      <a:pt x="53058" y="792057"/>
                    </a:cubicBezTo>
                    <a:lnTo>
                      <a:pt x="0" y="7452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8636F"/>
              </a:solidFill>
              <a:ln>
                <a:solidFill>
                  <a:srgbClr val="4863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34C10287-FFB3-DE40-A71D-CAF808B32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10000"/>
              </a:blip>
              <a:stretch>
                <a:fillRect/>
              </a:stretch>
            </p:blipFill>
            <p:spPr>
              <a:xfrm>
                <a:off x="2155826" y="1929415"/>
                <a:ext cx="752506" cy="752506"/>
              </a:xfrm>
              <a:prstGeom prst="rect">
                <a:avLst/>
              </a:prstGeom>
            </p:spPr>
          </p:pic>
          <p:sp>
            <p:nvSpPr>
              <p:cNvPr id="24" name="任意形状 23">
                <a:extLst>
                  <a:ext uri="{FF2B5EF4-FFF2-40B4-BE49-F238E27FC236}">
                    <a16:creationId xmlns:a16="http://schemas.microsoft.com/office/drawing/2014/main" id="{DF2513B8-672F-BD45-A1B2-F226561AB46D}"/>
                  </a:ext>
                </a:extLst>
              </p:cNvPr>
              <p:cNvSpPr/>
              <p:nvPr/>
            </p:nvSpPr>
            <p:spPr>
              <a:xfrm>
                <a:off x="1100138" y="1643062"/>
                <a:ext cx="2863884" cy="1343026"/>
              </a:xfrm>
              <a:custGeom>
                <a:avLst/>
                <a:gdLst>
                  <a:gd name="connsiteX0" fmla="*/ 0 w 2985981"/>
                  <a:gd name="connsiteY0" fmla="*/ 0 h 1191495"/>
                  <a:gd name="connsiteX1" fmla="*/ 2985981 w 2985981"/>
                  <a:gd name="connsiteY1" fmla="*/ 0 h 1191495"/>
                  <a:gd name="connsiteX2" fmla="*/ 2985981 w 2985981"/>
                  <a:gd name="connsiteY2" fmla="*/ 669505 h 1191495"/>
                  <a:gd name="connsiteX3" fmla="*/ 2942943 w 2985981"/>
                  <a:gd name="connsiteY3" fmla="*/ 717359 h 1191495"/>
                  <a:gd name="connsiteX4" fmla="*/ 1455638 w 2985981"/>
                  <a:gd name="connsiteY4" fmla="*/ 1191495 h 1191495"/>
                  <a:gd name="connsiteX5" fmla="*/ 53058 w 2985981"/>
                  <a:gd name="connsiteY5" fmla="*/ 792057 h 1191495"/>
                  <a:gd name="connsiteX6" fmla="*/ 0 w 2985981"/>
                  <a:gd name="connsiteY6" fmla="*/ 745278 h 1191495"/>
                  <a:gd name="connsiteX7" fmla="*/ 0 w 2985981"/>
                  <a:gd name="connsiteY7" fmla="*/ 0 h 119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981" h="1191495">
                    <a:moveTo>
                      <a:pt x="0" y="0"/>
                    </a:moveTo>
                    <a:lnTo>
                      <a:pt x="2985981" y="0"/>
                    </a:lnTo>
                    <a:lnTo>
                      <a:pt x="2985981" y="669505"/>
                    </a:lnTo>
                    <a:lnTo>
                      <a:pt x="2942943" y="717359"/>
                    </a:lnTo>
                    <a:cubicBezTo>
                      <a:pt x="2656513" y="999776"/>
                      <a:pt x="2097876" y="1191495"/>
                      <a:pt x="1455638" y="1191495"/>
                    </a:cubicBezTo>
                    <a:cubicBezTo>
                      <a:pt x="871786" y="1191495"/>
                      <a:pt x="357024" y="1033049"/>
                      <a:pt x="53058" y="792057"/>
                    </a:cubicBezTo>
                    <a:lnTo>
                      <a:pt x="0" y="7452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1955EB-92E6-A14E-9E31-25ADD5928630}"/>
                </a:ext>
              </a:extLst>
            </p:cNvPr>
            <p:cNvSpPr/>
            <p:nvPr/>
          </p:nvSpPr>
          <p:spPr>
            <a:xfrm>
              <a:off x="1100137" y="2082274"/>
              <a:ext cx="2863885" cy="49731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宽松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31DDCF-7004-D64C-B227-A66E224FB65A}"/>
              </a:ext>
            </a:extLst>
          </p:cNvPr>
          <p:cNvGrpSpPr/>
          <p:nvPr/>
        </p:nvGrpSpPr>
        <p:grpSpPr>
          <a:xfrm>
            <a:off x="4603009" y="1607126"/>
            <a:ext cx="2985982" cy="4628574"/>
            <a:chOff x="4603009" y="1607126"/>
            <a:chExt cx="2985982" cy="4628574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06324A2-BE0E-684C-8AAD-EA1AA22FEE76}"/>
                </a:ext>
              </a:extLst>
            </p:cNvPr>
            <p:cNvGrpSpPr/>
            <p:nvPr/>
          </p:nvGrpSpPr>
          <p:grpSpPr>
            <a:xfrm>
              <a:off x="4603009" y="1607126"/>
              <a:ext cx="2985982" cy="4628574"/>
              <a:chOff x="4603009" y="1607126"/>
              <a:chExt cx="2985982" cy="428105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BFEE1E2-8A82-CA42-A25A-048109852FED}"/>
                  </a:ext>
                </a:extLst>
              </p:cNvPr>
              <p:cNvGrpSpPr/>
              <p:nvPr/>
            </p:nvGrpSpPr>
            <p:grpSpPr>
              <a:xfrm>
                <a:off x="4603009" y="1607126"/>
                <a:ext cx="2985982" cy="4281055"/>
                <a:chOff x="1039091" y="1607126"/>
                <a:chExt cx="2985982" cy="4281055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6A3C438A-D3B7-3A4F-92D0-520730837E4D}"/>
                    </a:ext>
                  </a:extLst>
                </p:cNvPr>
                <p:cNvSpPr/>
                <p:nvPr/>
              </p:nvSpPr>
              <p:spPr>
                <a:xfrm>
                  <a:off x="1039091" y="1607126"/>
                  <a:ext cx="2985981" cy="428105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863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endParaRPr kumimoji="1"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" name="任意形状 30">
                  <a:extLst>
                    <a:ext uri="{FF2B5EF4-FFF2-40B4-BE49-F238E27FC236}">
                      <a16:creationId xmlns:a16="http://schemas.microsoft.com/office/drawing/2014/main" id="{DBC01F08-387E-1141-B1D5-DF92E6D1E53C}"/>
                    </a:ext>
                  </a:extLst>
                </p:cNvPr>
                <p:cNvSpPr/>
                <p:nvPr/>
              </p:nvSpPr>
              <p:spPr>
                <a:xfrm>
                  <a:off x="1039092" y="1607126"/>
                  <a:ext cx="2985981" cy="1427019"/>
                </a:xfrm>
                <a:custGeom>
                  <a:avLst/>
                  <a:gdLst>
                    <a:gd name="connsiteX0" fmla="*/ 0 w 2985981"/>
                    <a:gd name="connsiteY0" fmla="*/ 0 h 1191495"/>
                    <a:gd name="connsiteX1" fmla="*/ 2985981 w 2985981"/>
                    <a:gd name="connsiteY1" fmla="*/ 0 h 1191495"/>
                    <a:gd name="connsiteX2" fmla="*/ 2985981 w 2985981"/>
                    <a:gd name="connsiteY2" fmla="*/ 669505 h 1191495"/>
                    <a:gd name="connsiteX3" fmla="*/ 2942943 w 2985981"/>
                    <a:gd name="connsiteY3" fmla="*/ 717359 h 1191495"/>
                    <a:gd name="connsiteX4" fmla="*/ 1455638 w 2985981"/>
                    <a:gd name="connsiteY4" fmla="*/ 1191495 h 1191495"/>
                    <a:gd name="connsiteX5" fmla="*/ 53058 w 2985981"/>
                    <a:gd name="connsiteY5" fmla="*/ 792057 h 1191495"/>
                    <a:gd name="connsiteX6" fmla="*/ 0 w 2985981"/>
                    <a:gd name="connsiteY6" fmla="*/ 745278 h 1191495"/>
                    <a:gd name="connsiteX7" fmla="*/ 0 w 2985981"/>
                    <a:gd name="connsiteY7" fmla="*/ 0 h 119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85981" h="1191495">
                      <a:moveTo>
                        <a:pt x="0" y="0"/>
                      </a:moveTo>
                      <a:lnTo>
                        <a:pt x="2985981" y="0"/>
                      </a:lnTo>
                      <a:lnTo>
                        <a:pt x="2985981" y="669505"/>
                      </a:lnTo>
                      <a:lnTo>
                        <a:pt x="2942943" y="717359"/>
                      </a:lnTo>
                      <a:cubicBezTo>
                        <a:pt x="2656513" y="999776"/>
                        <a:pt x="2097876" y="1191495"/>
                        <a:pt x="1455638" y="1191495"/>
                      </a:cubicBezTo>
                      <a:cubicBezTo>
                        <a:pt x="871786" y="1191495"/>
                        <a:pt x="357024" y="1033049"/>
                        <a:pt x="53058" y="792057"/>
                      </a:cubicBezTo>
                      <a:lnTo>
                        <a:pt x="0" y="74527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8636F"/>
                </a:solidFill>
                <a:ln>
                  <a:solidFill>
                    <a:srgbClr val="4863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endParaRPr kumimoji="1"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pic>
            <p:nvPicPr>
              <p:cNvPr id="28" name="图形 27">
                <a:extLst>
                  <a:ext uri="{FF2B5EF4-FFF2-40B4-BE49-F238E27FC236}">
                    <a16:creationId xmlns:a16="http://schemas.microsoft.com/office/drawing/2014/main" id="{FA86278B-BE9F-8443-A40E-7309B29E9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89" y="1880707"/>
                <a:ext cx="758193" cy="758193"/>
              </a:xfrm>
              <a:prstGeom prst="rect">
                <a:avLst/>
              </a:prstGeom>
            </p:spPr>
          </p:pic>
          <p:sp>
            <p:nvSpPr>
              <p:cNvPr id="29" name="任意形状 28">
                <a:extLst>
                  <a:ext uri="{FF2B5EF4-FFF2-40B4-BE49-F238E27FC236}">
                    <a16:creationId xmlns:a16="http://schemas.microsoft.com/office/drawing/2014/main" id="{32E21851-FD5E-D541-8460-F4347662460C}"/>
                  </a:ext>
                </a:extLst>
              </p:cNvPr>
              <p:cNvSpPr/>
              <p:nvPr/>
            </p:nvSpPr>
            <p:spPr>
              <a:xfrm>
                <a:off x="4664056" y="1643062"/>
                <a:ext cx="2863884" cy="1343026"/>
              </a:xfrm>
              <a:custGeom>
                <a:avLst/>
                <a:gdLst>
                  <a:gd name="connsiteX0" fmla="*/ 0 w 2985981"/>
                  <a:gd name="connsiteY0" fmla="*/ 0 h 1191495"/>
                  <a:gd name="connsiteX1" fmla="*/ 2985981 w 2985981"/>
                  <a:gd name="connsiteY1" fmla="*/ 0 h 1191495"/>
                  <a:gd name="connsiteX2" fmla="*/ 2985981 w 2985981"/>
                  <a:gd name="connsiteY2" fmla="*/ 669505 h 1191495"/>
                  <a:gd name="connsiteX3" fmla="*/ 2942943 w 2985981"/>
                  <a:gd name="connsiteY3" fmla="*/ 717359 h 1191495"/>
                  <a:gd name="connsiteX4" fmla="*/ 1455638 w 2985981"/>
                  <a:gd name="connsiteY4" fmla="*/ 1191495 h 1191495"/>
                  <a:gd name="connsiteX5" fmla="*/ 53058 w 2985981"/>
                  <a:gd name="connsiteY5" fmla="*/ 792057 h 1191495"/>
                  <a:gd name="connsiteX6" fmla="*/ 0 w 2985981"/>
                  <a:gd name="connsiteY6" fmla="*/ 745278 h 1191495"/>
                  <a:gd name="connsiteX7" fmla="*/ 0 w 2985981"/>
                  <a:gd name="connsiteY7" fmla="*/ 0 h 119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981" h="1191495">
                    <a:moveTo>
                      <a:pt x="0" y="0"/>
                    </a:moveTo>
                    <a:lnTo>
                      <a:pt x="2985981" y="0"/>
                    </a:lnTo>
                    <a:lnTo>
                      <a:pt x="2985981" y="669505"/>
                    </a:lnTo>
                    <a:lnTo>
                      <a:pt x="2942943" y="717359"/>
                    </a:lnTo>
                    <a:cubicBezTo>
                      <a:pt x="2656513" y="999776"/>
                      <a:pt x="2097876" y="1191495"/>
                      <a:pt x="1455638" y="1191495"/>
                    </a:cubicBezTo>
                    <a:cubicBezTo>
                      <a:pt x="871786" y="1191495"/>
                      <a:pt x="357024" y="1033049"/>
                      <a:pt x="53058" y="792057"/>
                    </a:cubicBezTo>
                    <a:lnTo>
                      <a:pt x="0" y="7452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FE32862-5142-F54D-BC66-7A786549CD68}"/>
                </a:ext>
              </a:extLst>
            </p:cNvPr>
            <p:cNvSpPr/>
            <p:nvPr/>
          </p:nvSpPr>
          <p:spPr>
            <a:xfrm>
              <a:off x="4664055" y="2082274"/>
              <a:ext cx="2863886" cy="49731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简洁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0C450B-4101-4241-805D-F0182EDEE08F}"/>
              </a:ext>
            </a:extLst>
          </p:cNvPr>
          <p:cNvGrpSpPr/>
          <p:nvPr/>
        </p:nvGrpSpPr>
        <p:grpSpPr>
          <a:xfrm>
            <a:off x="8166927" y="1607126"/>
            <a:ext cx="2985982" cy="4628574"/>
            <a:chOff x="8166927" y="1607126"/>
            <a:chExt cx="2985982" cy="4628574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F537F0C-7435-FD42-8F6D-55A54D26C4FC}"/>
                </a:ext>
              </a:extLst>
            </p:cNvPr>
            <p:cNvGrpSpPr/>
            <p:nvPr/>
          </p:nvGrpSpPr>
          <p:grpSpPr>
            <a:xfrm>
              <a:off x="8166927" y="1607126"/>
              <a:ext cx="2985982" cy="4628574"/>
              <a:chOff x="8166927" y="1607126"/>
              <a:chExt cx="2985982" cy="428105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6BED3D5-B775-C944-936D-C3B4B2B33A68}"/>
                  </a:ext>
                </a:extLst>
              </p:cNvPr>
              <p:cNvGrpSpPr/>
              <p:nvPr/>
            </p:nvGrpSpPr>
            <p:grpSpPr>
              <a:xfrm>
                <a:off x="8166927" y="1607126"/>
                <a:ext cx="2985982" cy="4281055"/>
                <a:chOff x="1039091" y="1607126"/>
                <a:chExt cx="2985982" cy="4281055"/>
              </a:xfrm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48C52C0-CD03-DA41-BC05-43405D0FE425}"/>
                    </a:ext>
                  </a:extLst>
                </p:cNvPr>
                <p:cNvSpPr/>
                <p:nvPr/>
              </p:nvSpPr>
              <p:spPr>
                <a:xfrm>
                  <a:off x="1039091" y="1607126"/>
                  <a:ext cx="2985981" cy="428105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863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endParaRPr kumimoji="1"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2" name="任意形状 51">
                  <a:extLst>
                    <a:ext uri="{FF2B5EF4-FFF2-40B4-BE49-F238E27FC236}">
                      <a16:creationId xmlns:a16="http://schemas.microsoft.com/office/drawing/2014/main" id="{3BB09509-0EFF-CB4B-98A2-A6294751FF77}"/>
                    </a:ext>
                  </a:extLst>
                </p:cNvPr>
                <p:cNvSpPr/>
                <p:nvPr/>
              </p:nvSpPr>
              <p:spPr>
                <a:xfrm>
                  <a:off x="1039092" y="1607126"/>
                  <a:ext cx="2985981" cy="1427019"/>
                </a:xfrm>
                <a:custGeom>
                  <a:avLst/>
                  <a:gdLst>
                    <a:gd name="connsiteX0" fmla="*/ 0 w 2985981"/>
                    <a:gd name="connsiteY0" fmla="*/ 0 h 1191495"/>
                    <a:gd name="connsiteX1" fmla="*/ 2985981 w 2985981"/>
                    <a:gd name="connsiteY1" fmla="*/ 0 h 1191495"/>
                    <a:gd name="connsiteX2" fmla="*/ 2985981 w 2985981"/>
                    <a:gd name="connsiteY2" fmla="*/ 669505 h 1191495"/>
                    <a:gd name="connsiteX3" fmla="*/ 2942943 w 2985981"/>
                    <a:gd name="connsiteY3" fmla="*/ 717359 h 1191495"/>
                    <a:gd name="connsiteX4" fmla="*/ 1455638 w 2985981"/>
                    <a:gd name="connsiteY4" fmla="*/ 1191495 h 1191495"/>
                    <a:gd name="connsiteX5" fmla="*/ 53058 w 2985981"/>
                    <a:gd name="connsiteY5" fmla="*/ 792057 h 1191495"/>
                    <a:gd name="connsiteX6" fmla="*/ 0 w 2985981"/>
                    <a:gd name="connsiteY6" fmla="*/ 745278 h 1191495"/>
                    <a:gd name="connsiteX7" fmla="*/ 0 w 2985981"/>
                    <a:gd name="connsiteY7" fmla="*/ 0 h 1191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85981" h="1191495">
                      <a:moveTo>
                        <a:pt x="0" y="0"/>
                      </a:moveTo>
                      <a:lnTo>
                        <a:pt x="2985981" y="0"/>
                      </a:lnTo>
                      <a:lnTo>
                        <a:pt x="2985981" y="669505"/>
                      </a:lnTo>
                      <a:lnTo>
                        <a:pt x="2942943" y="717359"/>
                      </a:lnTo>
                      <a:cubicBezTo>
                        <a:pt x="2656513" y="999776"/>
                        <a:pt x="2097876" y="1191495"/>
                        <a:pt x="1455638" y="1191495"/>
                      </a:cubicBezTo>
                      <a:cubicBezTo>
                        <a:pt x="871786" y="1191495"/>
                        <a:pt x="357024" y="1033049"/>
                        <a:pt x="53058" y="792057"/>
                      </a:cubicBezTo>
                      <a:lnTo>
                        <a:pt x="0" y="74527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8636F"/>
                </a:solidFill>
                <a:ln>
                  <a:solidFill>
                    <a:srgbClr val="4863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130000"/>
                    </a:lnSpc>
                  </a:pPr>
                  <a:endParaRPr kumimoji="1"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pic>
            <p:nvPicPr>
              <p:cNvPr id="38" name="图形 37">
                <a:extLst>
                  <a:ext uri="{FF2B5EF4-FFF2-40B4-BE49-F238E27FC236}">
                    <a16:creationId xmlns:a16="http://schemas.microsoft.com/office/drawing/2014/main" id="{2DBE399B-27A3-DA4E-9499-A61ACA8DB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10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252550" y="1880707"/>
                <a:ext cx="831542" cy="831542"/>
              </a:xfrm>
              <a:prstGeom prst="rect">
                <a:avLst/>
              </a:prstGeom>
            </p:spPr>
          </p:pic>
          <p:sp>
            <p:nvSpPr>
              <p:cNvPr id="50" name="任意形状 49">
                <a:extLst>
                  <a:ext uri="{FF2B5EF4-FFF2-40B4-BE49-F238E27FC236}">
                    <a16:creationId xmlns:a16="http://schemas.microsoft.com/office/drawing/2014/main" id="{1FD2A1AC-AE3E-1940-A9BB-D45E2A5EAE5D}"/>
                  </a:ext>
                </a:extLst>
              </p:cNvPr>
              <p:cNvSpPr/>
              <p:nvPr/>
            </p:nvSpPr>
            <p:spPr>
              <a:xfrm>
                <a:off x="8227974" y="1643062"/>
                <a:ext cx="2863884" cy="1343026"/>
              </a:xfrm>
              <a:custGeom>
                <a:avLst/>
                <a:gdLst>
                  <a:gd name="connsiteX0" fmla="*/ 0 w 2985981"/>
                  <a:gd name="connsiteY0" fmla="*/ 0 h 1191495"/>
                  <a:gd name="connsiteX1" fmla="*/ 2985981 w 2985981"/>
                  <a:gd name="connsiteY1" fmla="*/ 0 h 1191495"/>
                  <a:gd name="connsiteX2" fmla="*/ 2985981 w 2985981"/>
                  <a:gd name="connsiteY2" fmla="*/ 669505 h 1191495"/>
                  <a:gd name="connsiteX3" fmla="*/ 2942943 w 2985981"/>
                  <a:gd name="connsiteY3" fmla="*/ 717359 h 1191495"/>
                  <a:gd name="connsiteX4" fmla="*/ 1455638 w 2985981"/>
                  <a:gd name="connsiteY4" fmla="*/ 1191495 h 1191495"/>
                  <a:gd name="connsiteX5" fmla="*/ 53058 w 2985981"/>
                  <a:gd name="connsiteY5" fmla="*/ 792057 h 1191495"/>
                  <a:gd name="connsiteX6" fmla="*/ 0 w 2985981"/>
                  <a:gd name="connsiteY6" fmla="*/ 745278 h 1191495"/>
                  <a:gd name="connsiteX7" fmla="*/ 0 w 2985981"/>
                  <a:gd name="connsiteY7" fmla="*/ 0 h 1191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85981" h="1191495">
                    <a:moveTo>
                      <a:pt x="0" y="0"/>
                    </a:moveTo>
                    <a:lnTo>
                      <a:pt x="2985981" y="0"/>
                    </a:lnTo>
                    <a:lnTo>
                      <a:pt x="2985981" y="669505"/>
                    </a:lnTo>
                    <a:lnTo>
                      <a:pt x="2942943" y="717359"/>
                    </a:lnTo>
                    <a:cubicBezTo>
                      <a:pt x="2656513" y="999776"/>
                      <a:pt x="2097876" y="1191495"/>
                      <a:pt x="1455638" y="1191495"/>
                    </a:cubicBezTo>
                    <a:cubicBezTo>
                      <a:pt x="871786" y="1191495"/>
                      <a:pt x="357024" y="1033049"/>
                      <a:pt x="53058" y="792057"/>
                    </a:cubicBezTo>
                    <a:lnTo>
                      <a:pt x="0" y="74527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4EA83EB-F970-5743-BB22-DE0EC41F5C4B}"/>
                </a:ext>
              </a:extLst>
            </p:cNvPr>
            <p:cNvSpPr/>
            <p:nvPr/>
          </p:nvSpPr>
          <p:spPr>
            <a:xfrm>
              <a:off x="8227973" y="2082274"/>
              <a:ext cx="2863886" cy="49731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劳逸结合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0CC68E2-EA64-5741-B96B-81E529E00BCA}"/>
              </a:ext>
            </a:extLst>
          </p:cNvPr>
          <p:cNvSpPr txBox="1"/>
          <p:nvPr/>
        </p:nvSpPr>
        <p:spPr>
          <a:xfrm>
            <a:off x="1058134" y="3223646"/>
            <a:ext cx="2966938" cy="3012053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一件或两件最重要的事情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次重要的事情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可选的事情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8880814-02A8-2442-A021-53B147B9FCDF}"/>
              </a:ext>
            </a:extLst>
          </p:cNvPr>
          <p:cNvSpPr txBox="1"/>
          <p:nvPr/>
        </p:nvSpPr>
        <p:spPr>
          <a:xfrm>
            <a:off x="4612531" y="3223646"/>
            <a:ext cx="2966938" cy="3012053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滚动式规划方法：月</a:t>
            </a:r>
            <a:r>
              <a:rPr kumimoji="1" lang="en-US" altLang="zh-CN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</a:t>
            </a:r>
            <a:r>
              <a:rPr kumimoji="1" lang="en-US" altLang="zh-CN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kumimoji="1" lang="en-US" altLang="zh-CN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半日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ADCFB9C-659E-8046-A45A-0D106387E4C6}"/>
              </a:ext>
            </a:extLst>
          </p:cNvPr>
          <p:cNvSpPr txBox="1"/>
          <p:nvPr/>
        </p:nvSpPr>
        <p:spPr>
          <a:xfrm>
            <a:off x="8176449" y="3247675"/>
            <a:ext cx="2966938" cy="3012053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noAutofit/>
          </a:bodyPr>
          <a:lstStyle/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睡眠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3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kumimoji="1"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锻炼</a:t>
            </a:r>
          </a:p>
        </p:txBody>
      </p:sp>
    </p:spTree>
    <p:extLst>
      <p:ext uri="{BB962C8B-B14F-4D97-AF65-F5344CB8AC3E}">
        <p14:creationId xmlns:p14="http://schemas.microsoft.com/office/powerpoint/2010/main" val="8172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毕业帽 纯色填充">
            <a:extLst>
              <a:ext uri="{FF2B5EF4-FFF2-40B4-BE49-F238E27FC236}">
                <a16:creationId xmlns:a16="http://schemas.microsoft.com/office/drawing/2014/main" id="{766413D5-0651-384C-9DB7-5C686357A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6341" y="269393"/>
            <a:ext cx="7177425" cy="71774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BC42CBD-622F-7946-BEE6-6C0A1D5C7BBB}"/>
              </a:ext>
            </a:extLst>
          </p:cNvPr>
          <p:cNvSpPr/>
          <p:nvPr/>
        </p:nvSpPr>
        <p:spPr>
          <a:xfrm>
            <a:off x="1619003" y="1537242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读博士的本质是画地图的工作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6BDA6050-0490-D744-A5CC-8B21E9CB8C09}"/>
              </a:ext>
            </a:extLst>
          </p:cNvPr>
          <p:cNvSpPr/>
          <p:nvPr/>
        </p:nvSpPr>
        <p:spPr>
          <a:xfrm>
            <a:off x="1619003" y="3241155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单单汲取知识不可取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C0E89284-24F8-2E45-A05A-ABA00DA5E916}"/>
              </a:ext>
            </a:extLst>
          </p:cNvPr>
          <p:cNvSpPr/>
          <p:nvPr/>
        </p:nvSpPr>
        <p:spPr>
          <a:xfrm>
            <a:off x="1619003" y="5055221"/>
            <a:ext cx="8573984" cy="1080654"/>
          </a:xfrm>
          <a:prstGeom prst="roundRect">
            <a:avLst/>
          </a:prstGeom>
          <a:solidFill>
            <a:srgbClr val="4861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spc="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培养创造知识的乐趣</a:t>
            </a:r>
          </a:p>
        </p:txBody>
      </p:sp>
    </p:spTree>
    <p:extLst>
      <p:ext uri="{BB962C8B-B14F-4D97-AF65-F5344CB8AC3E}">
        <p14:creationId xmlns:p14="http://schemas.microsoft.com/office/powerpoint/2010/main" val="33295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FD5906FD-A821-8A40-812A-4AF25E7A6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感谢老师的悉心指导</a:t>
            </a:r>
            <a:endParaRPr lang="en-US" altLang="zh-CN" dirty="0">
              <a:solidFill>
                <a:srgbClr val="48636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和同学们的热心帮助</a:t>
            </a:r>
          </a:p>
        </p:txBody>
      </p:sp>
      <p:pic>
        <p:nvPicPr>
          <p:cNvPr id="8" name="图片占位符 7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FEAD5655-493F-1B4D-AB22-472B5645CB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r="30085"/>
          <a:stretch/>
        </p:blipFill>
        <p:spPr/>
      </p:pic>
    </p:spTree>
    <p:extLst>
      <p:ext uri="{BB962C8B-B14F-4D97-AF65-F5344CB8AC3E}">
        <p14:creationId xmlns:p14="http://schemas.microsoft.com/office/powerpoint/2010/main" val="295118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天空, 户外, 建筑物, 日落&#10;&#10;描述已自动生成">
            <a:extLst>
              <a:ext uri="{FF2B5EF4-FFF2-40B4-BE49-F238E27FC236}">
                <a16:creationId xmlns:a16="http://schemas.microsoft.com/office/drawing/2014/main" id="{BE3D001D-86C0-0248-A090-6A9E40BEC2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5" r="30085"/>
          <a:stretch/>
        </p:blipFill>
        <p:spPr/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9DB1573-4438-B74D-B085-ABC90BAC7976}"/>
              </a:ext>
            </a:extLst>
          </p:cNvPr>
          <p:cNvGrpSpPr/>
          <p:nvPr/>
        </p:nvGrpSpPr>
        <p:grpSpPr>
          <a:xfrm>
            <a:off x="5075252" y="301472"/>
            <a:ext cx="6334019" cy="749588"/>
            <a:chOff x="5075252" y="301472"/>
            <a:chExt cx="6334019" cy="74958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77792A1-AB06-D347-BC12-99FB3544F69F}"/>
                </a:ext>
              </a:extLst>
            </p:cNvPr>
            <p:cNvSpPr txBox="1"/>
            <p:nvPr/>
          </p:nvSpPr>
          <p:spPr>
            <a:xfrm>
              <a:off x="5075252" y="435507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文本占位符 27">
              <a:extLst>
                <a:ext uri="{FF2B5EF4-FFF2-40B4-BE49-F238E27FC236}">
                  <a16:creationId xmlns:a16="http://schemas.microsoft.com/office/drawing/2014/main" id="{1D92E383-DF31-274F-9B68-44C96C45CF23}"/>
                </a:ext>
              </a:extLst>
            </p:cNvPr>
            <p:cNvSpPr txBox="1">
              <a:spLocks/>
            </p:cNvSpPr>
            <p:nvPr/>
          </p:nvSpPr>
          <p:spPr>
            <a:xfrm>
              <a:off x="6116546" y="301472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文献阅读</a:t>
              </a:r>
            </a:p>
          </p:txBody>
        </p: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37568274-F86A-F948-9E95-4F698C860108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2" y="1009497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9C020F6-523A-834B-9FDD-39C731F354CA}"/>
              </a:ext>
            </a:extLst>
          </p:cNvPr>
          <p:cNvGrpSpPr/>
          <p:nvPr/>
        </p:nvGrpSpPr>
        <p:grpSpPr>
          <a:xfrm>
            <a:off x="5075252" y="1383001"/>
            <a:ext cx="6334019" cy="749588"/>
            <a:chOff x="5075255" y="1744209"/>
            <a:chExt cx="6334019" cy="74958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5A5DD8C-73E4-CD46-95CC-D02DE2A7E6D2}"/>
                </a:ext>
              </a:extLst>
            </p:cNvPr>
            <p:cNvSpPr txBox="1"/>
            <p:nvPr/>
          </p:nvSpPr>
          <p:spPr>
            <a:xfrm>
              <a:off x="5075255" y="1878244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文本占位符 27">
              <a:extLst>
                <a:ext uri="{FF2B5EF4-FFF2-40B4-BE49-F238E27FC236}">
                  <a16:creationId xmlns:a16="http://schemas.microsoft.com/office/drawing/2014/main" id="{413E14A6-BB7D-7C4E-9B98-2A68C07A1BD5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1744209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论文写作</a:t>
              </a: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D5470F72-2ABB-4D47-A743-CDB1412D4CE0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2452234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E1126E-C51C-0840-8F9E-C549DABD0558}"/>
              </a:ext>
            </a:extLst>
          </p:cNvPr>
          <p:cNvGrpSpPr/>
          <p:nvPr/>
        </p:nvGrpSpPr>
        <p:grpSpPr>
          <a:xfrm>
            <a:off x="5075255" y="2442968"/>
            <a:ext cx="6334019" cy="749588"/>
            <a:chOff x="5075255" y="3080133"/>
            <a:chExt cx="6334019" cy="74958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91DE9D-CB10-0C44-B8C6-6EA7A3240AE8}"/>
                </a:ext>
              </a:extLst>
            </p:cNvPr>
            <p:cNvSpPr txBox="1"/>
            <p:nvPr/>
          </p:nvSpPr>
          <p:spPr>
            <a:xfrm>
              <a:off x="5075255" y="3214168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文本占位符 27">
              <a:extLst>
                <a:ext uri="{FF2B5EF4-FFF2-40B4-BE49-F238E27FC236}">
                  <a16:creationId xmlns:a16="http://schemas.microsoft.com/office/drawing/2014/main" id="{46E7969E-B20C-514D-83E6-B475365270A3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3080133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课题项目</a:t>
              </a:r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C252FECA-4B70-AF4F-9399-72A0E1B94892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3788158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88B5C9-1616-EE4F-B11A-12A214DA4926}"/>
              </a:ext>
            </a:extLst>
          </p:cNvPr>
          <p:cNvGrpSpPr/>
          <p:nvPr/>
        </p:nvGrpSpPr>
        <p:grpSpPr>
          <a:xfrm>
            <a:off x="5075250" y="3524497"/>
            <a:ext cx="6334019" cy="749588"/>
            <a:chOff x="5075255" y="4416057"/>
            <a:chExt cx="6334019" cy="74958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A32A01-80D7-A048-90B6-0F2C48C31C57}"/>
                </a:ext>
              </a:extLst>
            </p:cNvPr>
            <p:cNvSpPr txBox="1"/>
            <p:nvPr/>
          </p:nvSpPr>
          <p:spPr>
            <a:xfrm>
              <a:off x="5075255" y="4550092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文本占位符 27">
              <a:extLst>
                <a:ext uri="{FF2B5EF4-FFF2-40B4-BE49-F238E27FC236}">
                  <a16:creationId xmlns:a16="http://schemas.microsoft.com/office/drawing/2014/main" id="{4AAD2E0C-648B-6342-8D38-CDE59C6EC0F9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4416057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PPT</a:t>
              </a:r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和演讲</a:t>
              </a:r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669AC68D-60CE-714C-A279-37635C21B312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5124082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ABF1949-0DAD-F448-B49C-9BC12A3E479D}"/>
              </a:ext>
            </a:extLst>
          </p:cNvPr>
          <p:cNvGrpSpPr/>
          <p:nvPr/>
        </p:nvGrpSpPr>
        <p:grpSpPr>
          <a:xfrm>
            <a:off x="5075249" y="4615877"/>
            <a:ext cx="6334019" cy="749588"/>
            <a:chOff x="5075255" y="4416057"/>
            <a:chExt cx="6334019" cy="74958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71D598-14D6-EF41-88D1-48B21A2BC987}"/>
                </a:ext>
              </a:extLst>
            </p:cNvPr>
            <p:cNvSpPr txBox="1"/>
            <p:nvPr/>
          </p:nvSpPr>
          <p:spPr>
            <a:xfrm>
              <a:off x="5075255" y="4550092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05.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文本占位符 27">
              <a:extLst>
                <a:ext uri="{FF2B5EF4-FFF2-40B4-BE49-F238E27FC236}">
                  <a16:creationId xmlns:a16="http://schemas.microsoft.com/office/drawing/2014/main" id="{8E527E01-8F2F-224D-AA85-DFE8EB7A47A8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4416057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时间规划</a:t>
              </a:r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C3718663-483D-904D-9E15-55F726F2769D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5124082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53F21B6-A322-1F44-98D7-BF13F5AE0172}"/>
              </a:ext>
            </a:extLst>
          </p:cNvPr>
          <p:cNvGrpSpPr/>
          <p:nvPr/>
        </p:nvGrpSpPr>
        <p:grpSpPr>
          <a:xfrm>
            <a:off x="5075248" y="5707259"/>
            <a:ext cx="6334019" cy="749588"/>
            <a:chOff x="5075255" y="4416057"/>
            <a:chExt cx="6334019" cy="74958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B560272-46EA-CC4C-9323-3D00C27AF3F7}"/>
                </a:ext>
              </a:extLst>
            </p:cNvPr>
            <p:cNvSpPr txBox="1"/>
            <p:nvPr/>
          </p:nvSpPr>
          <p:spPr>
            <a:xfrm>
              <a:off x="5075255" y="4550092"/>
              <a:ext cx="910827" cy="615553"/>
            </a:xfrm>
            <a:prstGeom prst="rect">
              <a:avLst/>
            </a:prstGeom>
            <a:noFill/>
          </p:spPr>
          <p:txBody>
            <a:bodyPr wrap="none" tIns="0" bIns="0" rtlCol="0" anchor="b" anchorCtr="0">
              <a:spAutoFit/>
            </a:bodyPr>
            <a:lstStyle/>
            <a:p>
              <a:r>
                <a:rPr kumimoji="1" lang="en-US" altLang="zh-CN" sz="40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06.</a:t>
              </a:r>
              <a:endParaRPr kumimoji="1" lang="zh-CN" altLang="en-US" sz="4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占位符 27">
              <a:extLst>
                <a:ext uri="{FF2B5EF4-FFF2-40B4-BE49-F238E27FC236}">
                  <a16:creationId xmlns:a16="http://schemas.microsoft.com/office/drawing/2014/main" id="{510C23AD-27D8-DF40-9A39-27B525EC397D}"/>
                </a:ext>
              </a:extLst>
            </p:cNvPr>
            <p:cNvSpPr txBox="1">
              <a:spLocks/>
            </p:cNvSpPr>
            <p:nvPr/>
          </p:nvSpPr>
          <p:spPr>
            <a:xfrm>
              <a:off x="6116549" y="4416057"/>
              <a:ext cx="5292725" cy="708025"/>
            </a:xfrm>
            <a:prstGeom prst="rect">
              <a:avLst/>
            </a:prstGeom>
          </p:spPr>
          <p:txBody>
            <a:bodyPr lIns="0" rIns="0" bIns="0" anchor="b" anchorCtr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600" b="1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总结</a:t>
              </a:r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44198D0C-A923-1B4C-A9E5-02B0035BB979}"/>
                </a:ext>
              </a:extLst>
            </p:cNvPr>
            <p:cNvCxnSpPr>
              <a:cxnSpLocks/>
            </p:cNvCxnSpPr>
            <p:nvPr/>
          </p:nvCxnSpPr>
          <p:spPr>
            <a:xfrm>
              <a:off x="5075255" y="5124082"/>
              <a:ext cx="6334019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70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D9E5C7E-04F2-C94D-91E7-F1D365134E08}"/>
              </a:ext>
            </a:extLst>
          </p:cNvPr>
          <p:cNvSpPr/>
          <p:nvPr/>
        </p:nvSpPr>
        <p:spPr>
          <a:xfrm>
            <a:off x="948191" y="2341684"/>
            <a:ext cx="4479769" cy="21746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抓住主线</a:t>
            </a:r>
            <a:endParaRPr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认真总结</a:t>
            </a:r>
            <a:endParaRPr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对新文章采用跳跃式读法，把握大局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A039A6-A384-3E4B-BA53-4DE9B0CEAC59}"/>
              </a:ext>
            </a:extLst>
          </p:cNvPr>
          <p:cNvGrpSpPr/>
          <p:nvPr/>
        </p:nvGrpSpPr>
        <p:grpSpPr>
          <a:xfrm>
            <a:off x="803275" y="1327355"/>
            <a:ext cx="4971883" cy="4908345"/>
            <a:chOff x="803275" y="1327355"/>
            <a:chExt cx="4971883" cy="490834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90F1B1B-D2FD-D64B-BBB9-A52E84469130}"/>
                </a:ext>
              </a:extLst>
            </p:cNvPr>
            <p:cNvSpPr txBox="1"/>
            <p:nvPr/>
          </p:nvSpPr>
          <p:spPr>
            <a:xfrm>
              <a:off x="949855" y="1543791"/>
              <a:ext cx="4696964" cy="497316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rgbClr val="D0AB7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多看</a:t>
              </a:r>
            </a:p>
          </p:txBody>
        </p: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23402F3C-431A-8F46-8EE1-A0857EE20CD7}"/>
                </a:ext>
              </a:extLst>
            </p:cNvPr>
            <p:cNvCxnSpPr>
              <a:cxnSpLocks/>
            </p:cNvCxnSpPr>
            <p:nvPr/>
          </p:nvCxnSpPr>
          <p:spPr>
            <a:xfrm>
              <a:off x="3118337" y="2055621"/>
              <a:ext cx="360000" cy="0"/>
            </a:xfrm>
            <a:prstGeom prst="line">
              <a:avLst/>
            </a:prstGeom>
            <a:ln w="50800">
              <a:solidFill>
                <a:srgbClr val="D0AB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69EF301-CED2-7B4D-BBA7-4974C1E4D385}"/>
                </a:ext>
              </a:extLst>
            </p:cNvPr>
            <p:cNvGrpSpPr/>
            <p:nvPr/>
          </p:nvGrpSpPr>
          <p:grpSpPr>
            <a:xfrm>
              <a:off x="803275" y="1327355"/>
              <a:ext cx="4971883" cy="4908345"/>
              <a:chOff x="803275" y="1160463"/>
              <a:chExt cx="4971883" cy="4973637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34980A0-932E-7E4E-99AC-8E87457EB797}"/>
                  </a:ext>
                </a:extLst>
              </p:cNvPr>
              <p:cNvSpPr/>
              <p:nvPr/>
            </p:nvSpPr>
            <p:spPr>
              <a:xfrm>
                <a:off x="803276" y="1160463"/>
                <a:ext cx="4971882" cy="4973637"/>
              </a:xfrm>
              <a:prstGeom prst="rect">
                <a:avLst/>
              </a:prstGeom>
              <a:noFill/>
              <a:ln w="25400">
                <a:solidFill>
                  <a:srgbClr val="48636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826624C1-EBEB-3F40-97F4-B931DE1AEC4F}"/>
                  </a:ext>
                </a:extLst>
              </p:cNvPr>
              <p:cNvCxnSpPr/>
              <p:nvPr/>
            </p:nvCxnSpPr>
            <p:spPr>
              <a:xfrm>
                <a:off x="803275" y="1281698"/>
                <a:ext cx="4971883" cy="0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34454DBE-752D-4340-9C87-F5325AD58404}"/>
                  </a:ext>
                </a:extLst>
              </p:cNvPr>
              <p:cNvCxnSpPr/>
              <p:nvPr/>
            </p:nvCxnSpPr>
            <p:spPr>
              <a:xfrm>
                <a:off x="803275" y="6029740"/>
                <a:ext cx="4971883" cy="0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EE74CB09-EF9E-3146-9202-5CDC461917EB}"/>
                  </a:ext>
                </a:extLst>
              </p:cNvPr>
              <p:cNvCxnSpPr/>
              <p:nvPr/>
            </p:nvCxnSpPr>
            <p:spPr>
              <a:xfrm>
                <a:off x="5646819" y="1160463"/>
                <a:ext cx="0" cy="4973637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FB0F150F-AA85-2D42-8353-059F8E64A374}"/>
                  </a:ext>
                </a:extLst>
              </p:cNvPr>
              <p:cNvCxnSpPr/>
              <p:nvPr/>
            </p:nvCxnSpPr>
            <p:spPr>
              <a:xfrm>
                <a:off x="932145" y="1160463"/>
                <a:ext cx="0" cy="4973637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84F522-E502-5249-AC3D-7D01EB3EC5DC}"/>
              </a:ext>
            </a:extLst>
          </p:cNvPr>
          <p:cNvGrpSpPr/>
          <p:nvPr/>
        </p:nvGrpSpPr>
        <p:grpSpPr>
          <a:xfrm>
            <a:off x="6399698" y="1327355"/>
            <a:ext cx="4971883" cy="4908345"/>
            <a:chOff x="6399698" y="1327355"/>
            <a:chExt cx="4971883" cy="490834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F4EFEE9-087F-B742-B1F4-7990D6D2A605}"/>
                </a:ext>
              </a:extLst>
            </p:cNvPr>
            <p:cNvSpPr txBox="1"/>
            <p:nvPr/>
          </p:nvSpPr>
          <p:spPr>
            <a:xfrm>
              <a:off x="6529136" y="1543791"/>
              <a:ext cx="4713009" cy="497316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800" b="1" dirty="0">
                  <a:solidFill>
                    <a:srgbClr val="D0AB7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累积</a:t>
              </a:r>
            </a:p>
          </p:txBody>
        </p: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F1EAB8FD-A959-004C-ACAF-BE7566FF84CD}"/>
                </a:ext>
              </a:extLst>
            </p:cNvPr>
            <p:cNvCxnSpPr>
              <a:cxnSpLocks/>
            </p:cNvCxnSpPr>
            <p:nvPr/>
          </p:nvCxnSpPr>
          <p:spPr>
            <a:xfrm>
              <a:off x="8705641" y="2055621"/>
              <a:ext cx="360000" cy="0"/>
            </a:xfrm>
            <a:prstGeom prst="line">
              <a:avLst/>
            </a:prstGeom>
            <a:ln w="50800">
              <a:solidFill>
                <a:srgbClr val="D0AB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33B2699-BF62-D648-8617-C5610822EC5A}"/>
                </a:ext>
              </a:extLst>
            </p:cNvPr>
            <p:cNvGrpSpPr/>
            <p:nvPr/>
          </p:nvGrpSpPr>
          <p:grpSpPr>
            <a:xfrm>
              <a:off x="6399698" y="1327355"/>
              <a:ext cx="4971883" cy="4908345"/>
              <a:chOff x="803275" y="1160463"/>
              <a:chExt cx="4971883" cy="4973637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6897E32-ED19-FC4F-9822-8B6ABDF64596}"/>
                  </a:ext>
                </a:extLst>
              </p:cNvPr>
              <p:cNvSpPr/>
              <p:nvPr/>
            </p:nvSpPr>
            <p:spPr>
              <a:xfrm>
                <a:off x="803276" y="1160463"/>
                <a:ext cx="4971882" cy="4973637"/>
              </a:xfrm>
              <a:prstGeom prst="rect">
                <a:avLst/>
              </a:prstGeom>
              <a:noFill/>
              <a:ln w="25400">
                <a:solidFill>
                  <a:srgbClr val="48636F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61" name="直线连接符 60">
                <a:extLst>
                  <a:ext uri="{FF2B5EF4-FFF2-40B4-BE49-F238E27FC236}">
                    <a16:creationId xmlns:a16="http://schemas.microsoft.com/office/drawing/2014/main" id="{6FE197CD-1FC7-7A42-A22F-2BFBFE15F0C0}"/>
                  </a:ext>
                </a:extLst>
              </p:cNvPr>
              <p:cNvCxnSpPr/>
              <p:nvPr/>
            </p:nvCxnSpPr>
            <p:spPr>
              <a:xfrm>
                <a:off x="803275" y="1281698"/>
                <a:ext cx="4971883" cy="0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61">
                <a:extLst>
                  <a:ext uri="{FF2B5EF4-FFF2-40B4-BE49-F238E27FC236}">
                    <a16:creationId xmlns:a16="http://schemas.microsoft.com/office/drawing/2014/main" id="{6CE9908B-FF82-D04D-9E38-C3E66C8FD5A2}"/>
                  </a:ext>
                </a:extLst>
              </p:cNvPr>
              <p:cNvCxnSpPr/>
              <p:nvPr/>
            </p:nvCxnSpPr>
            <p:spPr>
              <a:xfrm>
                <a:off x="803275" y="6029740"/>
                <a:ext cx="4971883" cy="0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9A9D25A7-A737-8A42-9700-94A769434155}"/>
                  </a:ext>
                </a:extLst>
              </p:cNvPr>
              <p:cNvCxnSpPr/>
              <p:nvPr/>
            </p:nvCxnSpPr>
            <p:spPr>
              <a:xfrm>
                <a:off x="5646819" y="1160463"/>
                <a:ext cx="0" cy="4973637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>
                <a:extLst>
                  <a:ext uri="{FF2B5EF4-FFF2-40B4-BE49-F238E27FC236}">
                    <a16:creationId xmlns:a16="http://schemas.microsoft.com/office/drawing/2014/main" id="{98FACF0E-BC52-E349-84CF-6709A1093ADE}"/>
                  </a:ext>
                </a:extLst>
              </p:cNvPr>
              <p:cNvCxnSpPr/>
              <p:nvPr/>
            </p:nvCxnSpPr>
            <p:spPr>
              <a:xfrm>
                <a:off x="932145" y="1160463"/>
                <a:ext cx="0" cy="4973637"/>
              </a:xfrm>
              <a:prstGeom prst="line">
                <a:avLst/>
              </a:prstGeom>
              <a:ln w="12700">
                <a:solidFill>
                  <a:srgbClr val="48636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5AA18FC-72FA-2948-B573-A11B506854E6}"/>
              </a:ext>
            </a:extLst>
          </p:cNvPr>
          <p:cNvSpPr/>
          <p:nvPr/>
        </p:nvSpPr>
        <p:spPr>
          <a:xfrm>
            <a:off x="6562892" y="2351927"/>
            <a:ext cx="4696963" cy="31721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algn="just">
              <a:lnSpc>
                <a:spcPct val="14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日积月累，厚积薄发</a:t>
            </a:r>
            <a:endParaRPr kumimoji="1" lang="en-US" altLang="zh-CN" sz="24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7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E4160EE9-6AFA-B84B-9A7D-F64C3DE3F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979840"/>
              </p:ext>
            </p:extLst>
          </p:nvPr>
        </p:nvGraphicFramePr>
        <p:xfrm>
          <a:off x="2032000" y="11767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7BBE2CAE-CB25-E841-A38A-BEEF2EE75418}"/>
              </a:ext>
            </a:extLst>
          </p:cNvPr>
          <p:cNvSpPr txBox="1"/>
          <p:nvPr/>
        </p:nvSpPr>
        <p:spPr>
          <a:xfrm>
            <a:off x="6316114" y="2182730"/>
            <a:ext cx="1575998" cy="84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为什么研究此课题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5F1EAF7-A11F-7248-88F2-8317D3E715DE}"/>
              </a:ext>
            </a:extLst>
          </p:cNvPr>
          <p:cNvSpPr txBox="1"/>
          <p:nvPr/>
        </p:nvSpPr>
        <p:spPr>
          <a:xfrm>
            <a:off x="6818394" y="3932338"/>
            <a:ext cx="1575999" cy="84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此课题存在什么问题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31BC442-93CD-4947-9FC8-6EFB560AE0BF}"/>
              </a:ext>
            </a:extLst>
          </p:cNvPr>
          <p:cNvSpPr txBox="1"/>
          <p:nvPr/>
        </p:nvSpPr>
        <p:spPr>
          <a:xfrm>
            <a:off x="5538192" y="5191455"/>
            <a:ext cx="1280202" cy="497316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如何解决这些问题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4AF3473-8E3C-FB4B-A205-4337FF780B8E}"/>
              </a:ext>
            </a:extLst>
          </p:cNvPr>
          <p:cNvSpPr txBox="1"/>
          <p:nvPr/>
        </p:nvSpPr>
        <p:spPr>
          <a:xfrm>
            <a:off x="3876790" y="4097754"/>
            <a:ext cx="1384374" cy="497316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问题解决的效果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6BDFAD8-B8D7-3A46-9EC5-EE9B355D0C59}"/>
              </a:ext>
            </a:extLst>
          </p:cNvPr>
          <p:cNvSpPr txBox="1"/>
          <p:nvPr/>
        </p:nvSpPr>
        <p:spPr>
          <a:xfrm>
            <a:off x="4284098" y="2358959"/>
            <a:ext cx="1384374" cy="497316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方法的有效性分析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76789CA-A424-CB45-8D4D-7C4DC89B8FC8}"/>
              </a:ext>
            </a:extLst>
          </p:cNvPr>
          <p:cNvGrpSpPr/>
          <p:nvPr/>
        </p:nvGrpSpPr>
        <p:grpSpPr>
          <a:xfrm>
            <a:off x="3110615" y="1585195"/>
            <a:ext cx="5809831" cy="5337923"/>
            <a:chOff x="3110615" y="1585195"/>
            <a:chExt cx="5809831" cy="533792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DB144FD-3B03-9F41-8914-64F9444AEB1F}"/>
                </a:ext>
              </a:extLst>
            </p:cNvPr>
            <p:cNvSpPr txBox="1"/>
            <p:nvPr/>
          </p:nvSpPr>
          <p:spPr>
            <a:xfrm rot="2515697">
              <a:off x="7345832" y="1676298"/>
              <a:ext cx="1415772" cy="461665"/>
            </a:xfrm>
            <a:custGeom>
              <a:avLst/>
              <a:gdLst>
                <a:gd name="connsiteX0" fmla="*/ 0 w 1415772"/>
                <a:gd name="connsiteY0" fmla="*/ 0 h 461665"/>
                <a:gd name="connsiteX1" fmla="*/ 1415772 w 1415772"/>
                <a:gd name="connsiteY1" fmla="*/ 0 h 461665"/>
                <a:gd name="connsiteX2" fmla="*/ 1415772 w 1415772"/>
                <a:gd name="connsiteY2" fmla="*/ 461665 h 461665"/>
                <a:gd name="connsiteX3" fmla="*/ 0 w 1415772"/>
                <a:gd name="connsiteY3" fmla="*/ 461665 h 461665"/>
                <a:gd name="connsiteX4" fmla="*/ 0 w 1415772"/>
                <a:gd name="connsiteY4" fmla="*/ 0 h 46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5772" h="461665" extrusionOk="0">
                  <a:moveTo>
                    <a:pt x="0" y="0"/>
                  </a:moveTo>
                  <a:cubicBezTo>
                    <a:pt x="189545" y="-70323"/>
                    <a:pt x="942185" y="-8803"/>
                    <a:pt x="1415772" y="0"/>
                  </a:cubicBezTo>
                  <a:cubicBezTo>
                    <a:pt x="1434518" y="143527"/>
                    <a:pt x="1388782" y="261265"/>
                    <a:pt x="1415772" y="461665"/>
                  </a:cubicBezTo>
                  <a:cubicBezTo>
                    <a:pt x="941168" y="436478"/>
                    <a:pt x="208406" y="570604"/>
                    <a:pt x="0" y="461665"/>
                  </a:cubicBezTo>
                  <a:cubicBezTo>
                    <a:pt x="11502" y="333756"/>
                    <a:pt x="40657" y="173872"/>
                    <a:pt x="0" y="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研究动机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FEE963-7606-5C48-8F3E-308A9596EFA9}"/>
                </a:ext>
              </a:extLst>
            </p:cNvPr>
            <p:cNvSpPr txBox="1"/>
            <p:nvPr/>
          </p:nvSpPr>
          <p:spPr>
            <a:xfrm rot="6889373">
              <a:off x="7673951" y="488565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拟解决的问题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4140841-6D20-8B41-9139-7B6E5D42D39B}"/>
                </a:ext>
              </a:extLst>
            </p:cNvPr>
            <p:cNvSpPr txBox="1"/>
            <p:nvPr/>
          </p:nvSpPr>
          <p:spPr>
            <a:xfrm>
              <a:off x="5388114" y="646145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研究内容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7072D85-48D7-2A44-8FE4-85DB684953BE}"/>
                </a:ext>
              </a:extLst>
            </p:cNvPr>
            <p:cNvSpPr txBox="1"/>
            <p:nvPr/>
          </p:nvSpPr>
          <p:spPr>
            <a:xfrm rot="15056487">
              <a:off x="2582239" y="4470008"/>
              <a:ext cx="1518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实验分析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13D919C-766A-194B-A6ED-F38064F92CD5}"/>
                </a:ext>
              </a:extLst>
            </p:cNvPr>
            <p:cNvSpPr txBox="1"/>
            <p:nvPr/>
          </p:nvSpPr>
          <p:spPr>
            <a:xfrm rot="19002264">
              <a:off x="3330715" y="1585195"/>
              <a:ext cx="1802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有效性分析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EF10321-84B3-2648-B06B-194E7A1CE291}"/>
              </a:ext>
            </a:extLst>
          </p:cNvPr>
          <p:cNvGrpSpPr/>
          <p:nvPr/>
        </p:nvGrpSpPr>
        <p:grpSpPr>
          <a:xfrm>
            <a:off x="8394393" y="1773382"/>
            <a:ext cx="3601457" cy="3532909"/>
            <a:chOff x="8394393" y="1773382"/>
            <a:chExt cx="3601457" cy="3532909"/>
          </a:xfrm>
        </p:grpSpPr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F34AC273-227A-FB43-B0C7-6BC523E7084C}"/>
                </a:ext>
              </a:extLst>
            </p:cNvPr>
            <p:cNvCxnSpPr>
              <a:cxnSpLocks/>
            </p:cNvCxnSpPr>
            <p:nvPr/>
          </p:nvCxnSpPr>
          <p:spPr>
            <a:xfrm>
              <a:off x="8394393" y="1773382"/>
              <a:ext cx="2278225" cy="1655618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D62C166-62F7-4F47-9B9D-8FB80CC67EBF}"/>
                </a:ext>
              </a:extLst>
            </p:cNvPr>
            <p:cNvSpPr txBox="1"/>
            <p:nvPr/>
          </p:nvSpPr>
          <p:spPr>
            <a:xfrm>
              <a:off x="10785262" y="3228945"/>
              <a:ext cx="1210588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有理有据</a:t>
              </a:r>
            </a:p>
          </p:txBody>
        </p: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F9404E6B-4613-0A47-96B8-DBE79115F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6320" y="3429000"/>
              <a:ext cx="1636298" cy="1877291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8410CA-582B-D943-B73B-0A5D7442FC2B}"/>
              </a:ext>
            </a:extLst>
          </p:cNvPr>
          <p:cNvGrpSpPr/>
          <p:nvPr/>
        </p:nvGrpSpPr>
        <p:grpSpPr>
          <a:xfrm>
            <a:off x="6818394" y="6370578"/>
            <a:ext cx="4594938" cy="400110"/>
            <a:chOff x="6818394" y="6370578"/>
            <a:chExt cx="4594938" cy="400110"/>
          </a:xfrm>
        </p:grpSpPr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09BA8822-A459-1043-9AFC-ECA7887C5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394" y="6595430"/>
              <a:ext cx="3341606" cy="41437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7EB762-9DE7-4044-9D55-4C74B5F017E6}"/>
                </a:ext>
              </a:extLst>
            </p:cNvPr>
            <p:cNvSpPr txBox="1"/>
            <p:nvPr/>
          </p:nvSpPr>
          <p:spPr>
            <a:xfrm>
              <a:off x="10202744" y="6370578"/>
              <a:ext cx="1210588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言之有物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71ED65-667E-BA47-B7FF-ECB69DC0FCF5}"/>
              </a:ext>
            </a:extLst>
          </p:cNvPr>
          <p:cNvGrpSpPr/>
          <p:nvPr/>
        </p:nvGrpSpPr>
        <p:grpSpPr>
          <a:xfrm>
            <a:off x="186643" y="2551876"/>
            <a:ext cx="3308038" cy="1431371"/>
            <a:chOff x="186643" y="2551876"/>
            <a:chExt cx="3308038" cy="143137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661BEE8-E9E4-984F-94BA-2D153437D719}"/>
                </a:ext>
              </a:extLst>
            </p:cNvPr>
            <p:cNvSpPr txBox="1"/>
            <p:nvPr/>
          </p:nvSpPr>
          <p:spPr>
            <a:xfrm>
              <a:off x="186643" y="3028890"/>
              <a:ext cx="1210588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让人信服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D6CAA357-3326-3B4E-AC4D-8D165638C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75" y="2551876"/>
              <a:ext cx="1984806" cy="677069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FA84D083-737E-F64B-8427-257BC65F5F53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H="1" flipV="1">
              <a:off x="1509875" y="3267457"/>
              <a:ext cx="1583666" cy="715790"/>
            </a:xfrm>
            <a:prstGeom prst="straightConnector1">
              <a:avLst/>
            </a:prstGeom>
            <a:ln w="28575">
              <a:solidFill>
                <a:srgbClr val="4861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07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category"/>
        </p:bldSub>
      </p:bldGraphic>
      <p:bldP spid="49" grpId="0"/>
      <p:bldP spid="50" grpId="0"/>
      <p:bldP spid="51" grpId="0"/>
      <p:bldP spid="52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2ACA2FAC-F57D-D143-ADB2-1E71189EC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50" y="1020702"/>
            <a:ext cx="6796621" cy="5835600"/>
          </a:xfrm>
          <a:prstGeom prst="rect">
            <a:avLst/>
          </a:prstGeom>
        </p:spPr>
      </p:pic>
      <p:sp>
        <p:nvSpPr>
          <p:cNvPr id="50" name="椭圆 49">
            <a:extLst>
              <a:ext uri="{FF2B5EF4-FFF2-40B4-BE49-F238E27FC236}">
                <a16:creationId xmlns:a16="http://schemas.microsoft.com/office/drawing/2014/main" id="{57188559-BD2E-8548-8AEC-248E43E26F8F}"/>
              </a:ext>
            </a:extLst>
          </p:cNvPr>
          <p:cNvSpPr/>
          <p:nvPr/>
        </p:nvSpPr>
        <p:spPr>
          <a:xfrm>
            <a:off x="3319507" y="1213209"/>
            <a:ext cx="5452284" cy="5452284"/>
          </a:xfrm>
          <a:prstGeom prst="ellipse">
            <a:avLst/>
          </a:prstGeom>
          <a:noFill/>
          <a:ln w="76200">
            <a:solidFill>
              <a:srgbClr val="4861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55CBE38-41C5-734C-89F8-9FC90870CC17}"/>
              </a:ext>
            </a:extLst>
          </p:cNvPr>
          <p:cNvSpPr/>
          <p:nvPr/>
        </p:nvSpPr>
        <p:spPr>
          <a:xfrm>
            <a:off x="5403346" y="709711"/>
            <a:ext cx="1385308" cy="138530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2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修改论文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89F2E51-4818-D947-A966-05587FB242A3}"/>
              </a:ext>
            </a:extLst>
          </p:cNvPr>
          <p:cNvGrpSpPr/>
          <p:nvPr/>
        </p:nvGrpSpPr>
        <p:grpSpPr>
          <a:xfrm>
            <a:off x="3567583" y="5081178"/>
            <a:ext cx="2913158" cy="1802712"/>
            <a:chOff x="3567583" y="5081178"/>
            <a:chExt cx="2913158" cy="180271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FB006C0-D9A2-9D47-9D9B-41497E010779}"/>
                </a:ext>
              </a:extLst>
            </p:cNvPr>
            <p:cNvSpPr/>
            <p:nvPr/>
          </p:nvSpPr>
          <p:spPr>
            <a:xfrm>
              <a:off x="3567583" y="5081178"/>
              <a:ext cx="1802712" cy="180271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推进研究进展</a:t>
              </a:r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BEC32A5F-ADA3-7F43-A341-42ADB62A00A0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H="1">
              <a:off x="6045649" y="6628789"/>
              <a:ext cx="435092" cy="36704"/>
            </a:xfrm>
            <a:prstGeom prst="straightConnector1">
              <a:avLst/>
            </a:prstGeom>
            <a:ln w="152400">
              <a:solidFill>
                <a:srgbClr val="48616C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452FAC-E978-264D-8D64-3C413072AD4E}"/>
              </a:ext>
            </a:extLst>
          </p:cNvPr>
          <p:cNvGrpSpPr/>
          <p:nvPr/>
        </p:nvGrpSpPr>
        <p:grpSpPr>
          <a:xfrm>
            <a:off x="7030408" y="4704739"/>
            <a:ext cx="1616252" cy="1960754"/>
            <a:chOff x="7030408" y="4704739"/>
            <a:chExt cx="1616252" cy="1960754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A7A36FD6-EAB2-0644-8B72-367201037239}"/>
                </a:ext>
              </a:extLst>
            </p:cNvPr>
            <p:cNvSpPr/>
            <p:nvPr/>
          </p:nvSpPr>
          <p:spPr>
            <a:xfrm>
              <a:off x="7030408" y="5280185"/>
              <a:ext cx="1385308" cy="138530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新的理解</a:t>
              </a:r>
            </a:p>
          </p:txBody>
        </p: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2ABB3E04-1FE1-C54E-9187-69016FB82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89483" y="4704739"/>
              <a:ext cx="57177" cy="376439"/>
            </a:xfrm>
            <a:prstGeom prst="straightConnector1">
              <a:avLst/>
            </a:prstGeom>
            <a:ln w="152400">
              <a:solidFill>
                <a:srgbClr val="48616C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E8520D5-6CA8-284A-8D7C-D726BBEB7BEB}"/>
              </a:ext>
            </a:extLst>
          </p:cNvPr>
          <p:cNvGrpSpPr/>
          <p:nvPr/>
        </p:nvGrpSpPr>
        <p:grpSpPr>
          <a:xfrm>
            <a:off x="7723063" y="1865017"/>
            <a:ext cx="1732840" cy="2072598"/>
            <a:chOff x="7723063" y="1865017"/>
            <a:chExt cx="1732840" cy="2072598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6721A6D1-4A0D-CD41-8E91-26D856B1C588}"/>
                </a:ext>
              </a:extLst>
            </p:cNvPr>
            <p:cNvSpPr/>
            <p:nvPr/>
          </p:nvSpPr>
          <p:spPr>
            <a:xfrm>
              <a:off x="7723063" y="2204775"/>
              <a:ext cx="1732840" cy="173284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新的组织方式</a:t>
              </a:r>
            </a:p>
          </p:txBody>
        </p: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02237AF2-63D2-3B49-B967-E2168329418A}"/>
                </a:ext>
              </a:extLst>
            </p:cNvPr>
            <p:cNvCxnSpPr>
              <a:cxnSpLocks/>
            </p:cNvCxnSpPr>
            <p:nvPr/>
          </p:nvCxnSpPr>
          <p:spPr>
            <a:xfrm>
              <a:off x="7750330" y="1865017"/>
              <a:ext cx="250261" cy="224442"/>
            </a:xfrm>
            <a:prstGeom prst="straightConnector1">
              <a:avLst/>
            </a:prstGeom>
            <a:ln w="152400">
              <a:solidFill>
                <a:srgbClr val="48616C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C2B35D3-3BA8-F74E-A323-5B6B1E7D04D7}"/>
              </a:ext>
            </a:extLst>
          </p:cNvPr>
          <p:cNvGrpSpPr/>
          <p:nvPr/>
        </p:nvGrpSpPr>
        <p:grpSpPr>
          <a:xfrm>
            <a:off x="2223253" y="2095019"/>
            <a:ext cx="2245686" cy="2941276"/>
            <a:chOff x="2223253" y="2095019"/>
            <a:chExt cx="2245686" cy="2941276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B1619D1-2455-4E4D-AFE2-0621FE92CF93}"/>
                </a:ext>
              </a:extLst>
            </p:cNvPr>
            <p:cNvSpPr/>
            <p:nvPr/>
          </p:nvSpPr>
          <p:spPr>
            <a:xfrm>
              <a:off x="2223253" y="2095019"/>
              <a:ext cx="2245686" cy="224568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2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调整各部分贡献大小和详略程度</a:t>
              </a: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5D91ABDC-FA30-5E47-99CD-7AD1163AE5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1143" y="4705545"/>
              <a:ext cx="106440" cy="330750"/>
            </a:xfrm>
            <a:prstGeom prst="straightConnector1">
              <a:avLst/>
            </a:prstGeom>
            <a:ln w="152400">
              <a:solidFill>
                <a:srgbClr val="48616C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901B3F1-E50C-1149-A4DA-7EC5E134A6BB}"/>
              </a:ext>
            </a:extLst>
          </p:cNvPr>
          <p:cNvCxnSpPr>
            <a:cxnSpLocks/>
          </p:cNvCxnSpPr>
          <p:nvPr/>
        </p:nvCxnSpPr>
        <p:spPr>
          <a:xfrm flipV="1">
            <a:off x="4441670" y="1515869"/>
            <a:ext cx="290496" cy="240913"/>
          </a:xfrm>
          <a:prstGeom prst="straightConnector1">
            <a:avLst/>
          </a:prstGeom>
          <a:ln w="152400">
            <a:solidFill>
              <a:srgbClr val="48616C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660665B-84B7-4945-92C3-94CC180A96C0}"/>
              </a:ext>
            </a:extLst>
          </p:cNvPr>
          <p:cNvGrpSpPr/>
          <p:nvPr/>
        </p:nvGrpSpPr>
        <p:grpSpPr>
          <a:xfrm>
            <a:off x="1427017" y="1842654"/>
            <a:ext cx="4184073" cy="4184073"/>
            <a:chOff x="1427017" y="1842654"/>
            <a:chExt cx="4184073" cy="418407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8775331-7639-8443-80CC-1FE51151617B}"/>
                </a:ext>
              </a:extLst>
            </p:cNvPr>
            <p:cNvSpPr/>
            <p:nvPr/>
          </p:nvSpPr>
          <p:spPr>
            <a:xfrm>
              <a:off x="1427017" y="1842654"/>
              <a:ext cx="4184073" cy="418407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有思路就记下来</a:t>
              </a:r>
            </a:p>
          </p:txBody>
        </p:sp>
        <p:pic>
          <p:nvPicPr>
            <p:cNvPr id="5" name="图形 4" descr="人工智能 轮廓">
              <a:extLst>
                <a:ext uri="{FF2B5EF4-FFF2-40B4-BE49-F238E27FC236}">
                  <a16:creationId xmlns:a16="http://schemas.microsoft.com/office/drawing/2014/main" id="{53CC795C-4ACE-E542-A751-04D1B0BCA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3418" y="2504062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76F97C-A744-E04B-8315-B343B34AC92F}"/>
              </a:ext>
            </a:extLst>
          </p:cNvPr>
          <p:cNvGrpSpPr/>
          <p:nvPr/>
        </p:nvGrpSpPr>
        <p:grpSpPr>
          <a:xfrm>
            <a:off x="6927272" y="1842654"/>
            <a:ext cx="4184073" cy="4184073"/>
            <a:chOff x="6927272" y="1842654"/>
            <a:chExt cx="4184073" cy="4184073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7617F58-DE64-B040-9AEB-BC2AEE185EF4}"/>
                </a:ext>
              </a:extLst>
            </p:cNvPr>
            <p:cNvSpPr/>
            <p:nvPr/>
          </p:nvSpPr>
          <p:spPr>
            <a:xfrm>
              <a:off x="6927272" y="1842654"/>
              <a:ext cx="4184073" cy="418407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zh-CN" altLang="en-US" sz="2800" b="1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英文表达长短句结合</a:t>
              </a:r>
            </a:p>
          </p:txBody>
        </p:sp>
        <p:pic>
          <p:nvPicPr>
            <p:cNvPr id="7" name="图形 6" descr="打开的书 轮廓">
              <a:extLst>
                <a:ext uri="{FF2B5EF4-FFF2-40B4-BE49-F238E27FC236}">
                  <a16:creationId xmlns:a16="http://schemas.microsoft.com/office/drawing/2014/main" id="{5BCDEA8C-EFA5-1A43-85E0-B3563FA0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62108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43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7688565-3908-4547-9831-33E8A91F0359}"/>
              </a:ext>
            </a:extLst>
          </p:cNvPr>
          <p:cNvGrpSpPr/>
          <p:nvPr/>
        </p:nvGrpSpPr>
        <p:grpSpPr>
          <a:xfrm>
            <a:off x="1079250" y="4874767"/>
            <a:ext cx="2325600" cy="482277"/>
            <a:chOff x="8758869" y="4975140"/>
            <a:chExt cx="2325600" cy="48227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A622D0-C61A-F140-8D3E-4E8B0B84B28F}"/>
                </a:ext>
              </a:extLst>
            </p:cNvPr>
            <p:cNvSpPr/>
            <p:nvPr/>
          </p:nvSpPr>
          <p:spPr>
            <a:xfrm>
              <a:off x="8758869" y="4975140"/>
              <a:ext cx="2325600" cy="4822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308A90-D045-814C-A7FB-345ED5977F97}"/>
                </a:ext>
              </a:extLst>
            </p:cNvPr>
            <p:cNvSpPr/>
            <p:nvPr/>
          </p:nvSpPr>
          <p:spPr>
            <a:xfrm>
              <a:off x="8797956" y="5012554"/>
              <a:ext cx="2247426" cy="407448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401AFC1-39D2-B84C-8B4D-CF3C92BF4924}"/>
              </a:ext>
            </a:extLst>
          </p:cNvPr>
          <p:cNvGrpSpPr/>
          <p:nvPr/>
        </p:nvGrpSpPr>
        <p:grpSpPr>
          <a:xfrm>
            <a:off x="8733020" y="2165861"/>
            <a:ext cx="2325600" cy="482277"/>
            <a:chOff x="8758869" y="4975140"/>
            <a:chExt cx="2325600" cy="48227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5842DB4-29B9-0C48-AA84-4801CB0479B8}"/>
                </a:ext>
              </a:extLst>
            </p:cNvPr>
            <p:cNvSpPr/>
            <p:nvPr/>
          </p:nvSpPr>
          <p:spPr>
            <a:xfrm>
              <a:off x="8758869" y="4975140"/>
              <a:ext cx="2325600" cy="4822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6C2457A-341B-9E4D-AA66-8BFC3B1449C6}"/>
                </a:ext>
              </a:extLst>
            </p:cNvPr>
            <p:cNvSpPr/>
            <p:nvPr/>
          </p:nvSpPr>
          <p:spPr>
            <a:xfrm>
              <a:off x="8797956" y="5012554"/>
              <a:ext cx="2247426" cy="407448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A60C947-A79A-5447-B52C-2032EDD42D36}"/>
              </a:ext>
            </a:extLst>
          </p:cNvPr>
          <p:cNvGrpSpPr/>
          <p:nvPr/>
        </p:nvGrpSpPr>
        <p:grpSpPr>
          <a:xfrm>
            <a:off x="8738449" y="4900187"/>
            <a:ext cx="2325600" cy="482277"/>
            <a:chOff x="8758869" y="4975140"/>
            <a:chExt cx="2325600" cy="4822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426EA46-D9ED-2641-9206-F0726F286725}"/>
                </a:ext>
              </a:extLst>
            </p:cNvPr>
            <p:cNvSpPr/>
            <p:nvPr/>
          </p:nvSpPr>
          <p:spPr>
            <a:xfrm>
              <a:off x="8758869" y="4975140"/>
              <a:ext cx="2325600" cy="4822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E5810B-D265-B541-A74A-5CB4464391F3}"/>
                </a:ext>
              </a:extLst>
            </p:cNvPr>
            <p:cNvSpPr/>
            <p:nvPr/>
          </p:nvSpPr>
          <p:spPr>
            <a:xfrm>
              <a:off x="8797956" y="5012554"/>
              <a:ext cx="2247426" cy="407448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40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E0C7E6-DC30-3247-BC62-AEDE4D12FDF2}"/>
              </a:ext>
            </a:extLst>
          </p:cNvPr>
          <p:cNvGrpSpPr/>
          <p:nvPr/>
        </p:nvGrpSpPr>
        <p:grpSpPr>
          <a:xfrm>
            <a:off x="1209511" y="2116829"/>
            <a:ext cx="2325600" cy="588199"/>
            <a:chOff x="1209511" y="2116829"/>
            <a:chExt cx="2325600" cy="58819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12CB98B-DDB9-5841-9EC4-D435E86588E4}"/>
                </a:ext>
              </a:extLst>
            </p:cNvPr>
            <p:cNvGrpSpPr/>
            <p:nvPr/>
          </p:nvGrpSpPr>
          <p:grpSpPr>
            <a:xfrm>
              <a:off x="1209511" y="2169790"/>
              <a:ext cx="2325600" cy="482277"/>
              <a:chOff x="8758869" y="4975140"/>
              <a:chExt cx="2325600" cy="482277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8864E39-331A-AB4A-818E-E230FB7172CA}"/>
                  </a:ext>
                </a:extLst>
              </p:cNvPr>
              <p:cNvSpPr/>
              <p:nvPr/>
            </p:nvSpPr>
            <p:spPr>
              <a:xfrm>
                <a:off x="8758869" y="4975140"/>
                <a:ext cx="2325600" cy="4822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15945B9-0598-E045-A062-F90E37125037}"/>
                  </a:ext>
                </a:extLst>
              </p:cNvPr>
              <p:cNvSpPr/>
              <p:nvPr/>
            </p:nvSpPr>
            <p:spPr>
              <a:xfrm>
                <a:off x="8797956" y="5012554"/>
                <a:ext cx="2247426" cy="407448"/>
              </a:xfrm>
              <a:prstGeom prst="rect">
                <a:avLst/>
              </a:prstGeom>
              <a:noFill/>
              <a:ln w="635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40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5892EF2-A021-E145-A056-13938ED329BD}"/>
                </a:ext>
              </a:extLst>
            </p:cNvPr>
            <p:cNvSpPr txBox="1"/>
            <p:nvPr/>
          </p:nvSpPr>
          <p:spPr>
            <a:xfrm>
              <a:off x="1209512" y="2116829"/>
              <a:ext cx="2325599" cy="588199"/>
            </a:xfrm>
            <a:prstGeom prst="rect">
              <a:avLst/>
            </a:prstGeom>
            <a:noFill/>
          </p:spPr>
          <p:txBody>
            <a:bodyPr wrap="square" lIns="108000" tIns="0" rIns="108000" bIns="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24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丰富简历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14535E9-B4AE-9442-929E-006CA69D4712}"/>
              </a:ext>
            </a:extLst>
          </p:cNvPr>
          <p:cNvSpPr txBox="1"/>
          <p:nvPr/>
        </p:nvSpPr>
        <p:spPr>
          <a:xfrm>
            <a:off x="1081802" y="4821806"/>
            <a:ext cx="2320496" cy="588199"/>
          </a:xfrm>
          <a:prstGeom prst="rect">
            <a:avLst/>
          </a:prstGeom>
          <a:noFill/>
        </p:spPr>
        <p:txBody>
          <a:bodyPr wrap="square" lIns="108000" tIns="0" rIns="108000" bIns="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增加工作砝码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D989678-4734-014C-A5C8-1B655426EBEA}"/>
              </a:ext>
            </a:extLst>
          </p:cNvPr>
          <p:cNvSpPr txBox="1"/>
          <p:nvPr/>
        </p:nvSpPr>
        <p:spPr>
          <a:xfrm>
            <a:off x="8756019" y="2112900"/>
            <a:ext cx="2279603" cy="588199"/>
          </a:xfrm>
          <a:prstGeom prst="rect">
            <a:avLst/>
          </a:prstGeom>
          <a:noFill/>
        </p:spPr>
        <p:txBody>
          <a:bodyPr wrap="square" lIns="108000" tIns="0" rIns="108000" bIns="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加强项目经验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FA7674-1ECD-3149-9045-B0E56D076528}"/>
              </a:ext>
            </a:extLst>
          </p:cNvPr>
          <p:cNvSpPr txBox="1"/>
          <p:nvPr/>
        </p:nvSpPr>
        <p:spPr>
          <a:xfrm>
            <a:off x="8750235" y="4847226"/>
            <a:ext cx="2302029" cy="588199"/>
          </a:xfrm>
          <a:prstGeom prst="rect">
            <a:avLst/>
          </a:prstGeom>
          <a:noFill/>
        </p:spPr>
        <p:txBody>
          <a:bodyPr wrap="square" lIns="108000" tIns="0" rIns="108000" bIns="0" rtlCol="0" anchor="ctr" anchorCtr="0">
            <a:norm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kumimoj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zh-CN" altLang="en-US" sz="24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提升综合能力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8CDBD8-73CD-A74C-A529-E881EC3B72AC}"/>
              </a:ext>
            </a:extLst>
          </p:cNvPr>
          <p:cNvGrpSpPr/>
          <p:nvPr/>
        </p:nvGrpSpPr>
        <p:grpSpPr>
          <a:xfrm>
            <a:off x="3706572" y="1392011"/>
            <a:ext cx="4764309" cy="4764309"/>
            <a:chOff x="3706572" y="1392011"/>
            <a:chExt cx="4764309" cy="476430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03AA831-973E-6241-B7DB-C8BFEB0DA64F}"/>
                </a:ext>
              </a:extLst>
            </p:cNvPr>
            <p:cNvGrpSpPr/>
            <p:nvPr/>
          </p:nvGrpSpPr>
          <p:grpSpPr>
            <a:xfrm>
              <a:off x="3706572" y="1392011"/>
              <a:ext cx="4764309" cy="4764309"/>
              <a:chOff x="3440361" y="1318403"/>
              <a:chExt cx="5311282" cy="531128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05FBE4F-0BDB-F14C-934B-A0C289817C66}"/>
                  </a:ext>
                </a:extLst>
              </p:cNvPr>
              <p:cNvSpPr/>
              <p:nvPr/>
            </p:nvSpPr>
            <p:spPr>
              <a:xfrm>
                <a:off x="4039500" y="1917545"/>
                <a:ext cx="4112996" cy="4112996"/>
              </a:xfrm>
              <a:prstGeom prst="ellipse">
                <a:avLst/>
              </a:prstGeom>
              <a:solidFill>
                <a:schemeClr val="accent2">
                  <a:alpha val="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F21044A-6BF0-7D44-BC8A-60FB89F58C44}"/>
                  </a:ext>
                </a:extLst>
              </p:cNvPr>
              <p:cNvSpPr/>
              <p:nvPr/>
            </p:nvSpPr>
            <p:spPr>
              <a:xfrm>
                <a:off x="3440361" y="1318403"/>
                <a:ext cx="5311282" cy="5311282"/>
              </a:xfrm>
              <a:prstGeom prst="ellipse">
                <a:avLst/>
              </a:prstGeom>
              <a:noFill/>
              <a:ln>
                <a:solidFill>
                  <a:schemeClr val="accent2">
                    <a:alpha val="5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88D441E-AD30-9845-AD8F-E45CEC78DF3E}"/>
                  </a:ext>
                </a:extLst>
              </p:cNvPr>
              <p:cNvSpPr/>
              <p:nvPr/>
            </p:nvSpPr>
            <p:spPr>
              <a:xfrm>
                <a:off x="3758516" y="1636558"/>
                <a:ext cx="4674968" cy="4674968"/>
              </a:xfrm>
              <a:prstGeom prst="ellipse">
                <a:avLst/>
              </a:prstGeom>
              <a:noFill/>
              <a:ln>
                <a:solidFill>
                  <a:schemeClr val="accent2">
                    <a:alpha val="59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1F74752-DB69-B740-B95C-709313B962E8}"/>
                  </a:ext>
                </a:extLst>
              </p:cNvPr>
              <p:cNvGrpSpPr/>
              <p:nvPr/>
            </p:nvGrpSpPr>
            <p:grpSpPr>
              <a:xfrm>
                <a:off x="4034873" y="2564056"/>
                <a:ext cx="229172" cy="229172"/>
                <a:chOff x="1342372" y="2408481"/>
                <a:chExt cx="229172" cy="229172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0EC3880-D50E-B74D-AA62-5623AC238555}"/>
                    </a:ext>
                  </a:extLst>
                </p:cNvPr>
                <p:cNvSpPr/>
                <p:nvPr/>
              </p:nvSpPr>
              <p:spPr>
                <a:xfrm>
                  <a:off x="1342372" y="2408481"/>
                  <a:ext cx="229172" cy="22917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B6DECFFE-1A15-3146-8B64-D65059CE95E7}"/>
                    </a:ext>
                  </a:extLst>
                </p:cNvPr>
                <p:cNvSpPr/>
                <p:nvPr/>
              </p:nvSpPr>
              <p:spPr>
                <a:xfrm>
                  <a:off x="1391824" y="2457933"/>
                  <a:ext cx="130267" cy="1302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15D67104-FD56-FE4E-A8E2-3B1E061B6398}"/>
                  </a:ext>
                </a:extLst>
              </p:cNvPr>
              <p:cNvGrpSpPr/>
              <p:nvPr/>
            </p:nvGrpSpPr>
            <p:grpSpPr>
              <a:xfrm>
                <a:off x="4039506" y="5166632"/>
                <a:ext cx="229172" cy="229172"/>
                <a:chOff x="1342372" y="5011057"/>
                <a:chExt cx="229172" cy="229172"/>
              </a:xfrm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C78768A7-3A21-1844-8C8E-053FEEAA2456}"/>
                    </a:ext>
                  </a:extLst>
                </p:cNvPr>
                <p:cNvSpPr/>
                <p:nvPr/>
              </p:nvSpPr>
              <p:spPr>
                <a:xfrm>
                  <a:off x="1342372" y="5011057"/>
                  <a:ext cx="229172" cy="22917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53048C0D-C8B2-9643-A1B2-A530AF4B8994}"/>
                    </a:ext>
                  </a:extLst>
                </p:cNvPr>
                <p:cNvSpPr/>
                <p:nvPr/>
              </p:nvSpPr>
              <p:spPr>
                <a:xfrm>
                  <a:off x="1391824" y="5060509"/>
                  <a:ext cx="130267" cy="1302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1B0AF935-0E50-D34E-85EF-0C87114F2A45}"/>
                  </a:ext>
                </a:extLst>
              </p:cNvPr>
              <p:cNvGrpSpPr/>
              <p:nvPr/>
            </p:nvGrpSpPr>
            <p:grpSpPr>
              <a:xfrm>
                <a:off x="7923324" y="2578234"/>
                <a:ext cx="229172" cy="229172"/>
                <a:chOff x="10630084" y="2408481"/>
                <a:chExt cx="229172" cy="229172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9830DA16-8834-4C41-A3C9-A88B0B7D628E}"/>
                    </a:ext>
                  </a:extLst>
                </p:cNvPr>
                <p:cNvSpPr/>
                <p:nvPr/>
              </p:nvSpPr>
              <p:spPr>
                <a:xfrm flipH="1">
                  <a:off x="10630084" y="2408481"/>
                  <a:ext cx="229172" cy="22917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9D2297A0-9C17-CF4A-AD57-94F61BD61D97}"/>
                    </a:ext>
                  </a:extLst>
                </p:cNvPr>
                <p:cNvSpPr/>
                <p:nvPr/>
              </p:nvSpPr>
              <p:spPr>
                <a:xfrm flipH="1">
                  <a:off x="10679536" y="2457933"/>
                  <a:ext cx="130267" cy="1302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4592D363-5AA6-7E4E-941B-9A50303B459D}"/>
                  </a:ext>
                </a:extLst>
              </p:cNvPr>
              <p:cNvGrpSpPr/>
              <p:nvPr/>
            </p:nvGrpSpPr>
            <p:grpSpPr>
              <a:xfrm>
                <a:off x="7923324" y="5166632"/>
                <a:ext cx="229172" cy="229172"/>
                <a:chOff x="10630084" y="5011057"/>
                <a:chExt cx="229172" cy="229172"/>
              </a:xfrm>
            </p:grpSpPr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EFDBEDB7-520E-8E4C-A63B-FA666BDBAB5F}"/>
                    </a:ext>
                  </a:extLst>
                </p:cNvPr>
                <p:cNvSpPr/>
                <p:nvPr/>
              </p:nvSpPr>
              <p:spPr>
                <a:xfrm flipH="1">
                  <a:off x="10630084" y="5011057"/>
                  <a:ext cx="229172" cy="229172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B38F7CCB-D5F4-AE48-B5EC-73255581C36A}"/>
                    </a:ext>
                  </a:extLst>
                </p:cNvPr>
                <p:cNvSpPr/>
                <p:nvPr/>
              </p:nvSpPr>
              <p:spPr>
                <a:xfrm flipH="1">
                  <a:off x="10679536" y="5060509"/>
                  <a:ext cx="130267" cy="13026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8" name="图形 37">
                <a:extLst>
                  <a:ext uri="{FF2B5EF4-FFF2-40B4-BE49-F238E27FC236}">
                    <a16:creationId xmlns:a16="http://schemas.microsoft.com/office/drawing/2014/main" id="{E2850CD0-88EF-F647-9017-0B8E7B602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54174" y="3138104"/>
                <a:ext cx="1538000" cy="1537996"/>
              </a:xfrm>
              <a:prstGeom prst="rect">
                <a:avLst/>
              </a:prstGeom>
            </p:spPr>
          </p:pic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0E29ABC1-BE1B-CF49-8A9B-66F00A77136D}"/>
                  </a:ext>
                </a:extLst>
              </p:cNvPr>
              <p:cNvSpPr/>
              <p:nvPr/>
            </p:nvSpPr>
            <p:spPr>
              <a:xfrm>
                <a:off x="4663957" y="2563516"/>
                <a:ext cx="2864091" cy="2864089"/>
              </a:xfrm>
              <a:prstGeom prst="ellipse">
                <a:avLst/>
              </a:prstGeom>
              <a:noFill/>
              <a:ln>
                <a:solidFill>
                  <a:schemeClr val="accent2">
                    <a:alpha val="5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584FFA9-F496-644D-9795-3CE3706D1A84}"/>
                </a:ext>
              </a:extLst>
            </p:cNvPr>
            <p:cNvSpPr/>
            <p:nvPr/>
          </p:nvSpPr>
          <p:spPr>
            <a:xfrm>
              <a:off x="4673765" y="2953584"/>
              <a:ext cx="2878667" cy="1670731"/>
            </a:xfrm>
            <a:prstGeom prst="rect">
              <a:avLst/>
            </a:prstGeom>
          </p:spPr>
          <p:txBody>
            <a:bodyPr wrap="none" anchor="ctr" anchorCtr="0">
              <a:normAutofit/>
            </a:bodyPr>
            <a:lstStyle/>
            <a:p>
              <a:pPr lvl="0" algn="ctr"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alpha val="80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课题项目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FD9DBD0-FA28-3C45-A40D-CD9C5C46EFD1}"/>
              </a:ext>
            </a:extLst>
          </p:cNvPr>
          <p:cNvSpPr txBox="1"/>
          <p:nvPr/>
        </p:nvSpPr>
        <p:spPr>
          <a:xfrm>
            <a:off x="1648691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650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712DA0-6A95-8444-BE5B-5CF3B9B79B92}"/>
              </a:ext>
            </a:extLst>
          </p:cNvPr>
          <p:cNvGrpSpPr/>
          <p:nvPr/>
        </p:nvGrpSpPr>
        <p:grpSpPr>
          <a:xfrm>
            <a:off x="2710906" y="2435829"/>
            <a:ext cx="1478758" cy="2236210"/>
            <a:chOff x="1296195" y="2612179"/>
            <a:chExt cx="1478758" cy="223621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89121EF-6DC1-2F42-B401-D2D8296AE24F}"/>
                </a:ext>
              </a:extLst>
            </p:cNvPr>
            <p:cNvGrpSpPr/>
            <p:nvPr/>
          </p:nvGrpSpPr>
          <p:grpSpPr>
            <a:xfrm>
              <a:off x="1296195" y="2612179"/>
              <a:ext cx="1478758" cy="2236210"/>
              <a:chOff x="1021556" y="1400175"/>
              <a:chExt cx="1478758" cy="2236210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D10D2B9-43DC-834F-82FC-32F22AF340DE}"/>
                  </a:ext>
                </a:extLst>
              </p:cNvPr>
              <p:cNvSpPr/>
              <p:nvPr/>
            </p:nvSpPr>
            <p:spPr>
              <a:xfrm>
                <a:off x="1021556" y="2025361"/>
                <a:ext cx="985838" cy="985838"/>
              </a:xfrm>
              <a:prstGeom prst="ellipse">
                <a:avLst/>
              </a:prstGeom>
              <a:solidFill>
                <a:srgbClr val="D0A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ADD53B67-F4B4-074E-A9F7-6E54B7927CA7}"/>
                  </a:ext>
                </a:extLst>
              </p:cNvPr>
              <p:cNvSpPr/>
              <p:nvPr/>
            </p:nvSpPr>
            <p:spPr>
              <a:xfrm>
                <a:off x="1079152" y="2082958"/>
                <a:ext cx="870644" cy="8706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10A4E8D-56AA-1745-9F95-575977E9AA9C}"/>
                  </a:ext>
                </a:extLst>
              </p:cNvPr>
              <p:cNvSpPr/>
              <p:nvPr/>
            </p:nvSpPr>
            <p:spPr>
              <a:xfrm>
                <a:off x="1514476" y="1400175"/>
                <a:ext cx="985838" cy="223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0AB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2800" kern="2000" spc="600" dirty="0">
                    <a:solidFill>
                      <a:srgbClr val="48616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寻找主线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1E11FB0-7E8B-264D-8BEF-99AEF78B3359}"/>
                </a:ext>
              </a:extLst>
            </p:cNvPr>
            <p:cNvSpPr txBox="1"/>
            <p:nvPr/>
          </p:nvSpPr>
          <p:spPr>
            <a:xfrm>
              <a:off x="1334295" y="3447836"/>
              <a:ext cx="409575" cy="564357"/>
            </a:xfrm>
            <a:prstGeom prst="rect">
              <a:avLst/>
            </a:prstGeom>
            <a:noFill/>
          </p:spPr>
          <p:txBody>
            <a:bodyPr wrap="square" lIns="180000" tIns="72000" rIns="180000" bIns="180000" rtlCol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06C97B-24BE-C54F-8B5B-FB018AABB93C}"/>
              </a:ext>
            </a:extLst>
          </p:cNvPr>
          <p:cNvGrpSpPr/>
          <p:nvPr/>
        </p:nvGrpSpPr>
        <p:grpSpPr>
          <a:xfrm>
            <a:off x="5047575" y="2448982"/>
            <a:ext cx="1478758" cy="2236210"/>
            <a:chOff x="3720740" y="2625332"/>
            <a:chExt cx="1478758" cy="223621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24E1901-975E-E742-9873-EFC8E39D3258}"/>
                </a:ext>
              </a:extLst>
            </p:cNvPr>
            <p:cNvGrpSpPr/>
            <p:nvPr/>
          </p:nvGrpSpPr>
          <p:grpSpPr>
            <a:xfrm>
              <a:off x="3720740" y="2625332"/>
              <a:ext cx="1478758" cy="2236210"/>
              <a:chOff x="1021556" y="1400175"/>
              <a:chExt cx="1478758" cy="223621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AFF9C8D-F257-3C45-867E-91AFEEEFD6BA}"/>
                  </a:ext>
                </a:extLst>
              </p:cNvPr>
              <p:cNvSpPr/>
              <p:nvPr/>
            </p:nvSpPr>
            <p:spPr>
              <a:xfrm>
                <a:off x="1021556" y="2025361"/>
                <a:ext cx="985838" cy="985838"/>
              </a:xfrm>
              <a:prstGeom prst="ellipse">
                <a:avLst/>
              </a:prstGeom>
              <a:solidFill>
                <a:srgbClr val="D0A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932313F-988B-094E-961B-415940C45EE2}"/>
                  </a:ext>
                </a:extLst>
              </p:cNvPr>
              <p:cNvSpPr/>
              <p:nvPr/>
            </p:nvSpPr>
            <p:spPr>
              <a:xfrm>
                <a:off x="1079152" y="2082958"/>
                <a:ext cx="870644" cy="8706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E89827C-986A-574B-AE04-8BE8A98BE7E5}"/>
                  </a:ext>
                </a:extLst>
              </p:cNvPr>
              <p:cNvSpPr/>
              <p:nvPr/>
            </p:nvSpPr>
            <p:spPr>
              <a:xfrm>
                <a:off x="1514476" y="1400175"/>
                <a:ext cx="985838" cy="223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0AB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2800" kern="2000" spc="600" dirty="0">
                    <a:solidFill>
                      <a:srgbClr val="48616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讲述故事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14A531B-48E2-FA4E-A66F-0A0EBB527A46}"/>
                </a:ext>
              </a:extLst>
            </p:cNvPr>
            <p:cNvSpPr txBox="1"/>
            <p:nvPr/>
          </p:nvSpPr>
          <p:spPr>
            <a:xfrm>
              <a:off x="3758840" y="3460989"/>
              <a:ext cx="409575" cy="564357"/>
            </a:xfrm>
            <a:prstGeom prst="rect">
              <a:avLst/>
            </a:prstGeom>
            <a:noFill/>
          </p:spPr>
          <p:txBody>
            <a:bodyPr wrap="square" lIns="180000" tIns="72000" rIns="180000" bIns="180000" rtlCol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</a:rPr>
                <a:t>2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07662B1-215E-A543-97FB-E485144BDCFD}"/>
              </a:ext>
            </a:extLst>
          </p:cNvPr>
          <p:cNvGrpSpPr/>
          <p:nvPr/>
        </p:nvGrpSpPr>
        <p:grpSpPr>
          <a:xfrm>
            <a:off x="7384244" y="2435829"/>
            <a:ext cx="1478758" cy="2236210"/>
            <a:chOff x="6096000" y="2612179"/>
            <a:chExt cx="1478758" cy="223621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0456C5A-F68F-E247-8816-95128BEF7613}"/>
                </a:ext>
              </a:extLst>
            </p:cNvPr>
            <p:cNvGrpSpPr/>
            <p:nvPr/>
          </p:nvGrpSpPr>
          <p:grpSpPr>
            <a:xfrm>
              <a:off x="6096000" y="2612179"/>
              <a:ext cx="1478758" cy="2236210"/>
              <a:chOff x="1021556" y="1400175"/>
              <a:chExt cx="1478758" cy="223621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4D21EE16-6FBA-EF47-A16F-EF5158D9015E}"/>
                  </a:ext>
                </a:extLst>
              </p:cNvPr>
              <p:cNvSpPr/>
              <p:nvPr/>
            </p:nvSpPr>
            <p:spPr>
              <a:xfrm>
                <a:off x="1021556" y="2025361"/>
                <a:ext cx="985838" cy="985838"/>
              </a:xfrm>
              <a:prstGeom prst="ellipse">
                <a:avLst/>
              </a:prstGeom>
              <a:solidFill>
                <a:srgbClr val="D0A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CFDFAE60-EAF0-8441-9908-BE2CE647DD74}"/>
                  </a:ext>
                </a:extLst>
              </p:cNvPr>
              <p:cNvSpPr/>
              <p:nvPr/>
            </p:nvSpPr>
            <p:spPr>
              <a:xfrm>
                <a:off x="1079152" y="2082958"/>
                <a:ext cx="870644" cy="8706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EFC1BDD-6A6F-8142-9FF0-CA2A7F57B9C1}"/>
                  </a:ext>
                </a:extLst>
              </p:cNvPr>
              <p:cNvSpPr/>
              <p:nvPr/>
            </p:nvSpPr>
            <p:spPr>
              <a:xfrm>
                <a:off x="1514476" y="1400175"/>
                <a:ext cx="985838" cy="223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0AB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2800" kern="2000" spc="600" dirty="0">
                    <a:solidFill>
                      <a:srgbClr val="48616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主题唯一</a:t>
                </a:r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039A964-F800-8143-913C-1924BE4D407F}"/>
                </a:ext>
              </a:extLst>
            </p:cNvPr>
            <p:cNvSpPr txBox="1"/>
            <p:nvPr/>
          </p:nvSpPr>
          <p:spPr>
            <a:xfrm>
              <a:off x="6134100" y="3447836"/>
              <a:ext cx="409575" cy="564357"/>
            </a:xfrm>
            <a:prstGeom prst="rect">
              <a:avLst/>
            </a:prstGeom>
            <a:noFill/>
          </p:spPr>
          <p:txBody>
            <a:bodyPr wrap="square" lIns="180000" tIns="72000" rIns="180000" bIns="180000" rtlCol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</a:rPr>
                <a:t>3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A4AB9E9-81C3-8740-A5FF-4C7840F75565}"/>
              </a:ext>
            </a:extLst>
          </p:cNvPr>
          <p:cNvGrpSpPr/>
          <p:nvPr/>
        </p:nvGrpSpPr>
        <p:grpSpPr>
          <a:xfrm>
            <a:off x="9720914" y="2451796"/>
            <a:ext cx="1478758" cy="2236210"/>
            <a:chOff x="8413662" y="2612179"/>
            <a:chExt cx="1478758" cy="223621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D13B393-7B8B-6948-8C70-4B9911F609E1}"/>
                </a:ext>
              </a:extLst>
            </p:cNvPr>
            <p:cNvGrpSpPr/>
            <p:nvPr/>
          </p:nvGrpSpPr>
          <p:grpSpPr>
            <a:xfrm>
              <a:off x="8413662" y="2612179"/>
              <a:ext cx="1478758" cy="2236210"/>
              <a:chOff x="1021556" y="1400175"/>
              <a:chExt cx="1478758" cy="2236210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29F05D0-A5DC-964D-9FAD-4DE5560D9713}"/>
                  </a:ext>
                </a:extLst>
              </p:cNvPr>
              <p:cNvSpPr/>
              <p:nvPr/>
            </p:nvSpPr>
            <p:spPr>
              <a:xfrm>
                <a:off x="1021556" y="2025361"/>
                <a:ext cx="985838" cy="985838"/>
              </a:xfrm>
              <a:prstGeom prst="ellipse">
                <a:avLst/>
              </a:prstGeom>
              <a:solidFill>
                <a:srgbClr val="D0A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F812071-6824-CF42-AF8A-670F625A36FC}"/>
                  </a:ext>
                </a:extLst>
              </p:cNvPr>
              <p:cNvSpPr/>
              <p:nvPr/>
            </p:nvSpPr>
            <p:spPr>
              <a:xfrm>
                <a:off x="1079152" y="2082958"/>
                <a:ext cx="870644" cy="870644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1BFE885-2178-CF44-B5D3-7A98EADB4C62}"/>
                  </a:ext>
                </a:extLst>
              </p:cNvPr>
              <p:cNvSpPr/>
              <p:nvPr/>
            </p:nvSpPr>
            <p:spPr>
              <a:xfrm>
                <a:off x="1514476" y="1400175"/>
                <a:ext cx="985838" cy="22362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0AB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180000" tIns="72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zh-CN" altLang="en-US" sz="2800" kern="2000" spc="600" dirty="0">
                    <a:solidFill>
                      <a:srgbClr val="48616C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过渡自然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BD710D6-436F-EC4B-9582-605909870536}"/>
                </a:ext>
              </a:extLst>
            </p:cNvPr>
            <p:cNvSpPr txBox="1"/>
            <p:nvPr/>
          </p:nvSpPr>
          <p:spPr>
            <a:xfrm>
              <a:off x="8451762" y="3447836"/>
              <a:ext cx="409575" cy="564357"/>
            </a:xfrm>
            <a:prstGeom prst="rect">
              <a:avLst/>
            </a:prstGeom>
            <a:noFill/>
          </p:spPr>
          <p:txBody>
            <a:bodyPr wrap="square" lIns="180000" tIns="72000" rIns="180000" bIns="180000" rtlCol="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</a:rPr>
                <a:t>4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E9905DF7-40A0-F246-8ED8-412CFE799750}"/>
              </a:ext>
            </a:extLst>
          </p:cNvPr>
          <p:cNvSpPr/>
          <p:nvPr/>
        </p:nvSpPr>
        <p:spPr>
          <a:xfrm>
            <a:off x="-1954161" y="1781949"/>
            <a:ext cx="3908322" cy="3908322"/>
          </a:xfrm>
          <a:prstGeom prst="ellipse">
            <a:avLst/>
          </a:prstGeom>
          <a:solidFill>
            <a:schemeClr val="bg1"/>
          </a:solidFill>
          <a:ln>
            <a:solidFill>
              <a:srgbClr val="D0AB7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C721D50D-C123-5348-B548-BEBCD123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29" y="2800087"/>
            <a:ext cx="952500" cy="952500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2D16AF35-8ED6-4249-9153-D5CEC67F11EF}"/>
              </a:ext>
            </a:extLst>
          </p:cNvPr>
          <p:cNvSpPr/>
          <p:nvPr/>
        </p:nvSpPr>
        <p:spPr>
          <a:xfrm>
            <a:off x="-2249129" y="1486981"/>
            <a:ext cx="4498258" cy="4498258"/>
          </a:xfrm>
          <a:prstGeom prst="ellipse">
            <a:avLst/>
          </a:prstGeom>
          <a:noFill/>
          <a:ln>
            <a:solidFill>
              <a:srgbClr val="D0AB7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0C22E2DB-A9F0-EC42-8B99-632AAA1E9384}"/>
              </a:ext>
            </a:extLst>
          </p:cNvPr>
          <p:cNvSpPr txBox="1">
            <a:spLocks/>
          </p:cNvSpPr>
          <p:nvPr/>
        </p:nvSpPr>
        <p:spPr>
          <a:xfrm>
            <a:off x="-64576" y="3407104"/>
            <a:ext cx="1947046" cy="12809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en-US" altLang="zh-CN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kumimoji="1" lang="zh-CN" altLang="en-US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490514E5-C642-AC4A-BFBE-8B62D51288F8}"/>
              </a:ext>
            </a:extLst>
          </p:cNvPr>
          <p:cNvSpPr txBox="1">
            <a:spLocks/>
          </p:cNvSpPr>
          <p:nvPr/>
        </p:nvSpPr>
        <p:spPr>
          <a:xfrm>
            <a:off x="3158581" y="4686784"/>
            <a:ext cx="8041091" cy="452345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2400" spc="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脱稿</a:t>
            </a:r>
          </a:p>
        </p:txBody>
      </p:sp>
    </p:spTree>
    <p:extLst>
      <p:ext uri="{BB962C8B-B14F-4D97-AF65-F5344CB8AC3E}">
        <p14:creationId xmlns:p14="http://schemas.microsoft.com/office/powerpoint/2010/main" val="149994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E9905DF7-40A0-F246-8ED8-412CFE799750}"/>
              </a:ext>
            </a:extLst>
          </p:cNvPr>
          <p:cNvSpPr/>
          <p:nvPr/>
        </p:nvSpPr>
        <p:spPr>
          <a:xfrm>
            <a:off x="-1954161" y="1781949"/>
            <a:ext cx="3908322" cy="3908322"/>
          </a:xfrm>
          <a:prstGeom prst="ellipse">
            <a:avLst/>
          </a:prstGeom>
          <a:solidFill>
            <a:schemeClr val="bg1"/>
          </a:solidFill>
          <a:ln>
            <a:solidFill>
              <a:srgbClr val="D0AB7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C721D50D-C123-5348-B548-BEBCD123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29" y="2800087"/>
            <a:ext cx="952500" cy="952500"/>
          </a:xfrm>
          <a:prstGeom prst="rect">
            <a:avLst/>
          </a:prstGeom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2D16AF35-8ED6-4249-9153-D5CEC67F11EF}"/>
              </a:ext>
            </a:extLst>
          </p:cNvPr>
          <p:cNvSpPr/>
          <p:nvPr/>
        </p:nvSpPr>
        <p:spPr>
          <a:xfrm>
            <a:off x="-2249129" y="1486981"/>
            <a:ext cx="4498258" cy="4498258"/>
          </a:xfrm>
          <a:prstGeom prst="ellipse">
            <a:avLst/>
          </a:prstGeom>
          <a:noFill/>
          <a:ln>
            <a:solidFill>
              <a:srgbClr val="D0AB7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l">
              <a:lnSpc>
                <a:spcPct val="130000"/>
              </a:lnSpc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文本占位符 2">
            <a:extLst>
              <a:ext uri="{FF2B5EF4-FFF2-40B4-BE49-F238E27FC236}">
                <a16:creationId xmlns:a16="http://schemas.microsoft.com/office/drawing/2014/main" id="{0C22E2DB-A9F0-EC42-8B99-632AAA1E9384}"/>
              </a:ext>
            </a:extLst>
          </p:cNvPr>
          <p:cNvSpPr txBox="1">
            <a:spLocks/>
          </p:cNvSpPr>
          <p:nvPr/>
        </p:nvSpPr>
        <p:spPr>
          <a:xfrm>
            <a:off x="-64576" y="3407104"/>
            <a:ext cx="1947046" cy="12809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en-US" altLang="zh-CN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kumimoji="1" lang="zh-CN" altLang="en-US" sz="3600" b="1" dirty="0">
                <a:solidFill>
                  <a:srgbClr val="4863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B6D3834-DD1E-594F-B04F-F9B9F868E09A}"/>
              </a:ext>
            </a:extLst>
          </p:cNvPr>
          <p:cNvCxnSpPr/>
          <p:nvPr/>
        </p:nvCxnSpPr>
        <p:spPr>
          <a:xfrm>
            <a:off x="2667896" y="3752587"/>
            <a:ext cx="9004151" cy="0"/>
          </a:xfrm>
          <a:prstGeom prst="line">
            <a:avLst/>
          </a:prstGeom>
          <a:ln w="12700">
            <a:solidFill>
              <a:srgbClr val="4861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7A7792-AC6F-754A-8589-235EBCD43704}"/>
              </a:ext>
            </a:extLst>
          </p:cNvPr>
          <p:cNvGrpSpPr/>
          <p:nvPr/>
        </p:nvGrpSpPr>
        <p:grpSpPr>
          <a:xfrm>
            <a:off x="2544097" y="1766051"/>
            <a:ext cx="3543444" cy="1399163"/>
            <a:chOff x="2544097" y="1766051"/>
            <a:chExt cx="3543444" cy="1399163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524771D-CFE6-3342-A8F9-48C6772F431F}"/>
                </a:ext>
              </a:extLst>
            </p:cNvPr>
            <p:cNvGrpSpPr/>
            <p:nvPr/>
          </p:nvGrpSpPr>
          <p:grpSpPr>
            <a:xfrm>
              <a:off x="4777480" y="1781949"/>
              <a:ext cx="1310061" cy="1186205"/>
              <a:chOff x="5772150" y="157163"/>
              <a:chExt cx="583834" cy="528637"/>
            </a:xfrm>
          </p:grpSpPr>
          <p:sp>
            <p:nvSpPr>
              <p:cNvPr id="41" name="燕尾形 40">
                <a:extLst>
                  <a:ext uri="{FF2B5EF4-FFF2-40B4-BE49-F238E27FC236}">
                    <a16:creationId xmlns:a16="http://schemas.microsoft.com/office/drawing/2014/main" id="{B7A84B15-6AE8-2442-89EC-6F3709CB88F1}"/>
                  </a:ext>
                </a:extLst>
              </p:cNvPr>
              <p:cNvSpPr/>
              <p:nvPr/>
            </p:nvSpPr>
            <p:spPr>
              <a:xfrm>
                <a:off x="5772150" y="157163"/>
                <a:ext cx="323850" cy="528637"/>
              </a:xfrm>
              <a:prstGeom prst="chevron">
                <a:avLst/>
              </a:pr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2" name="燕尾形 41">
                <a:extLst>
                  <a:ext uri="{FF2B5EF4-FFF2-40B4-BE49-F238E27FC236}">
                    <a16:creationId xmlns:a16="http://schemas.microsoft.com/office/drawing/2014/main" id="{7045342F-C5AF-AE42-B6C9-882209F0F684}"/>
                  </a:ext>
                </a:extLst>
              </p:cNvPr>
              <p:cNvSpPr/>
              <p:nvPr/>
            </p:nvSpPr>
            <p:spPr>
              <a:xfrm>
                <a:off x="6032134" y="157163"/>
                <a:ext cx="323850" cy="528637"/>
              </a:xfrm>
              <a:prstGeom prst="chevron">
                <a:avLst/>
              </a:pr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9B1B99-493D-C946-B338-2B707646D860}"/>
                </a:ext>
              </a:extLst>
            </p:cNvPr>
            <p:cNvSpPr/>
            <p:nvPr/>
          </p:nvSpPr>
          <p:spPr>
            <a:xfrm>
              <a:off x="2544097" y="1766051"/>
              <a:ext cx="2138739" cy="1399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2800" kern="2000" spc="6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避免出现的形式</a:t>
              </a: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15669A2-3AA0-EB42-B157-389313A05822}"/>
              </a:ext>
            </a:extLst>
          </p:cNvPr>
          <p:cNvSpPr/>
          <p:nvPr/>
        </p:nvSpPr>
        <p:spPr>
          <a:xfrm>
            <a:off x="6248687" y="1551027"/>
            <a:ext cx="2138739" cy="187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 algn="ctr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文字多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ctr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颜色乱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 algn="ctr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80F29A-0168-704E-AE50-46837AB9BC76}"/>
              </a:ext>
            </a:extLst>
          </p:cNvPr>
          <p:cNvGrpSpPr/>
          <p:nvPr/>
        </p:nvGrpSpPr>
        <p:grpSpPr>
          <a:xfrm>
            <a:off x="8024084" y="4685845"/>
            <a:ext cx="3448800" cy="1186205"/>
            <a:chOff x="8024084" y="4685845"/>
            <a:chExt cx="3448800" cy="118620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D1DA164-A44C-6347-AA7B-91078219EBC3}"/>
                </a:ext>
              </a:extLst>
            </p:cNvPr>
            <p:cNvGrpSpPr/>
            <p:nvPr/>
          </p:nvGrpSpPr>
          <p:grpSpPr>
            <a:xfrm rot="10800000">
              <a:off x="8024084" y="4685845"/>
              <a:ext cx="1310061" cy="1186205"/>
              <a:chOff x="5772150" y="157163"/>
              <a:chExt cx="583834" cy="528637"/>
            </a:xfrm>
          </p:grpSpPr>
          <p:sp>
            <p:nvSpPr>
              <p:cNvPr id="44" name="燕尾形 43">
                <a:extLst>
                  <a:ext uri="{FF2B5EF4-FFF2-40B4-BE49-F238E27FC236}">
                    <a16:creationId xmlns:a16="http://schemas.microsoft.com/office/drawing/2014/main" id="{5B107967-40EC-E949-B6F3-F11D59627477}"/>
                  </a:ext>
                </a:extLst>
              </p:cNvPr>
              <p:cNvSpPr/>
              <p:nvPr/>
            </p:nvSpPr>
            <p:spPr>
              <a:xfrm>
                <a:off x="5772150" y="157163"/>
                <a:ext cx="323850" cy="528637"/>
              </a:xfrm>
              <a:prstGeom prst="chevron">
                <a:avLst/>
              </a:pr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5" name="燕尾形 44">
                <a:extLst>
                  <a:ext uri="{FF2B5EF4-FFF2-40B4-BE49-F238E27FC236}">
                    <a16:creationId xmlns:a16="http://schemas.microsoft.com/office/drawing/2014/main" id="{A60E7163-A014-5A44-AA93-34C2B9798546}"/>
                  </a:ext>
                </a:extLst>
              </p:cNvPr>
              <p:cNvSpPr/>
              <p:nvPr/>
            </p:nvSpPr>
            <p:spPr>
              <a:xfrm>
                <a:off x="6032134" y="157163"/>
                <a:ext cx="323850" cy="528637"/>
              </a:xfrm>
              <a:prstGeom prst="chevron">
                <a:avLst/>
              </a:prstGeom>
              <a:solidFill>
                <a:schemeClr val="accent3">
                  <a:lumMod val="20000"/>
                  <a:lumOff val="8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l">
                  <a:lnSpc>
                    <a:spcPct val="130000"/>
                  </a:lnSpc>
                </a:pPr>
                <a:endParaRPr kumimoji="1"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D492F11-E59F-CF4D-9FBC-062B8BBC375A}"/>
                </a:ext>
              </a:extLst>
            </p:cNvPr>
            <p:cNvSpPr/>
            <p:nvPr/>
          </p:nvSpPr>
          <p:spPr>
            <a:xfrm>
              <a:off x="9334145" y="4861579"/>
              <a:ext cx="2138739" cy="8347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2800" kern="2000" spc="600" dirty="0">
                  <a:solidFill>
                    <a:srgbClr val="48616C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好的形式</a:t>
              </a: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A14F3958-67D0-514B-93CE-17898CBC75E3}"/>
              </a:ext>
            </a:extLst>
          </p:cNvPr>
          <p:cNvSpPr/>
          <p:nvPr/>
        </p:nvSpPr>
        <p:spPr>
          <a:xfrm>
            <a:off x="4035351" y="3949647"/>
            <a:ext cx="3636216" cy="251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72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互有联系的若干图片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前人的工作列表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算法的主要步骤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事物的优劣特征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 typeface="Wingdings" pitchFamily="2" charset="2"/>
              <a:buChar char="ü"/>
            </a:pPr>
            <a:r>
              <a:rPr kumimoji="1" lang="zh-CN" altLang="en-US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事物之间的联系</a:t>
            </a:r>
            <a:endParaRPr kumimoji="1" lang="en-US" altLang="zh-CN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400" kern="2000" dirty="0">
                <a:solidFill>
                  <a:srgbClr val="48616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sz="2400" kern="2000" dirty="0">
              <a:solidFill>
                <a:srgbClr val="48616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78CDC9-57AF-1541-BF1A-541E7A31E8D5}"/>
              </a:ext>
            </a:extLst>
          </p:cNvPr>
          <p:cNvSpPr txBox="1"/>
          <p:nvPr/>
        </p:nvSpPr>
        <p:spPr>
          <a:xfrm>
            <a:off x="8229600" y="1080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nimBg="1"/>
      <p:bldP spid="4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17589</TotalTime>
  <Words>591</Words>
  <Application>Microsoft Office PowerPoint</Application>
  <PresentationFormat>宽屏</PresentationFormat>
  <Paragraphs>89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Ziqi Guo</cp:lastModifiedBy>
  <cp:revision>320</cp:revision>
  <cp:lastPrinted>2019-04-07T21:47:54Z</cp:lastPrinted>
  <dcterms:created xsi:type="dcterms:W3CDTF">2019-03-13T22:13:12Z</dcterms:created>
  <dcterms:modified xsi:type="dcterms:W3CDTF">2022-01-12T03:50:21Z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2019-05-10T09:28:08.0350032Z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a3d39c64-67eb-4225-a22b-7af955a92bde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