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47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64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61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5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71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6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2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10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43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96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7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6/16/2024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452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96F4257-8A8B-4687-A362-2FB0FD59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FF5F96-9053-DF6F-F704-4FB1AD650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8" y="1597961"/>
            <a:ext cx="3231633" cy="3162300"/>
          </a:xfrm>
        </p:spPr>
        <p:txBody>
          <a:bodyPr>
            <a:normAutofit/>
          </a:bodyPr>
          <a:lstStyle/>
          <a:p>
            <a:r>
              <a:rPr lang="en-US" dirty="0"/>
              <a:t>Pi-Kiosk Instruction Slide Show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DF782-3E3F-2A29-1709-A617C72C7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8" y="4902489"/>
            <a:ext cx="3231633" cy="985075"/>
          </a:xfrm>
        </p:spPr>
        <p:txBody>
          <a:bodyPr>
            <a:normAutofit/>
          </a:bodyPr>
          <a:lstStyle/>
          <a:p>
            <a:r>
              <a:rPr lang="en-US" dirty="0"/>
              <a:t>This is a test slide for the Raspberry Pi project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5B7E46-FCBF-464B-8083-9AF1A059E1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5672" y="-1263"/>
            <a:ext cx="3484819" cy="34302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79A868-152F-4392-8D0D-C56B1C229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5672" y="3429000"/>
            <a:ext cx="3483870" cy="3429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613F7046-4879-4110-98EC-7B7416E55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243582" y="3407228"/>
            <a:ext cx="3428999" cy="3484818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E14A411-88B5-46A6-AD90-72073BCB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9837" y="3431225"/>
            <a:ext cx="3482163" cy="3430264"/>
          </a:xfrm>
          <a:custGeom>
            <a:avLst/>
            <a:gdLst>
              <a:gd name="connsiteX0" fmla="*/ 3478283 w 3482163"/>
              <a:gd name="connsiteY0" fmla="*/ 0 h 3430264"/>
              <a:gd name="connsiteX1" fmla="*/ 3482163 w 3482163"/>
              <a:gd name="connsiteY1" fmla="*/ 0 h 3430264"/>
              <a:gd name="connsiteX2" fmla="*/ 3482163 w 3482163"/>
              <a:gd name="connsiteY2" fmla="*/ 3430264 h 3430264"/>
              <a:gd name="connsiteX3" fmla="*/ 0 w 3482163"/>
              <a:gd name="connsiteY3" fmla="*/ 3430264 h 3430264"/>
              <a:gd name="connsiteX4" fmla="*/ 0 w 3482163"/>
              <a:gd name="connsiteY4" fmla="*/ 3426283 h 3430264"/>
              <a:gd name="connsiteX5" fmla="*/ 335407 w 3482163"/>
              <a:gd name="connsiteY5" fmla="*/ 3410137 h 3430264"/>
              <a:gd name="connsiteX6" fmla="*/ 3473897 w 3482163"/>
              <a:gd name="connsiteY6" fmla="*/ 170675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2163" h="3430264">
                <a:moveTo>
                  <a:pt x="3478283" y="0"/>
                </a:moveTo>
                <a:lnTo>
                  <a:pt x="3482163" y="0"/>
                </a:lnTo>
                <a:lnTo>
                  <a:pt x="3482163" y="3430264"/>
                </a:lnTo>
                <a:lnTo>
                  <a:pt x="0" y="3430264"/>
                </a:lnTo>
                <a:lnTo>
                  <a:pt x="0" y="3426283"/>
                </a:lnTo>
                <a:lnTo>
                  <a:pt x="335407" y="3410137"/>
                </a:lnTo>
                <a:cubicBezTo>
                  <a:pt x="2041201" y="3245035"/>
                  <a:pt x="3386298" y="1871077"/>
                  <a:pt x="3473897" y="17067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mosaic of colorful geometric shapes">
            <a:extLst>
              <a:ext uri="{FF2B5EF4-FFF2-40B4-BE49-F238E27FC236}">
                <a16:creationId xmlns:a16="http://schemas.microsoft.com/office/drawing/2014/main" id="{3E7EEC11-57EB-FF03-9749-634DC0A744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63" r="48325"/>
          <a:stretch/>
        </p:blipFill>
        <p:spPr>
          <a:xfrm>
            <a:off x="8699542" y="2"/>
            <a:ext cx="3492458" cy="6858001"/>
          </a:xfrm>
          <a:custGeom>
            <a:avLst/>
            <a:gdLst/>
            <a:ahLst/>
            <a:cxnLst/>
            <a:rect l="l" t="t" r="r" b="b"/>
            <a:pathLst>
              <a:path w="3492458" h="6858001">
                <a:moveTo>
                  <a:pt x="0" y="0"/>
                </a:moveTo>
                <a:lnTo>
                  <a:pt x="3492458" y="0"/>
                </a:lnTo>
                <a:lnTo>
                  <a:pt x="3492458" y="3430264"/>
                </a:lnTo>
                <a:lnTo>
                  <a:pt x="3488603" y="3430264"/>
                </a:lnTo>
                <a:lnTo>
                  <a:pt x="3484192" y="3601898"/>
                </a:lnTo>
                <a:cubicBezTo>
                  <a:pt x="3390753" y="5415660"/>
                  <a:pt x="1866561" y="6858001"/>
                  <a:pt x="0" y="6858001"/>
                </a:cubicBezTo>
                <a:lnTo>
                  <a:pt x="0" y="3430264"/>
                </a:lnTo>
                <a:lnTo>
                  <a:pt x="0" y="342524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76692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85E23-B185-1DB5-658D-46B1A6366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75610-931C-D918-7394-E3892042F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the slides you would like to present to the campers on the TVs that are used at fort </a:t>
            </a:r>
          </a:p>
          <a:p>
            <a:r>
              <a:rPr lang="en-US" dirty="0"/>
              <a:t>You can create slides for emergency cases such as canceled </a:t>
            </a:r>
            <a:r>
              <a:rPr lang="en-US"/>
              <a:t>tube float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022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7717B-D33C-2584-5B51-A7560F36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the new slides to the pi-kiosk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66FFD-7A3B-6BD9-DFF0-FE14A9E73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the slides are done:</a:t>
            </a:r>
          </a:p>
          <a:p>
            <a:pPr marL="560070" lvl="1" indent="-285750">
              <a:buFontTx/>
              <a:buChar char="-"/>
            </a:pPr>
            <a:r>
              <a:rPr lang="en-US" dirty="0"/>
              <a:t>Export the presentation as a video and change the time per slide to the time you would like</a:t>
            </a:r>
          </a:p>
          <a:p>
            <a:pPr marL="834390" lvl="2" indent="-285750">
              <a:buFontTx/>
              <a:buChar char="-"/>
            </a:pPr>
            <a:r>
              <a:rPr lang="en-US" dirty="0"/>
              <a:t>File &gt; Export &gt; Create a Video &gt; Second spent on each slide &gt; Create video</a:t>
            </a:r>
          </a:p>
          <a:p>
            <a:pPr marL="560070" lvl="1" indent="-285750">
              <a:buFontTx/>
              <a:buChar char="-"/>
            </a:pPr>
            <a:r>
              <a:rPr lang="en-US" dirty="0"/>
              <a:t>Save this file to the pi-kiosk OneDrive to automatically be presented on the camp TVs</a:t>
            </a:r>
          </a:p>
          <a:p>
            <a:pPr marL="560070" lvl="1" indent="-285750">
              <a:buFontTx/>
              <a:buChar char="-"/>
            </a:pPr>
            <a:r>
              <a:rPr lang="en-US" dirty="0"/>
              <a:t>If the video is not played but is in the correct file:</a:t>
            </a:r>
          </a:p>
          <a:p>
            <a:pPr marL="834390" lvl="2" indent="-285750">
              <a:buFontTx/>
              <a:buChar char="-"/>
            </a:pPr>
            <a:r>
              <a:rPr lang="en-US" dirty="0"/>
              <a:t>Right click the file &gt; Free up Space</a:t>
            </a:r>
          </a:p>
          <a:p>
            <a:pPr marL="834390" lvl="2" indent="-285750">
              <a:buFontTx/>
              <a:buChar char="-"/>
            </a:pPr>
            <a:r>
              <a:rPr lang="en-US" dirty="0"/>
              <a:t>There should now be a little cloud showing up next to the file</a:t>
            </a:r>
          </a:p>
          <a:p>
            <a:pPr marL="560070" lvl="1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500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44483-25B1-195D-2BA3-9D262802F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the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7B52E-7052-F044-4113-560F97A57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the presentation is made and added to the OneDrive</a:t>
            </a:r>
          </a:p>
          <a:p>
            <a:r>
              <a:rPr lang="en-US" dirty="0"/>
              <a:t>If you want to change something about the currently running  slides:</a:t>
            </a:r>
          </a:p>
          <a:p>
            <a:pPr marL="560070" lvl="1" indent="-285750">
              <a:buFontTx/>
              <a:buChar char="-"/>
            </a:pPr>
            <a:r>
              <a:rPr lang="en-US" dirty="0"/>
              <a:t>Go and edit the PowerPoint presentation to your liking and export as a video</a:t>
            </a:r>
          </a:p>
          <a:p>
            <a:pPr marL="560070" lvl="1" indent="-285750">
              <a:buFontTx/>
              <a:buChar char="-"/>
            </a:pPr>
            <a:r>
              <a:rPr lang="en-US" dirty="0"/>
              <a:t>This can be saved as the same file name and just re-written or you can make a new video and put it in the correct file</a:t>
            </a:r>
          </a:p>
        </p:txBody>
      </p:sp>
    </p:spTree>
    <p:extLst>
      <p:ext uri="{BB962C8B-B14F-4D97-AF65-F5344CB8AC3E}">
        <p14:creationId xmlns:p14="http://schemas.microsoft.com/office/powerpoint/2010/main" val="3711585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94066-A9A1-BFF6-67B5-1E803FE3C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6460E-231B-E646-944D-58E71C98F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videos must be saved as .mp4 files</a:t>
            </a:r>
          </a:p>
          <a:p>
            <a:r>
              <a:rPr lang="en-US" dirty="0"/>
              <a:t>The most recently made video in each category will be the one that is played</a:t>
            </a:r>
          </a:p>
          <a:p>
            <a:r>
              <a:rPr lang="en-US" dirty="0"/>
              <a:t>SSH will be used to figure out if there are errors.</a:t>
            </a:r>
          </a:p>
          <a:p>
            <a:r>
              <a:rPr lang="en-US" dirty="0"/>
              <a:t>All else fails turn off the pi (wait 30 seconds) turn the pi back on</a:t>
            </a:r>
          </a:p>
        </p:txBody>
      </p:sp>
    </p:spTree>
    <p:extLst>
      <p:ext uri="{BB962C8B-B14F-4D97-AF65-F5344CB8AC3E}">
        <p14:creationId xmlns:p14="http://schemas.microsoft.com/office/powerpoint/2010/main" val="71472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D218F-0428-4670-A236-B2E6C32A7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new slides is easy!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6677D-5EC7-A1DC-E336-44CDF76BC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 it is easier than having to redo the flash drives</a:t>
            </a:r>
          </a:p>
          <a:p>
            <a:r>
              <a:rPr lang="en-US" dirty="0"/>
              <a:t>If the video is not played but is in the correct file:</a:t>
            </a:r>
          </a:p>
          <a:p>
            <a:pPr marL="560070" lvl="1" indent="-285750">
              <a:buFontTx/>
              <a:buChar char="-"/>
            </a:pPr>
            <a:r>
              <a:rPr lang="en-US" dirty="0"/>
              <a:t>Right click the file &gt; Free up Space</a:t>
            </a:r>
          </a:p>
          <a:p>
            <a:pPr marL="560070" lvl="1" indent="-285750">
              <a:buFontTx/>
              <a:buChar char="-"/>
            </a:pPr>
            <a:r>
              <a:rPr lang="en-US" dirty="0"/>
              <a:t>There should not be a little cloud showing up next to the file</a:t>
            </a:r>
          </a:p>
        </p:txBody>
      </p:sp>
    </p:spTree>
    <p:extLst>
      <p:ext uri="{BB962C8B-B14F-4D97-AF65-F5344CB8AC3E}">
        <p14:creationId xmlns:p14="http://schemas.microsoft.com/office/powerpoint/2010/main" val="20899523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LightSeedRightStep">
      <a:dk1>
        <a:srgbClr val="000000"/>
      </a:dk1>
      <a:lt1>
        <a:srgbClr val="FFFFFF"/>
      </a:lt1>
      <a:dk2>
        <a:srgbClr val="3A3621"/>
      </a:dk2>
      <a:lt2>
        <a:srgbClr val="E2E8E5"/>
      </a:lt2>
      <a:accent1>
        <a:srgbClr val="EA73A4"/>
      </a:accent1>
      <a:accent2>
        <a:srgbClr val="E55454"/>
      </a:accent2>
      <a:accent3>
        <a:srgbClr val="E59053"/>
      </a:accent3>
      <a:accent4>
        <a:srgbClr val="B6A343"/>
      </a:accent4>
      <a:accent5>
        <a:srgbClr val="95AB54"/>
      </a:accent5>
      <a:accent6>
        <a:srgbClr val="69B643"/>
      </a:accent6>
      <a:hlink>
        <a:srgbClr val="578F78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3B59B81359D84DBA19DEE673A3B5FD" ma:contentTypeVersion="18" ma:contentTypeDescription="Create a new document." ma:contentTypeScope="" ma:versionID="902e98f7c8d9ec22cc99d82688e4bff9">
  <xsd:schema xmlns:xsd="http://www.w3.org/2001/XMLSchema" xmlns:xs="http://www.w3.org/2001/XMLSchema" xmlns:p="http://schemas.microsoft.com/office/2006/metadata/properties" xmlns:ns2="2d200fae-9dcf-4953-9c5e-33aa32d45ed9" xmlns:ns3="5ac3e270-d1ff-4cde-8283-78a533a710f9" targetNamespace="http://schemas.microsoft.com/office/2006/metadata/properties" ma:root="true" ma:fieldsID="0cd77061da41c22a41910a527a69e5a2" ns2:_="" ns3:_="">
    <xsd:import namespace="2d200fae-9dcf-4953-9c5e-33aa32d45ed9"/>
    <xsd:import namespace="5ac3e270-d1ff-4cde-8283-78a533a710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  <xsd:element ref="ns2:MediaServiceObjectDetectorVersions" minOccurs="0"/>
                <xsd:element ref="ns2:MediaLengthInSecond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200fae-9dcf-4953-9c5e-33aa32d45e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d67bc11-6215-4d1c-bab4-6d9dddf14ef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c3e270-d1ff-4cde-8283-78a533a710f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594a31ff-204a-4567-b109-7b42bcb7e078}" ma:internalName="TaxCatchAll" ma:showField="CatchAllData" ma:web="5ac3e270-d1ff-4cde-8283-78a533a710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d200fae-9dcf-4953-9c5e-33aa32d45ed9">
      <Terms xmlns="http://schemas.microsoft.com/office/infopath/2007/PartnerControls"/>
    </lcf76f155ced4ddcb4097134ff3c332f>
    <TaxCatchAll xmlns="5ac3e270-d1ff-4cde-8283-78a533a710f9" xsi:nil="true"/>
  </documentManagement>
</p:properties>
</file>

<file path=customXml/itemProps1.xml><?xml version="1.0" encoding="utf-8"?>
<ds:datastoreItem xmlns:ds="http://schemas.openxmlformats.org/officeDocument/2006/customXml" ds:itemID="{6F42D25A-5704-4036-A2FE-20798A43D2A5}"/>
</file>

<file path=customXml/itemProps2.xml><?xml version="1.0" encoding="utf-8"?>
<ds:datastoreItem xmlns:ds="http://schemas.openxmlformats.org/officeDocument/2006/customXml" ds:itemID="{38BB14D9-74F2-492B-9B98-F0A0C74F0C34}"/>
</file>

<file path=customXml/itemProps3.xml><?xml version="1.0" encoding="utf-8"?>
<ds:datastoreItem xmlns:ds="http://schemas.openxmlformats.org/officeDocument/2006/customXml" ds:itemID="{1782CB56-BFFE-4C8A-B0A0-766DCA7A5A7C}"/>
</file>

<file path=docProps/app.xml><?xml version="1.0" encoding="utf-8"?>
<Properties xmlns="http://schemas.openxmlformats.org/officeDocument/2006/extended-properties" xmlns:vt="http://schemas.openxmlformats.org/officeDocument/2006/docPropsVTypes">
  <TotalTime>2186</TotalTime>
  <Words>314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Avenir Next LT Pro Light</vt:lpstr>
      <vt:lpstr>BlocksVTI</vt:lpstr>
      <vt:lpstr>Pi-Kiosk Instruction Slide Show </vt:lpstr>
      <vt:lpstr>Making Slides</vt:lpstr>
      <vt:lpstr>Adding the new slides to the pi-kiosk</vt:lpstr>
      <vt:lpstr>Editing the slides</vt:lpstr>
      <vt:lpstr>Notes</vt:lpstr>
      <vt:lpstr>Adding new slides is easy!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Amber Kuhn</dc:creator>
  <cp:lastModifiedBy>Amber Kuhn</cp:lastModifiedBy>
  <cp:revision>2</cp:revision>
  <dcterms:created xsi:type="dcterms:W3CDTF">2024-06-04T18:10:50Z</dcterms:created>
  <dcterms:modified xsi:type="dcterms:W3CDTF">2024-06-16T18:42:00Z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0x010100483B59B81359D84DBA19DEE673A3B5FD</vt:lpwstr>
  </property>
</Properties>
</file>