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266" r:id="rId4"/>
    <p:sldId id="270" r:id="rId5"/>
    <p:sldId id="275" r:id="rId6"/>
    <p:sldId id="267" r:id="rId7"/>
    <p:sldId id="273" r:id="rId8"/>
    <p:sldId id="297" r:id="rId9"/>
    <p:sldId id="264" r:id="rId10"/>
    <p:sldId id="274" r:id="rId11"/>
    <p:sldId id="298" r:id="rId12"/>
    <p:sldId id="280" r:id="rId13"/>
    <p:sldId id="296" r:id="rId14"/>
    <p:sldId id="278" r:id="rId15"/>
    <p:sldId id="279" r:id="rId16"/>
    <p:sldId id="281" r:id="rId17"/>
    <p:sldId id="282" r:id="rId18"/>
    <p:sldId id="283" r:id="rId19"/>
    <p:sldId id="300" r:id="rId20"/>
    <p:sldId id="284" r:id="rId21"/>
    <p:sldId id="286" r:id="rId22"/>
    <p:sldId id="287" r:id="rId23"/>
    <p:sldId id="303" r:id="rId24"/>
    <p:sldId id="288" r:id="rId25"/>
    <p:sldId id="289" r:id="rId26"/>
    <p:sldId id="301" r:id="rId27"/>
    <p:sldId id="302" r:id="rId28"/>
    <p:sldId id="290" r:id="rId29"/>
    <p:sldId id="259" r:id="rId30"/>
    <p:sldId id="265" r:id="rId31"/>
    <p:sldId id="260" r:id="rId32"/>
    <p:sldId id="293" r:id="rId33"/>
    <p:sldId id="295" r:id="rId34"/>
    <p:sldId id="304" r:id="rId35"/>
    <p:sldId id="299" r:id="rId36"/>
    <p:sldId id="305" r:id="rId37"/>
    <p:sldId id="306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 varScale="1">
        <p:scale>
          <a:sx n="81" d="100"/>
          <a:sy n="81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F11A-BE85-4009-9438-915CAFE0EC04}" type="datetimeFigureOut">
              <a:rPr lang="en-US" smtClean="0"/>
              <a:pPr/>
              <a:t>01-Mar-14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435F-35D2-4096-AFF7-FEB8D1295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435F-35D2-4096-AFF7-FEB8D12958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267D-5D81-48A3-B18E-01843955BB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78AA-DD67-4E03-91CA-44D87B59C927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C09-00DA-4056-B286-DB92BD48A6B9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6B0D-F9C4-4F4E-ABCA-8574D3010F78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257E-9761-402C-8F3E-8843DE45AF40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D773-7483-47D7-A0F4-B0109E057549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FD5A-B6E1-44E4-BD68-7AAD00475E8C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C907-1994-4C2A-BB96-2AB591003D8A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D5FD-E754-4DB5-AC7C-A00B1A943F36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BCDA-251F-4161-BDBB-543702E73BE5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B218-0B28-4B0C-A54C-F6C6A8B21763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A7B-EDB4-4E50-BF21-00B58D8E5473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9BC6E9-D03A-4C92-99CE-5D27D53A9B3D}" type="datetime1">
              <a:rPr lang="en-US" smtClean="0"/>
              <a:pPr/>
              <a:t>01-Mar-14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ACE39D-DBDF-4896-9A1D-65B6ECAB2A3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071546"/>
            <a:ext cx="707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Sanghvi Institute of Management and Science</a:t>
            </a:r>
            <a:br>
              <a:rPr lang="en-US" sz="2400" b="1" dirty="0" smtClean="0"/>
            </a:br>
            <a:r>
              <a:rPr lang="en-US" sz="2400" b="1" dirty="0" smtClean="0"/>
              <a:t>	              Rau , Indore(M.P.)</a:t>
            </a:r>
            <a:endParaRPr lang="en-IN" sz="2400" b="1" dirty="0"/>
          </a:p>
        </p:txBody>
      </p:sp>
      <p:pic>
        <p:nvPicPr>
          <p:cNvPr id="5" name="Picture 2" descr="C:\Users\vaio\Desktop\Shanu\Xtreme_coders ppt pics\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428868"/>
            <a:ext cx="1785950" cy="12858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3861048"/>
            <a:ext cx="632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Department of </a:t>
            </a:r>
            <a:r>
              <a:rPr lang="en-US" sz="2000" b="1" dirty="0"/>
              <a:t> </a:t>
            </a:r>
            <a:r>
              <a:rPr lang="en-US" sz="2000" b="1" dirty="0" smtClean="0"/>
              <a:t>Computer Science and Engineering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43711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b="1" dirty="0" smtClean="0"/>
              <a:t>Presentation on : Socializer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5039544" y="5085184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Amber Pandit 	   0837CS111006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Amesh Karodiya	   0837CS111007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Juzar Ali 		   0837CS111026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Mohammad Hussain  0837CS111031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5157192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Jaynam Sanghvi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Lecturer, CSE Dept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5000"/>
            <a:lum/>
          </a:blip>
          <a:srcRect/>
          <a:stretch>
            <a:fillRect l="-17000" t="4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52736"/>
            <a:ext cx="7488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Goggle plus is a social networking and  identity services. On September 20, 2011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There is a 5000 maximum friend limit on every Google+ profile.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On average users spend  12 minutes a day in the stream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5000"/>
            <a:lum/>
          </a:blip>
          <a:srcRect/>
          <a:stretch>
            <a:fillRect l="-17000" t="4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68760"/>
            <a:ext cx="7488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The Google+ Hangouts work with Google Translate to make multi-language communication possible instantly.</a:t>
            </a:r>
          </a:p>
          <a:p>
            <a:r>
              <a:rPr lang="en-US" sz="3600" dirty="0" smtClean="0">
                <a:latin typeface="Britannic Bold" pitchFamily="34" charset="0"/>
              </a:rPr>
              <a:t>           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29% Google+ users are engineers by profession.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itannic Bold" pitchFamily="34" charset="0"/>
              </a:rPr>
              <a:t>How many of you are on Facebook ,</a:t>
            </a:r>
          </a:p>
          <a:p>
            <a:r>
              <a:rPr lang="en-US" sz="3600" b="1" dirty="0" smtClean="0">
                <a:latin typeface="Britannic Bold" pitchFamily="34" charset="0"/>
              </a:rPr>
              <a:t>Twitter, and Google plus?</a:t>
            </a:r>
            <a:endParaRPr lang="en-US" sz="3600" b="1" dirty="0">
              <a:latin typeface="Britannic Bold" pitchFamily="34" charset="0"/>
            </a:endParaRPr>
          </a:p>
        </p:txBody>
      </p:sp>
      <p:pic>
        <p:nvPicPr>
          <p:cNvPr id="2050" name="Picture 2" descr="C:\Users\amesh007\Pictures\imagesCAJ8VUD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8"/>
            <a:ext cx="8358246" cy="185738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7704" y="2564904"/>
            <a:ext cx="5458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Britannic Bold" pitchFamily="34" charset="0"/>
              </a:rPr>
              <a:t>Have you installed all of these apps?</a:t>
            </a:r>
            <a:endParaRPr lang="en-US" sz="3600" b="1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96552" y="476672"/>
            <a:ext cx="9001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ritannic Bold" pitchFamily="34" charset="0"/>
                <a:cs typeface="Andalus" pitchFamily="18" charset="-78"/>
              </a:rPr>
              <a:t>           How  many of you have a                  </a:t>
            </a:r>
          </a:p>
          <a:p>
            <a:r>
              <a:rPr lang="en-US" sz="4400" b="1" dirty="0" smtClean="0">
                <a:latin typeface="Britannic Bold" pitchFamily="34" charset="0"/>
                <a:cs typeface="Andalus" pitchFamily="18" charset="-78"/>
              </a:rPr>
              <a:t>                  SMARTPHONE?  </a:t>
            </a:r>
            <a:endParaRPr lang="en-US" sz="4400" b="1" dirty="0">
              <a:latin typeface="Britannic Bold" pitchFamily="34" charset="0"/>
              <a:cs typeface="Andalus" pitchFamily="18" charset="-78"/>
            </a:endParaRPr>
          </a:p>
        </p:txBody>
      </p:sp>
      <p:pic>
        <p:nvPicPr>
          <p:cNvPr id="1026" name="Picture 2" descr="C:\Users\amesh007\Pictures\imagesCARZXZ7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143116"/>
            <a:ext cx="3914796" cy="438131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80728"/>
            <a:ext cx="75724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itannic Bold" pitchFamily="34" charset="0"/>
              </a:rPr>
              <a:t>Main problem of old Smartphone's</a:t>
            </a:r>
          </a:p>
          <a:p>
            <a:endParaRPr lang="en-US" sz="3600" b="1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Britannic Bold" pitchFamily="34" charset="0"/>
              </a:rPr>
              <a:t>less storage memory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Britannic Bold" pitchFamily="34" charset="0"/>
              </a:rPr>
              <a:t>Low RAM</a:t>
            </a:r>
          </a:p>
          <a:p>
            <a:endParaRPr lang="en-US" sz="3200" b="1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Britannic Bold" pitchFamily="34" charset="0"/>
              </a:rPr>
              <a:t>Low processor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Britannic Bold" pitchFamily="34" charset="0"/>
              </a:rPr>
              <a:t>Get hanged frequently</a:t>
            </a:r>
          </a:p>
          <a:p>
            <a:pPr>
              <a:buFont typeface="Arial" pitchFamily="34" charset="0"/>
              <a:buChar char="•"/>
            </a:pPr>
            <a:endParaRPr lang="en-US" sz="3200" b="1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latin typeface="Britannic Bold" pitchFamily="34" charset="0"/>
              </a:rPr>
              <a:t>Can Install limited no. of apps  </a:t>
            </a:r>
          </a:p>
          <a:p>
            <a:pPr>
              <a:buFont typeface="Wingdings" pitchFamily="2" charset="2"/>
              <a:buChar char="v"/>
            </a:pPr>
            <a:endParaRPr lang="en-US" sz="3600" dirty="0" smtClean="0">
              <a:latin typeface="Britannic Bold" pitchFamily="34" charset="0"/>
            </a:endParaRPr>
          </a:p>
          <a:p>
            <a:endParaRPr lang="en-US" sz="3600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1988840"/>
            <a:ext cx="72792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ritannic Bold" pitchFamily="34" charset="0"/>
              </a:rPr>
              <a:t>Most of the users don’t install     these apps .                    </a:t>
            </a:r>
          </a:p>
          <a:p>
            <a:endParaRPr lang="en-US" sz="3600" dirty="0" smtClean="0">
              <a:latin typeface="Bradley Hand ITC" pitchFamily="66" charset="0"/>
            </a:endParaRPr>
          </a:p>
          <a:p>
            <a:r>
              <a:rPr lang="en-US" sz="3600" b="1" dirty="0" smtClean="0">
                <a:latin typeface="Britannic Bold" pitchFamily="34" charset="0"/>
              </a:rPr>
              <a:t>             Reasons are:</a:t>
            </a:r>
          </a:p>
          <a:p>
            <a:endParaRPr lang="en-US" sz="6600" b="1" dirty="0" smtClean="0">
              <a:latin typeface="Bradley Hand ITC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600" b="1" dirty="0" smtClean="0">
                <a:latin typeface="Britannic Bold" pitchFamily="34" charset="0"/>
              </a:rPr>
              <a:t>User can't  install these applications because of the low memory of their device</a:t>
            </a:r>
            <a:r>
              <a:rPr lang="en-US" sz="3600" dirty="0" smtClean="0">
                <a:latin typeface="Britannic Bold" pitchFamily="34" charset="0"/>
              </a:rPr>
              <a:t>.</a:t>
            </a:r>
            <a:endParaRPr lang="en-US" sz="3600" dirty="0">
              <a:latin typeface="Britannic Bold" pitchFamily="34" charset="0"/>
            </a:endParaRPr>
          </a:p>
        </p:txBody>
      </p:sp>
      <p:pic>
        <p:nvPicPr>
          <p:cNvPr id="4098" name="Picture 2" descr="C:\Users\amesh007\Pictures\memory-booster-ram-booster-15-0-s-307x5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24944"/>
            <a:ext cx="3643338" cy="371249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/>
            <a:r>
              <a:rPr lang="en-US" sz="3200" b="1" dirty="0" smtClean="0">
                <a:latin typeface="Britannic Bold" pitchFamily="34" charset="0"/>
              </a:rPr>
              <a:t>What if you have sufficient  memory????</a:t>
            </a:r>
          </a:p>
          <a:p>
            <a:pPr marL="1200150" lvl="1" indent="-742950">
              <a:buFont typeface="Arial" pitchFamily="34" charset="0"/>
              <a:buChar char="•"/>
            </a:pPr>
            <a:endParaRPr lang="en-US" sz="3200" b="1" dirty="0" smtClean="0">
              <a:latin typeface="Britannic Bold" pitchFamily="34" charset="0"/>
            </a:endParaRPr>
          </a:p>
          <a:p>
            <a:pPr marL="1200150" lvl="1" indent="-742950"/>
            <a:r>
              <a:rPr lang="en-US" sz="3200" b="1" dirty="0" smtClean="0">
                <a:latin typeface="Britannic Bold" pitchFamily="34" charset="0"/>
              </a:rPr>
              <a:t>              You may install but</a:t>
            </a:r>
          </a:p>
          <a:p>
            <a:pPr marL="1200150" lvl="1" indent="-742950">
              <a:buFont typeface="Arial" pitchFamily="34" charset="0"/>
              <a:buChar char="•"/>
            </a:pPr>
            <a:endParaRPr lang="en-US" sz="3200" b="1" dirty="0" smtClean="0">
              <a:latin typeface="Britannic Bold" pitchFamily="34" charset="0"/>
            </a:endParaRPr>
          </a:p>
          <a:p>
            <a:pPr marL="1200150" lvl="1" indent="-742950">
              <a:buFont typeface="Arial" pitchFamily="34" charset="0"/>
              <a:buChar char="•"/>
            </a:pPr>
            <a:endParaRPr lang="en-US" sz="3200" b="1" dirty="0" smtClean="0">
              <a:latin typeface="Britannic Bold" pitchFamily="34" charset="0"/>
            </a:endParaRPr>
          </a:p>
          <a:p>
            <a:pPr marL="1200150" lvl="1" indent="-742950">
              <a:buFont typeface="Arial" pitchFamily="34" charset="0"/>
              <a:buChar char="•"/>
            </a:pPr>
            <a:endParaRPr lang="en-US" sz="3200" dirty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99592" y="2132856"/>
            <a:ext cx="69127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Require more RAM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It will consume more resources.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Waste of time.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frequently Switching between apps.</a:t>
            </a:r>
          </a:p>
          <a:p>
            <a:pPr marL="1200150" lvl="1" indent="-742950"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May result in slow performance of device.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" name="Picture 4" descr="finally-gets-a-facebook-notification-its-a-game-requ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980728"/>
            <a:ext cx="5839296" cy="5551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3688" y="5445224"/>
            <a:ext cx="55446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2428868"/>
            <a:ext cx="5598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ritannic Bold" pitchFamily="34" charset="0"/>
              </a:rPr>
              <a:t>Let’s roll back to history</a:t>
            </a:r>
            <a:endParaRPr lang="en-US" sz="6000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 Secondly many users don’t want to use other facilities such as chatting, unwanted notifications, and game request etc.</a:t>
            </a:r>
          </a:p>
        </p:txBody>
      </p:sp>
      <p:pic>
        <p:nvPicPr>
          <p:cNvPr id="5123" name="Picture 3" descr="C:\Users\amesh007\Pictures\imagesCAXFQKA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948884"/>
            <a:ext cx="3929090" cy="321642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7" name="&quot;No&quot; Symbol 6"/>
          <p:cNvSpPr/>
          <p:nvPr/>
        </p:nvSpPr>
        <p:spPr>
          <a:xfrm>
            <a:off x="2843808" y="3284984"/>
            <a:ext cx="2736304" cy="2448272"/>
          </a:xfrm>
          <a:prstGeom prst="noSmoking">
            <a:avLst>
              <a:gd name="adj" fmla="val 643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itannic Bold" pitchFamily="34" charset="0"/>
              </a:rPr>
              <a:t>            and Just feel like to……</a:t>
            </a:r>
          </a:p>
        </p:txBody>
      </p:sp>
      <p:pic>
        <p:nvPicPr>
          <p:cNvPr id="8195" name="Picture 3" descr="C:\Users\amesh007\Pictures\imagesCAZM2PP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85926"/>
            <a:ext cx="5929354" cy="388622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8579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radley Hand ITC" pitchFamily="66" charset="0"/>
              </a:rPr>
              <a:t>       </a:t>
            </a:r>
            <a:r>
              <a:rPr lang="en-US" sz="3600" dirty="0" smtClean="0">
                <a:latin typeface="Britannic Bold" pitchFamily="34" charset="0"/>
              </a:rPr>
              <a:t>Only option they have to do is….</a:t>
            </a:r>
          </a:p>
        </p:txBody>
      </p:sp>
      <p:pic>
        <p:nvPicPr>
          <p:cNvPr id="6146" name="Picture 2" descr="C:\Users\amesh007\Pictures\imagesCAD2PPX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785926"/>
            <a:ext cx="6929485" cy="457203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problem that persists for a user who wish to check only the newsfeeds of </a:t>
            </a:r>
            <a:r>
              <a:rPr lang="en-US" dirty="0" smtClean="0"/>
              <a:t> these sites ,User have to install all these apps.</a:t>
            </a:r>
          </a:p>
          <a:p>
            <a:r>
              <a:rPr lang="en-US" dirty="0" smtClean="0"/>
              <a:t> laid to wastage of the memory ,resources ,tremendous waste of time &amp; </a:t>
            </a:r>
            <a:r>
              <a:rPr lang="en-US" dirty="0" smtClean="0"/>
              <a:t>slower </a:t>
            </a:r>
            <a:r>
              <a:rPr lang="en-US" dirty="0" smtClean="0"/>
              <a:t>the phone performance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have to switch over these app to get news </a:t>
            </a:r>
            <a:r>
              <a:rPr lang="en-US" dirty="0" smtClean="0"/>
              <a:t>feed </a:t>
            </a:r>
            <a:r>
              <a:rPr lang="en-US" dirty="0" smtClean="0"/>
              <a:t>from these social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420888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ritannic Bold" pitchFamily="34" charset="0"/>
              </a:rPr>
              <a:t>Why only</a:t>
            </a:r>
          </a:p>
          <a:p>
            <a:r>
              <a:rPr lang="en-US" sz="3600" dirty="0" smtClean="0">
                <a:latin typeface="Britannic Bold" pitchFamily="34" charset="0"/>
              </a:rPr>
              <a:t> Facebook,</a:t>
            </a:r>
          </a:p>
          <a:p>
            <a:r>
              <a:rPr lang="en-US" sz="3600" dirty="0" smtClean="0">
                <a:latin typeface="Britannic Bold" pitchFamily="34" charset="0"/>
              </a:rPr>
              <a:t> Twitter</a:t>
            </a:r>
          </a:p>
          <a:p>
            <a:r>
              <a:rPr lang="en-US" sz="3600" dirty="0" smtClean="0">
                <a:latin typeface="Britannic Bold" pitchFamily="34" charset="0"/>
              </a:rPr>
              <a:t> &amp; Google+?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mesh007\Pictures\top-social-networks-jan-20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7167315" cy="46220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836712"/>
            <a:ext cx="917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ritannic Bold" pitchFamily="34" charset="0"/>
              </a:rPr>
              <a:t>There are millions of users who use this sites</a:t>
            </a:r>
            <a:r>
              <a:rPr lang="en-US" sz="3600" b="1" dirty="0" smtClean="0">
                <a:latin typeface="Bradley Hand ITC" pitchFamily="66" charset="0"/>
              </a:rPr>
              <a:t>.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835696" y="2132856"/>
            <a:ext cx="478528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>
              <a:latin typeface="Britannic Bold" pitchFamily="34" charset="0"/>
            </a:endParaRPr>
          </a:p>
          <a:p>
            <a:endParaRPr lang="en-US" sz="32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Sharing Data</a:t>
            </a:r>
          </a:p>
          <a:p>
            <a:endParaRPr lang="en-US" sz="32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Shared Content Visibility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ritannic Bold" pitchFamily="34" charset="0"/>
              </a:rPr>
              <a:t>Social graph</a:t>
            </a:r>
          </a:p>
          <a:p>
            <a:endParaRPr lang="en-US" sz="3200" dirty="0" smtClean="0">
              <a:latin typeface="Britannic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90872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ritannic Bold" pitchFamily="34" charset="0"/>
              </a:rPr>
              <a:t>Major points of variations</a:t>
            </a:r>
            <a:endParaRPr lang="en-US" sz="4000" dirty="0">
              <a:latin typeface="Britannic Bold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64087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060848"/>
            <a:ext cx="6192688" cy="32813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7422" y="2428868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ritannic Bold" pitchFamily="34" charset="0"/>
              </a:rPr>
              <a:t>Solution is Here</a:t>
            </a:r>
            <a:endParaRPr lang="en-US" sz="6000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ebook-wallpaper-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6984776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3068960"/>
            <a:ext cx="3672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Britannic Bold" pitchFamily="34" charset="0"/>
                <a:cs typeface="Times New Roman" pitchFamily="18" charset="0"/>
              </a:rPr>
              <a:t>socializer</a:t>
            </a:r>
            <a:endParaRPr lang="en-US" sz="6000" b="1" dirty="0">
              <a:latin typeface="Britannic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980728"/>
            <a:ext cx="5214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ritannic Bold" pitchFamily="34" charset="0"/>
                <a:cs typeface="Times New Roman" pitchFamily="18" charset="0"/>
              </a:rPr>
              <a:t>What is  socializer?</a:t>
            </a:r>
            <a:endParaRPr lang="en-US" sz="4800" dirty="0">
              <a:latin typeface="Britannic Bold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3284984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Socializer is an  android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83768" y="2780928"/>
            <a:ext cx="4806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Britannic Bold" pitchFamily="34" charset="0"/>
              </a:rPr>
              <a:t>Integrates  </a:t>
            </a:r>
          </a:p>
          <a:p>
            <a:r>
              <a:rPr lang="en-US" sz="3600" dirty="0" smtClean="0">
                <a:latin typeface="Britannic Bold" pitchFamily="34" charset="0"/>
              </a:rPr>
              <a:t>Facebook, Twitter </a:t>
            </a:r>
          </a:p>
          <a:p>
            <a:r>
              <a:rPr lang="en-US" sz="3600" dirty="0" smtClean="0">
                <a:latin typeface="Britannic Bold" pitchFamily="34" charset="0"/>
              </a:rPr>
              <a:t>&amp; Google plus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17008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ritannic Bold" pitchFamily="34" charset="0"/>
              </a:rPr>
              <a:t>What it will do?</a:t>
            </a:r>
            <a:endParaRPr lang="en-US" sz="3600" dirty="0">
              <a:latin typeface="Britannic Bold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35696" y="836712"/>
            <a:ext cx="55446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ritannic Bold" pitchFamily="34" charset="0"/>
              </a:rPr>
              <a:t>&amp; There is No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 annoying Candy crush saga requests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Unwanted notifications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Chat Pop-up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No need to switch among apps</a:t>
            </a:r>
          </a:p>
          <a:p>
            <a:endParaRPr lang="en-US" sz="3600" dirty="0">
              <a:latin typeface="Britannic Bold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89120"/>
          </a:xfrm>
        </p:spPr>
        <p:txBody>
          <a:bodyPr/>
          <a:lstStyle/>
          <a:p>
            <a:r>
              <a:rPr lang="en-US" dirty="0" smtClean="0"/>
              <a:t>- In this project we have collected all the social network site’s news feed through a </a:t>
            </a:r>
            <a:r>
              <a:rPr lang="en-US" dirty="0" smtClean="0"/>
              <a:t>procedure </a:t>
            </a:r>
            <a:r>
              <a:rPr lang="en-US" dirty="0" smtClean="0"/>
              <a:t>called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We will feed all these social feed in one platform</a:t>
            </a:r>
          </a:p>
          <a:p>
            <a:r>
              <a:rPr lang="en-US" dirty="0" smtClean="0"/>
              <a:t>User have to once install the app &amp; provide account log in information related to his/her accounts.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691680" y="1772816"/>
            <a:ext cx="54809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And all your social feeds </a:t>
            </a:r>
          </a:p>
          <a:p>
            <a:r>
              <a:rPr lang="en-US" sz="3600" dirty="0" smtClean="0">
                <a:latin typeface="Britannic Bold" pitchFamily="34" charset="0"/>
              </a:rPr>
              <a:t> are Here</a:t>
            </a:r>
            <a:endParaRPr lang="en-US" sz="3600" dirty="0">
              <a:latin typeface="Britannic Bold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5976664" cy="317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19888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itchFamily="34" charset="0"/>
              </a:rPr>
              <a:t>In this app we have brought all main social networking sites at one place.</a:t>
            </a:r>
            <a:endParaRPr lang="en-US" dirty="0">
              <a:latin typeface="Britannic Bold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37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5608712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1412776"/>
            <a:ext cx="64091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Bradley Hand ITC" pitchFamily="66" charset="0"/>
              </a:rPr>
              <a:t>      </a:t>
            </a:r>
            <a:r>
              <a:rPr lang="en-US" sz="7200" dirty="0" smtClean="0">
                <a:latin typeface="Britannic Bold" pitchFamily="34" charset="0"/>
              </a:rPr>
              <a:t>Queries </a:t>
            </a:r>
          </a:p>
          <a:p>
            <a:r>
              <a:rPr lang="en-US" sz="7200" dirty="0" smtClean="0">
                <a:latin typeface="Britannic Bold" pitchFamily="34" charset="0"/>
              </a:rPr>
              <a:t>          or </a:t>
            </a:r>
          </a:p>
          <a:p>
            <a:r>
              <a:rPr lang="en-US" sz="7200" dirty="0" smtClean="0">
                <a:latin typeface="Britannic Bold" pitchFamily="34" charset="0"/>
              </a:rPr>
              <a:t>  suggestions…</a:t>
            </a:r>
            <a:endParaRPr lang="en-US" sz="7200" dirty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84482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ritannic Bold" pitchFamily="34" charset="0"/>
              </a:rPr>
              <a:t>          Credits:</a:t>
            </a:r>
          </a:p>
          <a:p>
            <a:endParaRPr lang="en-US" sz="6000" dirty="0" smtClean="0">
              <a:latin typeface="Britannic Bold" pitchFamily="34" charset="0"/>
            </a:endParaRPr>
          </a:p>
          <a:p>
            <a:r>
              <a:rPr lang="en-US" sz="6000" dirty="0" smtClean="0">
                <a:latin typeface="Britannic Bold" pitchFamily="34" charset="0"/>
              </a:rPr>
              <a:t>     team socializer</a:t>
            </a:r>
          </a:p>
          <a:p>
            <a:endParaRPr lang="en-US" sz="6000" dirty="0" smtClean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3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556792"/>
            <a:ext cx="820891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Facemash was not a success because of Legal problems, that’s how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Britannic Bold" pitchFamily="34" charset="0"/>
              </a:rPr>
              <a:t>Facebook </a:t>
            </a:r>
            <a:r>
              <a:rPr lang="en-US" sz="3600" dirty="0" smtClean="0">
                <a:latin typeface="Britannic Bold" pitchFamily="34" charset="0"/>
              </a:rPr>
              <a:t>was created in 2004</a:t>
            </a:r>
          </a:p>
          <a:p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On January 2008, Facebook was ranked as the most used social networking service.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13285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23% of Facebook user’s check their account more than 5 times a day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1 out of every 7 minutes spent online is on Facebook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Britannic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itter-Vector-Wallpap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6912768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4744"/>
            <a:ext cx="820891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Twitter was created in March 2006 by Jack Dorsey, Evan Williams, Biz Stone and Noah Glass and by July 2006, the site was launched.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Twitter is now one of the ten most-visited websites, and has been described as "the SMS of the Internet.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Barack Obama’s victory was the most re tweeted tweet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Number of Lady Gaga follower on Twitter is equal to the population of four New York Cities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Britannic Bold" pitchFamily="34" charset="0"/>
              </a:rPr>
              <a:t> 60% of Twitter users access it from mobile.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Britannic 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Britannic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ogle-Plu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6858000" cy="51845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E39D-DBDF-4896-9A1D-65B6ECAB2A3B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1204</TotalTime>
  <Words>592</Words>
  <Application>Microsoft Office PowerPoint</Application>
  <PresentationFormat>On-screen Show (4:3)</PresentationFormat>
  <Paragraphs>176</Paragraphs>
  <Slides>39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Problem domain: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Solution Domain</vt:lpstr>
      <vt:lpstr>Slide 35</vt:lpstr>
      <vt:lpstr>Expected outcomes</vt:lpstr>
      <vt:lpstr>Expected outcomes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Amber Pandit</cp:lastModifiedBy>
  <cp:revision>117</cp:revision>
  <dcterms:created xsi:type="dcterms:W3CDTF">2013-10-23T10:47:26Z</dcterms:created>
  <dcterms:modified xsi:type="dcterms:W3CDTF">2014-03-01T12:17:44Z</dcterms:modified>
</cp:coreProperties>
</file>