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9" r:id="rId4"/>
    <p:sldId id="267" r:id="rId5"/>
    <p:sldId id="266" r:id="rId6"/>
    <p:sldId id="260" r:id="rId7"/>
    <p:sldId id="268" r:id="rId8"/>
    <p:sldId id="271" r:id="rId9"/>
    <p:sldId id="273" r:id="rId10"/>
    <p:sldId id="274" r:id="rId11"/>
    <p:sldId id="276" r:id="rId12"/>
    <p:sldId id="269" r:id="rId13"/>
    <p:sldId id="270" r:id="rId14"/>
    <p:sldId id="275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24" autoAdjust="0"/>
  </p:normalViewPr>
  <p:slideViewPr>
    <p:cSldViewPr>
      <p:cViewPr>
        <p:scale>
          <a:sx n="70" d="100"/>
          <a:sy n="70" d="100"/>
        </p:scale>
        <p:origin x="-13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2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AF11A-BE85-4009-9438-915CAFE0EC04}" type="datetimeFigureOut">
              <a:rPr lang="en-US" smtClean="0"/>
              <a:pPr/>
              <a:t>17-Apr-14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2435F-35D2-4096-AFF7-FEB8D129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2435F-35D2-4096-AFF7-FEB8D12958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2D61-77F3-46F5-8BC0-C102C31B4669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2A46-F5D7-4959-ABEC-123752651233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1DD-E25C-4C1B-9AF6-CE30A86EFCD2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742-11FC-43A9-9991-60F46764C03F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FCEE-77A8-47A4-8B0B-303B9A5761FC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AD9D-3664-4B2A-AAF9-25030028A903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ABE-166C-43C8-B321-9F647AF19BC3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36A7-1DA3-4E98-BB2A-AF39C2B998BA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76F-CCA0-4A34-9ED0-A380AAFEAE2C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43B5-BAD4-4F48-B37A-6A7F8D2871A2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C54-73EF-43C4-93E1-3B41FFA55DD9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r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B9122E-4299-4270-B1A5-1E5A8A7E925A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 dir="r"/>
    <p:sndAc>
      <p:stSnd>
        <p:snd r:embed="rId13" name="click.wav"/>
      </p:stSnd>
    </p:sndAc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071546"/>
            <a:ext cx="707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Sanghvi Institute of Management and Science</a:t>
            </a:r>
            <a:br>
              <a:rPr lang="en-US" sz="2400" b="1" dirty="0" smtClean="0"/>
            </a:br>
            <a:r>
              <a:rPr lang="en-US" sz="2400" b="1" dirty="0" smtClean="0"/>
              <a:t>	              Rau , Indore(M.P.)</a:t>
            </a:r>
            <a:endParaRPr lang="en-IN" sz="2400" b="1" dirty="0"/>
          </a:p>
        </p:txBody>
      </p:sp>
      <p:pic>
        <p:nvPicPr>
          <p:cNvPr id="5" name="Picture 2" descr="C:\Users\vaio\Desktop\Shanu\Xtreme_coders ppt pics\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428868"/>
            <a:ext cx="1785950" cy="12858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03648" y="3861048"/>
            <a:ext cx="632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Department of </a:t>
            </a:r>
            <a:r>
              <a:rPr lang="en-US" sz="2000" b="1" dirty="0"/>
              <a:t> </a:t>
            </a:r>
            <a:r>
              <a:rPr lang="en-US" sz="2000" b="1" dirty="0" smtClean="0"/>
              <a:t>Computer Science and Engineering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443711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</a:t>
            </a:r>
            <a:r>
              <a:rPr lang="en-US" b="1" dirty="0" smtClean="0"/>
              <a:t>Presentation on : Socializer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5039544" y="5085184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Amber Pandit 	   0837CS111006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Amesh Karodiya	   0837CS111007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Juzar Ali 		   0837CS111026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Mohammad Hussain  0837CS111031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28" y="5157192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Submitted To: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Mr. Jaynam Sanghvi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Lecturer, CSE Dept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AC4-7BAE-4700-A9D1-D64342EAEF23}" type="datetime1">
              <a:rPr lang="en-US" smtClean="0"/>
              <a:pPr/>
              <a:t>17-Apr-14</a:t>
            </a:fld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742-11FC-43A9-9991-60F46764C03F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4"/>
            <a:ext cx="8136904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Implementing methods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OnPageStarted().</a:t>
            </a:r>
          </a:p>
          <a:p>
            <a:pPr>
              <a:buFont typeface="Arial" pitchFamily="34" charset="0"/>
              <a:buChar char="•"/>
            </a:pPr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OnRecievedError().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Methods for network state changed(On receive of broadcast receiver ) 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3200" dirty="0" smtClean="0"/>
              <a:t>             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742-11FC-43A9-9991-60F46764C03F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 descr="am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980728"/>
            <a:ext cx="7956376" cy="5533639"/>
          </a:xfrm>
          <a:prstGeom prst="rect">
            <a:avLst/>
          </a:prstGeom>
        </p:spPr>
      </p:pic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F518-1E3C-4B72-A2AB-0CBAEFAEEA45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55776" y="119675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 smtClean="0"/>
              <a:t>User Interface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132856"/>
            <a:ext cx="82809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Splash Screen Activity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Swipe + tab view(root element)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Initializing the  fragment views.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Each fragment   loads a https request.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F518-1E3C-4B72-A2AB-0CBAEFAEEA45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55776" y="119675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 smtClean="0"/>
              <a:t>User Interface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132856"/>
            <a:ext cx="828092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If saved state is null loads the login page of corresponding fragment 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Else reload 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Setting button for individual logout.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Progress Bar on fetching user data.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F518-1E3C-4B72-A2AB-0CBAEFAEEA45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55776" y="119675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 smtClean="0"/>
              <a:t>User Interface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333685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Managed Toast notifications.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52736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Survey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096" y="270892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4F8C-60B1-4B1A-A31D-5EAFB1D4FE7D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1760" y="1196752"/>
            <a:ext cx="482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Live Demonstration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0FAC-AA50-424A-81BA-FC87A17C7CAD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148478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Queries??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0192-250A-496A-9319-E77242E636E5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3808" y="1268760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940-A829-4E86-917D-B2239CFC963A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51520" y="2132856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                        Credits</a:t>
            </a:r>
          </a:p>
          <a:p>
            <a:endParaRPr lang="en-US" sz="4000" b="1" dirty="0" smtClean="0"/>
          </a:p>
          <a:p>
            <a:endParaRPr lang="en-US" sz="4000" b="1" dirty="0" smtClean="0"/>
          </a:p>
          <a:p>
            <a:endParaRPr lang="en-US" sz="4000" b="1" dirty="0" smtClean="0"/>
          </a:p>
          <a:p>
            <a:endParaRPr lang="en-US" sz="4000" b="1" dirty="0" smtClean="0"/>
          </a:p>
          <a:p>
            <a:r>
              <a:rPr lang="en-US" sz="4000" b="1" dirty="0" smtClean="0"/>
              <a:t>                 </a:t>
            </a:r>
          </a:p>
          <a:p>
            <a:r>
              <a:rPr lang="en-US" sz="4000" b="1" dirty="0" smtClean="0"/>
              <a:t>                 </a:t>
            </a:r>
          </a:p>
          <a:p>
            <a:pPr>
              <a:buFont typeface="Arial" pitchFamily="34" charset="0"/>
              <a:buChar char="•"/>
            </a:pPr>
            <a:endParaRPr lang="en-US" sz="4000" b="1" dirty="0"/>
          </a:p>
        </p:txBody>
      </p:sp>
      <p:pic>
        <p:nvPicPr>
          <p:cNvPr id="8" name="Picture 7" descr="app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2924944"/>
            <a:ext cx="3550171" cy="23425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3728" y="5513650"/>
            <a:ext cx="421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Team-Socializer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980728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Evolution of idea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204864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Researched to find a unique idea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How we  got the idea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Selection of platform to implement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80E5-0E86-4BC3-9FC0-AAD09024E31E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936" y="1133128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General Overview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General talks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Explanation of UML diagram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EE2-D388-44A2-A86B-2A62EE9C5608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ctivityDiagra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836712"/>
            <a:ext cx="7560840" cy="547260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A147-2725-41F7-95D9-5A727282FE63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3E66-5152-4213-86DE-8ACA51F8151E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6" name="Picture 5" descr="seq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052736"/>
            <a:ext cx="70961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1196752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Implementation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F518-1E3C-4B72-A2AB-0CBAEFAEEA45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Main mechanism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User Interface</a:t>
            </a:r>
          </a:p>
          <a:p>
            <a:endParaRPr lang="en-US" sz="3200" dirty="0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F518-1E3C-4B72-A2AB-0CBAEFAEEA45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95536" y="836712"/>
            <a:ext cx="8136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3200" dirty="0" smtClean="0"/>
              <a:t>            </a:t>
            </a:r>
            <a:r>
              <a:rPr lang="en-US" sz="3600" b="1" dirty="0" smtClean="0"/>
              <a:t>    Main mechanism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Main Activity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Three fragment activities corresponding to Facebook ,Twitter, Google+.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742-11FC-43A9-9991-60F46764C03F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          Main mechanism</a:t>
            </a:r>
          </a:p>
          <a:p>
            <a:r>
              <a:rPr lang="en-US" sz="3200" dirty="0" smtClean="0"/>
              <a:t>   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In Main Activity  broadcast receiver is Used .</a:t>
            </a:r>
          </a:p>
          <a:p>
            <a:r>
              <a:rPr lang="en-US" sz="3200" dirty="0" smtClean="0"/>
              <a:t>             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742-11FC-43A9-9991-60F46764C03F}" type="datetime1">
              <a:rPr lang="en-US" smtClean="0"/>
              <a:pPr/>
              <a:t>17-Apr-14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95536" y="348525"/>
            <a:ext cx="8136904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3200" dirty="0" smtClean="0"/>
              <a:t>                 </a:t>
            </a:r>
            <a:r>
              <a:rPr lang="en-US" sz="4000" b="1" dirty="0" smtClean="0"/>
              <a:t>Fragment Activities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Each fragment Contains functions to handle Various states of program .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Implementing methods</a:t>
            </a:r>
          </a:p>
          <a:p>
            <a:pPr>
              <a:buFont typeface="Arial" pitchFamily="34" charset="0"/>
              <a:buChar char="•"/>
            </a:pPr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Setting layout in OnCreate().</a:t>
            </a:r>
          </a:p>
          <a:p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OnKeyListener()  (“back ”, “Setting”  buttons).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3200" dirty="0" smtClean="0"/>
              <a:t>             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</p:spTree>
  </p:cSld>
  <p:clrMapOvr>
    <a:masterClrMapping/>
  </p:clrMapOvr>
  <p:transition spd="slow">
    <p:wipe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1758</TotalTime>
  <Words>262</Words>
  <Application>Microsoft Office PowerPoint</Application>
  <PresentationFormat>On-screen Show (4:3)</PresentationFormat>
  <Paragraphs>160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Amber Pandit</cp:lastModifiedBy>
  <cp:revision>170</cp:revision>
  <dcterms:created xsi:type="dcterms:W3CDTF">2013-10-23T10:47:26Z</dcterms:created>
  <dcterms:modified xsi:type="dcterms:W3CDTF">2014-04-17T03:28:13Z</dcterms:modified>
</cp:coreProperties>
</file>