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64" r:id="rId3"/>
    <p:sldId id="265" r:id="rId4"/>
    <p:sldId id="271" r:id="rId5"/>
    <p:sldId id="282" r:id="rId6"/>
    <p:sldId id="268" r:id="rId7"/>
    <p:sldId id="269" r:id="rId8"/>
    <p:sldId id="270" r:id="rId9"/>
    <p:sldId id="262" r:id="rId10"/>
    <p:sldId id="263" r:id="rId11"/>
    <p:sldId id="277" r:id="rId12"/>
    <p:sldId id="278" r:id="rId13"/>
    <p:sldId id="279" r:id="rId14"/>
    <p:sldId id="280" r:id="rId15"/>
    <p:sldId id="281" r:id="rId16"/>
    <p:sldId id="286" r:id="rId17"/>
    <p:sldId id="287" r:id="rId18"/>
    <p:sldId id="288" r:id="rId19"/>
    <p:sldId id="291" r:id="rId20"/>
    <p:sldId id="292" r:id="rId21"/>
    <p:sldId id="293" r:id="rId22"/>
    <p:sldId id="294" r:id="rId23"/>
    <p:sldId id="295" r:id="rId24"/>
    <p:sldId id="290" r:id="rId25"/>
    <p:sldId id="285"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B37CC9-2742-44D7-9500-0EE7B32FE8A8}">
          <p14:sldIdLst>
            <p14:sldId id="261"/>
            <p14:sldId id="264"/>
            <p14:sldId id="265"/>
            <p14:sldId id="271"/>
            <p14:sldId id="282"/>
            <p14:sldId id="268"/>
            <p14:sldId id="269"/>
            <p14:sldId id="270"/>
            <p14:sldId id="262"/>
            <p14:sldId id="263"/>
            <p14:sldId id="277"/>
            <p14:sldId id="278"/>
            <p14:sldId id="279"/>
            <p14:sldId id="280"/>
            <p14:sldId id="281"/>
            <p14:sldId id="286"/>
            <p14:sldId id="287"/>
            <p14:sldId id="288"/>
            <p14:sldId id="291"/>
            <p14:sldId id="292"/>
            <p14:sldId id="293"/>
            <p14:sldId id="294"/>
            <p14:sldId id="295"/>
            <p14:sldId id="290"/>
            <p14:sldId id="285"/>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A1FD8B-A8D2-4145-8971-BA4D67F73E7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B2016D5-F8F3-443C-A368-E884B72D0F0D}">
      <dgm:prSet/>
      <dgm:spPr/>
      <dgm:t>
        <a:bodyPr/>
        <a:lstStyle/>
        <a:p>
          <a:r>
            <a:rPr lang="en-US"/>
            <a:t>The dataset consist of the information about all the matches played between each teams in 11 editions of IPL(2008-2018). Various variables are present in the dataset includes season, matches between team(team1 and team2), toss winner, decision(batting, bowling), match results, player of the match, venue(where match is played), umpire 1 , umpire2, umpire3 etc.</a:t>
          </a:r>
        </a:p>
      </dgm:t>
    </dgm:pt>
    <dgm:pt modelId="{B5876559-FB7C-40DC-818F-AE3FABCC52A7}" type="parTrans" cxnId="{5319D316-A5E7-45D2-BB82-E7846D85718E}">
      <dgm:prSet/>
      <dgm:spPr/>
      <dgm:t>
        <a:bodyPr/>
        <a:lstStyle/>
        <a:p>
          <a:endParaRPr lang="en-US"/>
        </a:p>
      </dgm:t>
    </dgm:pt>
    <dgm:pt modelId="{6C34DC70-BFC0-4BD1-8BE1-E29629D84415}" type="sibTrans" cxnId="{5319D316-A5E7-45D2-BB82-E7846D85718E}">
      <dgm:prSet/>
      <dgm:spPr/>
      <dgm:t>
        <a:bodyPr/>
        <a:lstStyle/>
        <a:p>
          <a:endParaRPr lang="en-US"/>
        </a:p>
      </dgm:t>
    </dgm:pt>
    <dgm:pt modelId="{7BA4D639-56F3-4F93-BBC8-96424395CD0F}">
      <dgm:prSet/>
      <dgm:spPr/>
      <dgm:t>
        <a:bodyPr/>
        <a:lstStyle/>
        <a:p>
          <a:r>
            <a:rPr lang="en-US"/>
            <a:t>The dataset comprises of 696 observations and 18 columns.</a:t>
          </a:r>
        </a:p>
      </dgm:t>
    </dgm:pt>
    <dgm:pt modelId="{68166B14-37E6-4237-AE8A-B2DEE6AFD7E1}" type="parTrans" cxnId="{CD26125D-E964-442B-85A4-2FDC5B0883E2}">
      <dgm:prSet/>
      <dgm:spPr/>
      <dgm:t>
        <a:bodyPr/>
        <a:lstStyle/>
        <a:p>
          <a:endParaRPr lang="en-US"/>
        </a:p>
      </dgm:t>
    </dgm:pt>
    <dgm:pt modelId="{B9562DF9-83A4-473B-B160-EC86A874F0E6}" type="sibTrans" cxnId="{CD26125D-E964-442B-85A4-2FDC5B0883E2}">
      <dgm:prSet/>
      <dgm:spPr/>
      <dgm:t>
        <a:bodyPr/>
        <a:lstStyle/>
        <a:p>
          <a:endParaRPr lang="en-US"/>
        </a:p>
      </dgm:t>
    </dgm:pt>
    <dgm:pt modelId="{286941C2-A833-4FEC-993E-E1E63D3EEB12}">
      <dgm:prSet/>
      <dgm:spPr/>
      <dgm:t>
        <a:bodyPr/>
        <a:lstStyle/>
        <a:p>
          <a:r>
            <a:rPr lang="en-US"/>
            <a:t>IPL stands for Indian Premier League which has been started 2008 after India winning the T-20 Cricket World Cup. It is 20 over cricket format which is more entertaining and more popular day by day. It is most famous league of cricket across all cricket playing nations. Every team have some Indian Players (International and Uncapped) and some overseas players. Every team play each other like robin round(1 home and 1 away match). It is most popular league.</a:t>
          </a:r>
        </a:p>
      </dgm:t>
    </dgm:pt>
    <dgm:pt modelId="{CC1A36DF-2A46-466C-985B-B0DEA890B46B}" type="parTrans" cxnId="{6C7C747F-41E5-4420-B76D-DDCDBE8B467E}">
      <dgm:prSet/>
      <dgm:spPr/>
      <dgm:t>
        <a:bodyPr/>
        <a:lstStyle/>
        <a:p>
          <a:endParaRPr lang="en-US"/>
        </a:p>
      </dgm:t>
    </dgm:pt>
    <dgm:pt modelId="{53AE9451-FEB8-4DD3-AA24-375DC80AE203}" type="sibTrans" cxnId="{6C7C747F-41E5-4420-B76D-DDCDBE8B467E}">
      <dgm:prSet/>
      <dgm:spPr/>
      <dgm:t>
        <a:bodyPr/>
        <a:lstStyle/>
        <a:p>
          <a:endParaRPr lang="en-US"/>
        </a:p>
      </dgm:t>
    </dgm:pt>
    <dgm:pt modelId="{C6DBDB78-49AF-4F0C-8B69-327395C231D6}" type="pres">
      <dgm:prSet presAssocID="{1AA1FD8B-A8D2-4145-8971-BA4D67F73E73}" presName="linear" presStyleCnt="0">
        <dgm:presLayoutVars>
          <dgm:animLvl val="lvl"/>
          <dgm:resizeHandles val="exact"/>
        </dgm:presLayoutVars>
      </dgm:prSet>
      <dgm:spPr/>
    </dgm:pt>
    <dgm:pt modelId="{26D27FCB-DFDE-4F5B-AA15-F1A325D5117F}" type="pres">
      <dgm:prSet presAssocID="{5B2016D5-F8F3-443C-A368-E884B72D0F0D}" presName="parentText" presStyleLbl="node1" presStyleIdx="0" presStyleCnt="3">
        <dgm:presLayoutVars>
          <dgm:chMax val="0"/>
          <dgm:bulletEnabled val="1"/>
        </dgm:presLayoutVars>
      </dgm:prSet>
      <dgm:spPr/>
    </dgm:pt>
    <dgm:pt modelId="{89A7C337-D454-4C39-AEF4-E9FC261D7E21}" type="pres">
      <dgm:prSet presAssocID="{6C34DC70-BFC0-4BD1-8BE1-E29629D84415}" presName="spacer" presStyleCnt="0"/>
      <dgm:spPr/>
    </dgm:pt>
    <dgm:pt modelId="{2F44AA35-F77D-4FF4-B355-AB9A54DB6A7D}" type="pres">
      <dgm:prSet presAssocID="{7BA4D639-56F3-4F93-BBC8-96424395CD0F}" presName="parentText" presStyleLbl="node1" presStyleIdx="1" presStyleCnt="3">
        <dgm:presLayoutVars>
          <dgm:chMax val="0"/>
          <dgm:bulletEnabled val="1"/>
        </dgm:presLayoutVars>
      </dgm:prSet>
      <dgm:spPr/>
    </dgm:pt>
    <dgm:pt modelId="{F87F3D13-EE7C-4150-9337-051E3028E210}" type="pres">
      <dgm:prSet presAssocID="{B9562DF9-83A4-473B-B160-EC86A874F0E6}" presName="spacer" presStyleCnt="0"/>
      <dgm:spPr/>
    </dgm:pt>
    <dgm:pt modelId="{EDC7F33D-1AC6-4480-AB77-CD10CD7AE0AB}" type="pres">
      <dgm:prSet presAssocID="{286941C2-A833-4FEC-993E-E1E63D3EEB12}" presName="parentText" presStyleLbl="node1" presStyleIdx="2" presStyleCnt="3">
        <dgm:presLayoutVars>
          <dgm:chMax val="0"/>
          <dgm:bulletEnabled val="1"/>
        </dgm:presLayoutVars>
      </dgm:prSet>
      <dgm:spPr/>
    </dgm:pt>
  </dgm:ptLst>
  <dgm:cxnLst>
    <dgm:cxn modelId="{5319D316-A5E7-45D2-BB82-E7846D85718E}" srcId="{1AA1FD8B-A8D2-4145-8971-BA4D67F73E73}" destId="{5B2016D5-F8F3-443C-A368-E884B72D0F0D}" srcOrd="0" destOrd="0" parTransId="{B5876559-FB7C-40DC-818F-AE3FABCC52A7}" sibTransId="{6C34DC70-BFC0-4BD1-8BE1-E29629D84415}"/>
    <dgm:cxn modelId="{7C442426-CE73-47B5-8A15-36F020DEAB52}" type="presOf" srcId="{1AA1FD8B-A8D2-4145-8971-BA4D67F73E73}" destId="{C6DBDB78-49AF-4F0C-8B69-327395C231D6}" srcOrd="0" destOrd="0" presId="urn:microsoft.com/office/officeart/2005/8/layout/vList2"/>
    <dgm:cxn modelId="{CD26125D-E964-442B-85A4-2FDC5B0883E2}" srcId="{1AA1FD8B-A8D2-4145-8971-BA4D67F73E73}" destId="{7BA4D639-56F3-4F93-BBC8-96424395CD0F}" srcOrd="1" destOrd="0" parTransId="{68166B14-37E6-4237-AE8A-B2DEE6AFD7E1}" sibTransId="{B9562DF9-83A4-473B-B160-EC86A874F0E6}"/>
    <dgm:cxn modelId="{6C7C747F-41E5-4420-B76D-DDCDBE8B467E}" srcId="{1AA1FD8B-A8D2-4145-8971-BA4D67F73E73}" destId="{286941C2-A833-4FEC-993E-E1E63D3EEB12}" srcOrd="2" destOrd="0" parTransId="{CC1A36DF-2A46-466C-985B-B0DEA890B46B}" sibTransId="{53AE9451-FEB8-4DD3-AA24-375DC80AE203}"/>
    <dgm:cxn modelId="{059BB68D-49D7-4966-9921-0788CAD77242}" type="presOf" srcId="{286941C2-A833-4FEC-993E-E1E63D3EEB12}" destId="{EDC7F33D-1AC6-4480-AB77-CD10CD7AE0AB}" srcOrd="0" destOrd="0" presId="urn:microsoft.com/office/officeart/2005/8/layout/vList2"/>
    <dgm:cxn modelId="{942663B1-99BF-4F65-90FF-99E9E93C226E}" type="presOf" srcId="{7BA4D639-56F3-4F93-BBC8-96424395CD0F}" destId="{2F44AA35-F77D-4FF4-B355-AB9A54DB6A7D}" srcOrd="0" destOrd="0" presId="urn:microsoft.com/office/officeart/2005/8/layout/vList2"/>
    <dgm:cxn modelId="{3DBE8AD3-B638-4D3E-884B-224936B2B151}" type="presOf" srcId="{5B2016D5-F8F3-443C-A368-E884B72D0F0D}" destId="{26D27FCB-DFDE-4F5B-AA15-F1A325D5117F}" srcOrd="0" destOrd="0" presId="urn:microsoft.com/office/officeart/2005/8/layout/vList2"/>
    <dgm:cxn modelId="{64A86157-CE9F-4AF0-BE14-6EBA9911168E}" type="presParOf" srcId="{C6DBDB78-49AF-4F0C-8B69-327395C231D6}" destId="{26D27FCB-DFDE-4F5B-AA15-F1A325D5117F}" srcOrd="0" destOrd="0" presId="urn:microsoft.com/office/officeart/2005/8/layout/vList2"/>
    <dgm:cxn modelId="{348D85DB-662D-4E21-BF38-EB980556EEF8}" type="presParOf" srcId="{C6DBDB78-49AF-4F0C-8B69-327395C231D6}" destId="{89A7C337-D454-4C39-AEF4-E9FC261D7E21}" srcOrd="1" destOrd="0" presId="urn:microsoft.com/office/officeart/2005/8/layout/vList2"/>
    <dgm:cxn modelId="{0338C613-95FC-454F-AF9A-98909F6BA8BD}" type="presParOf" srcId="{C6DBDB78-49AF-4F0C-8B69-327395C231D6}" destId="{2F44AA35-F77D-4FF4-B355-AB9A54DB6A7D}" srcOrd="2" destOrd="0" presId="urn:microsoft.com/office/officeart/2005/8/layout/vList2"/>
    <dgm:cxn modelId="{FD980594-976A-4CD1-B8E2-89F82BBCDFFD}" type="presParOf" srcId="{C6DBDB78-49AF-4F0C-8B69-327395C231D6}" destId="{F87F3D13-EE7C-4150-9337-051E3028E210}" srcOrd="3" destOrd="0" presId="urn:microsoft.com/office/officeart/2005/8/layout/vList2"/>
    <dgm:cxn modelId="{4EF08BD0-D98D-4B84-98F0-AF2305004CBF}" type="presParOf" srcId="{C6DBDB78-49AF-4F0C-8B69-327395C231D6}" destId="{EDC7F33D-1AC6-4480-AB77-CD10CD7AE0A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5952E-870F-42B8-BE0C-070967C224F1}"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75CDC600-28C5-4713-B481-27FC0053DFAD}">
      <dgm:prSet/>
      <dgm:spPr/>
      <dgm:t>
        <a:bodyPr/>
        <a:lstStyle/>
        <a:p>
          <a:r>
            <a:rPr lang="en-US"/>
            <a:t>7 number of matches end in tie and winner has been declared by super over(1 over match).</a:t>
          </a:r>
        </a:p>
      </dgm:t>
    </dgm:pt>
    <dgm:pt modelId="{7FD0B7E7-2587-463B-9F0C-013972383B2E}" type="parTrans" cxnId="{28E77F43-954A-4C9A-9EDA-7EA394C88F84}">
      <dgm:prSet/>
      <dgm:spPr/>
      <dgm:t>
        <a:bodyPr/>
        <a:lstStyle/>
        <a:p>
          <a:endParaRPr lang="en-US"/>
        </a:p>
      </dgm:t>
    </dgm:pt>
    <dgm:pt modelId="{E212E787-07FD-4B24-8414-7B13E85ECB88}" type="sibTrans" cxnId="{28E77F43-954A-4C9A-9EDA-7EA394C88F84}">
      <dgm:prSet/>
      <dgm:spPr/>
      <dgm:t>
        <a:bodyPr/>
        <a:lstStyle/>
        <a:p>
          <a:endParaRPr lang="en-US"/>
        </a:p>
      </dgm:t>
    </dgm:pt>
    <dgm:pt modelId="{F4810A2A-39B4-427C-827D-19E1BC6804A8}">
      <dgm:prSet/>
      <dgm:spPr/>
      <dgm:t>
        <a:bodyPr/>
        <a:lstStyle/>
        <a:p>
          <a:r>
            <a:rPr lang="en-US"/>
            <a:t>3 matches has been abandon due to heavy rains or bad flood lights.</a:t>
          </a:r>
        </a:p>
      </dgm:t>
    </dgm:pt>
    <dgm:pt modelId="{B749174A-89B4-4097-A094-F3FB67B91A81}" type="parTrans" cxnId="{BF91F9E5-2D53-44E1-85C9-3CF1AD95FAAF}">
      <dgm:prSet/>
      <dgm:spPr/>
      <dgm:t>
        <a:bodyPr/>
        <a:lstStyle/>
        <a:p>
          <a:endParaRPr lang="en-US"/>
        </a:p>
      </dgm:t>
    </dgm:pt>
    <dgm:pt modelId="{80ED331F-DBFE-43B7-A9DE-15D0A8A38E11}" type="sibTrans" cxnId="{BF91F9E5-2D53-44E1-85C9-3CF1AD95FAAF}">
      <dgm:prSet/>
      <dgm:spPr/>
      <dgm:t>
        <a:bodyPr/>
        <a:lstStyle/>
        <a:p>
          <a:endParaRPr lang="en-US"/>
        </a:p>
      </dgm:t>
    </dgm:pt>
    <dgm:pt modelId="{80F52B92-BD6F-4766-AF06-FC2F8F04002B}">
      <dgm:prSet/>
      <dgm:spPr/>
      <dgm:t>
        <a:bodyPr/>
        <a:lstStyle/>
        <a:p>
          <a:r>
            <a:rPr lang="en-US" dirty="0"/>
            <a:t>19 number of IPL matches where winner decision is taken by DL method.</a:t>
          </a:r>
        </a:p>
      </dgm:t>
    </dgm:pt>
    <dgm:pt modelId="{46EE2A0C-6CEE-4EF4-A5DE-39ECCDF6156A}" type="parTrans" cxnId="{85C411CD-49EF-419F-86E0-8D89439D09F0}">
      <dgm:prSet/>
      <dgm:spPr/>
      <dgm:t>
        <a:bodyPr/>
        <a:lstStyle/>
        <a:p>
          <a:endParaRPr lang="en-US"/>
        </a:p>
      </dgm:t>
    </dgm:pt>
    <dgm:pt modelId="{222F0659-6D6C-46CA-8657-7311C232A16E}" type="sibTrans" cxnId="{85C411CD-49EF-419F-86E0-8D89439D09F0}">
      <dgm:prSet/>
      <dgm:spPr/>
      <dgm:t>
        <a:bodyPr/>
        <a:lstStyle/>
        <a:p>
          <a:endParaRPr lang="en-US"/>
        </a:p>
      </dgm:t>
    </dgm:pt>
    <dgm:pt modelId="{2BA828A2-3BB6-44DD-865D-0E053540C9CB}">
      <dgm:prSet/>
      <dgm:spPr/>
      <dgm:t>
        <a:bodyPr/>
        <a:lstStyle/>
        <a:p>
          <a:r>
            <a:rPr lang="en-US" dirty="0"/>
            <a:t>14 different teams has been participated in 11 IPL editions. 10 teams participated in IPL 2011, 9 teams participated in IPL 2012 &amp; 2013 edition and in remaining IPL 8 teams participated.</a:t>
          </a:r>
        </a:p>
      </dgm:t>
    </dgm:pt>
    <dgm:pt modelId="{2A75DB7A-4261-4D91-B192-18D392D5B932}" type="parTrans" cxnId="{DEC32FB4-1A24-417E-8124-7517BA49B5B1}">
      <dgm:prSet/>
      <dgm:spPr/>
      <dgm:t>
        <a:bodyPr/>
        <a:lstStyle/>
        <a:p>
          <a:endParaRPr lang="en-US"/>
        </a:p>
      </dgm:t>
    </dgm:pt>
    <dgm:pt modelId="{1217D459-E023-4855-AFC4-6FD37FAA3851}" type="sibTrans" cxnId="{DEC32FB4-1A24-417E-8124-7517BA49B5B1}">
      <dgm:prSet/>
      <dgm:spPr/>
      <dgm:t>
        <a:bodyPr/>
        <a:lstStyle/>
        <a:p>
          <a:endParaRPr lang="en-US"/>
        </a:p>
      </dgm:t>
    </dgm:pt>
    <dgm:pt modelId="{7DEE4E4D-8560-4C95-A705-6D033AEFAD03}">
      <dgm:prSet/>
      <dgm:spPr/>
      <dgm:t>
        <a:bodyPr/>
        <a:lstStyle/>
        <a:p>
          <a:r>
            <a:rPr lang="en-US" dirty="0"/>
            <a:t>Chris Gayle is the best player of 11 IPL editions as he won the maximum number of “player of match” award(20 times).</a:t>
          </a:r>
        </a:p>
      </dgm:t>
    </dgm:pt>
    <dgm:pt modelId="{DA00A16A-F85E-4DC6-A01C-3DAAF08BE390}" type="parTrans" cxnId="{41019941-E5DF-4394-B9A8-C3FE19074789}">
      <dgm:prSet/>
      <dgm:spPr/>
      <dgm:t>
        <a:bodyPr/>
        <a:lstStyle/>
        <a:p>
          <a:endParaRPr lang="en-US"/>
        </a:p>
      </dgm:t>
    </dgm:pt>
    <dgm:pt modelId="{4C6EA183-7F67-45BE-96B1-9C4243863FD8}" type="sibTrans" cxnId="{41019941-E5DF-4394-B9A8-C3FE19074789}">
      <dgm:prSet/>
      <dgm:spPr/>
      <dgm:t>
        <a:bodyPr/>
        <a:lstStyle/>
        <a:p>
          <a:endParaRPr lang="en-US"/>
        </a:p>
      </dgm:t>
    </dgm:pt>
    <dgm:pt modelId="{A18EE96C-C6DC-4C70-BBD8-1A17EB88C3A5}" type="pres">
      <dgm:prSet presAssocID="{6335952E-870F-42B8-BE0C-070967C224F1}" presName="vert0" presStyleCnt="0">
        <dgm:presLayoutVars>
          <dgm:dir/>
          <dgm:animOne val="branch"/>
          <dgm:animLvl val="lvl"/>
        </dgm:presLayoutVars>
      </dgm:prSet>
      <dgm:spPr/>
    </dgm:pt>
    <dgm:pt modelId="{34348276-91DD-4F46-90F7-3CA147246796}" type="pres">
      <dgm:prSet presAssocID="{75CDC600-28C5-4713-B481-27FC0053DFAD}" presName="thickLine" presStyleLbl="alignNode1" presStyleIdx="0" presStyleCnt="5"/>
      <dgm:spPr/>
    </dgm:pt>
    <dgm:pt modelId="{562B29E2-0633-4A63-8900-4B2E52AEE1D5}" type="pres">
      <dgm:prSet presAssocID="{75CDC600-28C5-4713-B481-27FC0053DFAD}" presName="horz1" presStyleCnt="0"/>
      <dgm:spPr/>
    </dgm:pt>
    <dgm:pt modelId="{C27C1420-1918-4DF7-B67D-C55020A26B2D}" type="pres">
      <dgm:prSet presAssocID="{75CDC600-28C5-4713-B481-27FC0053DFAD}" presName="tx1" presStyleLbl="revTx" presStyleIdx="0" presStyleCnt="5"/>
      <dgm:spPr/>
    </dgm:pt>
    <dgm:pt modelId="{9E785BFD-EF79-4E0B-9081-4E9A0B514ABD}" type="pres">
      <dgm:prSet presAssocID="{75CDC600-28C5-4713-B481-27FC0053DFAD}" presName="vert1" presStyleCnt="0"/>
      <dgm:spPr/>
    </dgm:pt>
    <dgm:pt modelId="{AB9015F2-FBD7-4AE4-828D-1B6F2FD3077B}" type="pres">
      <dgm:prSet presAssocID="{F4810A2A-39B4-427C-827D-19E1BC6804A8}" presName="thickLine" presStyleLbl="alignNode1" presStyleIdx="1" presStyleCnt="5"/>
      <dgm:spPr/>
    </dgm:pt>
    <dgm:pt modelId="{6EF9C70D-AB9A-47B6-9330-7432C00B71DF}" type="pres">
      <dgm:prSet presAssocID="{F4810A2A-39B4-427C-827D-19E1BC6804A8}" presName="horz1" presStyleCnt="0"/>
      <dgm:spPr/>
    </dgm:pt>
    <dgm:pt modelId="{130C9C31-A761-4343-8719-89794AF615EE}" type="pres">
      <dgm:prSet presAssocID="{F4810A2A-39B4-427C-827D-19E1BC6804A8}" presName="tx1" presStyleLbl="revTx" presStyleIdx="1" presStyleCnt="5"/>
      <dgm:spPr/>
    </dgm:pt>
    <dgm:pt modelId="{87BF1E85-71B3-4414-9E67-1FA723889B47}" type="pres">
      <dgm:prSet presAssocID="{F4810A2A-39B4-427C-827D-19E1BC6804A8}" presName="vert1" presStyleCnt="0"/>
      <dgm:spPr/>
    </dgm:pt>
    <dgm:pt modelId="{6A788E6A-782D-4BFC-8DEC-25862CA2C59A}" type="pres">
      <dgm:prSet presAssocID="{80F52B92-BD6F-4766-AF06-FC2F8F04002B}" presName="thickLine" presStyleLbl="alignNode1" presStyleIdx="2" presStyleCnt="5"/>
      <dgm:spPr/>
    </dgm:pt>
    <dgm:pt modelId="{F754CB73-58C6-46F3-8518-C0C7B547670E}" type="pres">
      <dgm:prSet presAssocID="{80F52B92-BD6F-4766-AF06-FC2F8F04002B}" presName="horz1" presStyleCnt="0"/>
      <dgm:spPr/>
    </dgm:pt>
    <dgm:pt modelId="{5C782B9F-A46A-4EB8-AE01-237B22656ADA}" type="pres">
      <dgm:prSet presAssocID="{80F52B92-BD6F-4766-AF06-FC2F8F04002B}" presName="tx1" presStyleLbl="revTx" presStyleIdx="2" presStyleCnt="5"/>
      <dgm:spPr/>
    </dgm:pt>
    <dgm:pt modelId="{F8EABE7F-ECAC-4713-9171-36B381093202}" type="pres">
      <dgm:prSet presAssocID="{80F52B92-BD6F-4766-AF06-FC2F8F04002B}" presName="vert1" presStyleCnt="0"/>
      <dgm:spPr/>
    </dgm:pt>
    <dgm:pt modelId="{F01EA074-9753-4601-923E-7F3CB4CEA8B2}" type="pres">
      <dgm:prSet presAssocID="{2BA828A2-3BB6-44DD-865D-0E053540C9CB}" presName="thickLine" presStyleLbl="alignNode1" presStyleIdx="3" presStyleCnt="5"/>
      <dgm:spPr/>
    </dgm:pt>
    <dgm:pt modelId="{2091DC6A-5E8D-402D-ACA3-25A5F79E9588}" type="pres">
      <dgm:prSet presAssocID="{2BA828A2-3BB6-44DD-865D-0E053540C9CB}" presName="horz1" presStyleCnt="0"/>
      <dgm:spPr/>
    </dgm:pt>
    <dgm:pt modelId="{E5A1C183-CCFE-404B-A6C1-232ABABCEE77}" type="pres">
      <dgm:prSet presAssocID="{2BA828A2-3BB6-44DD-865D-0E053540C9CB}" presName="tx1" presStyleLbl="revTx" presStyleIdx="3" presStyleCnt="5"/>
      <dgm:spPr/>
    </dgm:pt>
    <dgm:pt modelId="{C503452A-11EF-4FF3-A62A-03C45F693AAA}" type="pres">
      <dgm:prSet presAssocID="{2BA828A2-3BB6-44DD-865D-0E053540C9CB}" presName="vert1" presStyleCnt="0"/>
      <dgm:spPr/>
    </dgm:pt>
    <dgm:pt modelId="{0FEAC0C7-FF2B-43FE-B138-233C06ECB48E}" type="pres">
      <dgm:prSet presAssocID="{7DEE4E4D-8560-4C95-A705-6D033AEFAD03}" presName="thickLine" presStyleLbl="alignNode1" presStyleIdx="4" presStyleCnt="5"/>
      <dgm:spPr/>
    </dgm:pt>
    <dgm:pt modelId="{38F4478D-4197-4D9F-8511-943826BD6422}" type="pres">
      <dgm:prSet presAssocID="{7DEE4E4D-8560-4C95-A705-6D033AEFAD03}" presName="horz1" presStyleCnt="0"/>
      <dgm:spPr/>
    </dgm:pt>
    <dgm:pt modelId="{B396414C-BC40-47F2-BDDE-B2E393EE7B97}" type="pres">
      <dgm:prSet presAssocID="{7DEE4E4D-8560-4C95-A705-6D033AEFAD03}" presName="tx1" presStyleLbl="revTx" presStyleIdx="4" presStyleCnt="5"/>
      <dgm:spPr/>
    </dgm:pt>
    <dgm:pt modelId="{379451D0-982C-4475-8598-54DADAEC7E28}" type="pres">
      <dgm:prSet presAssocID="{7DEE4E4D-8560-4C95-A705-6D033AEFAD03}" presName="vert1" presStyleCnt="0"/>
      <dgm:spPr/>
    </dgm:pt>
  </dgm:ptLst>
  <dgm:cxnLst>
    <dgm:cxn modelId="{1B8A782D-5F70-4C98-AEF0-642AEB8589EC}" type="presOf" srcId="{2BA828A2-3BB6-44DD-865D-0E053540C9CB}" destId="{E5A1C183-CCFE-404B-A6C1-232ABABCEE77}" srcOrd="0" destOrd="0" presId="urn:microsoft.com/office/officeart/2008/layout/LinedList"/>
    <dgm:cxn modelId="{56573130-7181-47B2-87A5-8BAAFCBE31C0}" type="presOf" srcId="{80F52B92-BD6F-4766-AF06-FC2F8F04002B}" destId="{5C782B9F-A46A-4EB8-AE01-237B22656ADA}" srcOrd="0" destOrd="0" presId="urn:microsoft.com/office/officeart/2008/layout/LinedList"/>
    <dgm:cxn modelId="{41019941-E5DF-4394-B9A8-C3FE19074789}" srcId="{6335952E-870F-42B8-BE0C-070967C224F1}" destId="{7DEE4E4D-8560-4C95-A705-6D033AEFAD03}" srcOrd="4" destOrd="0" parTransId="{DA00A16A-F85E-4DC6-A01C-3DAAF08BE390}" sibTransId="{4C6EA183-7F67-45BE-96B1-9C4243863FD8}"/>
    <dgm:cxn modelId="{28E77F43-954A-4C9A-9EDA-7EA394C88F84}" srcId="{6335952E-870F-42B8-BE0C-070967C224F1}" destId="{75CDC600-28C5-4713-B481-27FC0053DFAD}" srcOrd="0" destOrd="0" parTransId="{7FD0B7E7-2587-463B-9F0C-013972383B2E}" sibTransId="{E212E787-07FD-4B24-8414-7B13E85ECB88}"/>
    <dgm:cxn modelId="{E36D284D-5039-43DF-A069-578100350F5A}" type="presOf" srcId="{6335952E-870F-42B8-BE0C-070967C224F1}" destId="{A18EE96C-C6DC-4C70-BBD8-1A17EB88C3A5}" srcOrd="0" destOrd="0" presId="urn:microsoft.com/office/officeart/2008/layout/LinedList"/>
    <dgm:cxn modelId="{8307CB7D-52A4-4045-BED3-B7E7FD44EEF3}" type="presOf" srcId="{F4810A2A-39B4-427C-827D-19E1BC6804A8}" destId="{130C9C31-A761-4343-8719-89794AF615EE}" srcOrd="0" destOrd="0" presId="urn:microsoft.com/office/officeart/2008/layout/LinedList"/>
    <dgm:cxn modelId="{B4388389-C0D4-4047-83D6-DA8F4F179F7C}" type="presOf" srcId="{7DEE4E4D-8560-4C95-A705-6D033AEFAD03}" destId="{B396414C-BC40-47F2-BDDE-B2E393EE7B97}" srcOrd="0" destOrd="0" presId="urn:microsoft.com/office/officeart/2008/layout/LinedList"/>
    <dgm:cxn modelId="{DEC32FB4-1A24-417E-8124-7517BA49B5B1}" srcId="{6335952E-870F-42B8-BE0C-070967C224F1}" destId="{2BA828A2-3BB6-44DD-865D-0E053540C9CB}" srcOrd="3" destOrd="0" parTransId="{2A75DB7A-4261-4D91-B192-18D392D5B932}" sibTransId="{1217D459-E023-4855-AFC4-6FD37FAA3851}"/>
    <dgm:cxn modelId="{85C411CD-49EF-419F-86E0-8D89439D09F0}" srcId="{6335952E-870F-42B8-BE0C-070967C224F1}" destId="{80F52B92-BD6F-4766-AF06-FC2F8F04002B}" srcOrd="2" destOrd="0" parTransId="{46EE2A0C-6CEE-4EF4-A5DE-39ECCDF6156A}" sibTransId="{222F0659-6D6C-46CA-8657-7311C232A16E}"/>
    <dgm:cxn modelId="{BF91F9E5-2D53-44E1-85C9-3CF1AD95FAAF}" srcId="{6335952E-870F-42B8-BE0C-070967C224F1}" destId="{F4810A2A-39B4-427C-827D-19E1BC6804A8}" srcOrd="1" destOrd="0" parTransId="{B749174A-89B4-4097-A094-F3FB67B91A81}" sibTransId="{80ED331F-DBFE-43B7-A9DE-15D0A8A38E11}"/>
    <dgm:cxn modelId="{A0DF57F3-18FD-4868-88FD-49D9475A9A8B}" type="presOf" srcId="{75CDC600-28C5-4713-B481-27FC0053DFAD}" destId="{C27C1420-1918-4DF7-B67D-C55020A26B2D}" srcOrd="0" destOrd="0" presId="urn:microsoft.com/office/officeart/2008/layout/LinedList"/>
    <dgm:cxn modelId="{898870B6-8869-4375-B7EF-C6A79FB81358}" type="presParOf" srcId="{A18EE96C-C6DC-4C70-BBD8-1A17EB88C3A5}" destId="{34348276-91DD-4F46-90F7-3CA147246796}" srcOrd="0" destOrd="0" presId="urn:microsoft.com/office/officeart/2008/layout/LinedList"/>
    <dgm:cxn modelId="{99017BB2-ABB1-4144-B691-B44341D5778C}" type="presParOf" srcId="{A18EE96C-C6DC-4C70-BBD8-1A17EB88C3A5}" destId="{562B29E2-0633-4A63-8900-4B2E52AEE1D5}" srcOrd="1" destOrd="0" presId="urn:microsoft.com/office/officeart/2008/layout/LinedList"/>
    <dgm:cxn modelId="{3B64F462-6B1E-4B3C-9A8A-AE89E1FAB531}" type="presParOf" srcId="{562B29E2-0633-4A63-8900-4B2E52AEE1D5}" destId="{C27C1420-1918-4DF7-B67D-C55020A26B2D}" srcOrd="0" destOrd="0" presId="urn:microsoft.com/office/officeart/2008/layout/LinedList"/>
    <dgm:cxn modelId="{FBF567A6-8B93-4F0A-9829-E70D59342305}" type="presParOf" srcId="{562B29E2-0633-4A63-8900-4B2E52AEE1D5}" destId="{9E785BFD-EF79-4E0B-9081-4E9A0B514ABD}" srcOrd="1" destOrd="0" presId="urn:microsoft.com/office/officeart/2008/layout/LinedList"/>
    <dgm:cxn modelId="{44149814-EA34-4E46-8838-B843FF2C7FF2}" type="presParOf" srcId="{A18EE96C-C6DC-4C70-BBD8-1A17EB88C3A5}" destId="{AB9015F2-FBD7-4AE4-828D-1B6F2FD3077B}" srcOrd="2" destOrd="0" presId="urn:microsoft.com/office/officeart/2008/layout/LinedList"/>
    <dgm:cxn modelId="{3C98D46B-878C-4F44-8A19-8907F4CA2BDF}" type="presParOf" srcId="{A18EE96C-C6DC-4C70-BBD8-1A17EB88C3A5}" destId="{6EF9C70D-AB9A-47B6-9330-7432C00B71DF}" srcOrd="3" destOrd="0" presId="urn:microsoft.com/office/officeart/2008/layout/LinedList"/>
    <dgm:cxn modelId="{33173744-5951-496A-99A1-26F9F19549E9}" type="presParOf" srcId="{6EF9C70D-AB9A-47B6-9330-7432C00B71DF}" destId="{130C9C31-A761-4343-8719-89794AF615EE}" srcOrd="0" destOrd="0" presId="urn:microsoft.com/office/officeart/2008/layout/LinedList"/>
    <dgm:cxn modelId="{1B4A64AC-B2A2-4AE3-B2C4-0F36794EA9F9}" type="presParOf" srcId="{6EF9C70D-AB9A-47B6-9330-7432C00B71DF}" destId="{87BF1E85-71B3-4414-9E67-1FA723889B47}" srcOrd="1" destOrd="0" presId="urn:microsoft.com/office/officeart/2008/layout/LinedList"/>
    <dgm:cxn modelId="{F56620CD-B865-464E-B4C1-63D4252BC7C7}" type="presParOf" srcId="{A18EE96C-C6DC-4C70-BBD8-1A17EB88C3A5}" destId="{6A788E6A-782D-4BFC-8DEC-25862CA2C59A}" srcOrd="4" destOrd="0" presId="urn:microsoft.com/office/officeart/2008/layout/LinedList"/>
    <dgm:cxn modelId="{DF104610-8DAB-4F64-871E-515E0E101CCF}" type="presParOf" srcId="{A18EE96C-C6DC-4C70-BBD8-1A17EB88C3A5}" destId="{F754CB73-58C6-46F3-8518-C0C7B547670E}" srcOrd="5" destOrd="0" presId="urn:microsoft.com/office/officeart/2008/layout/LinedList"/>
    <dgm:cxn modelId="{0A021FF0-52C4-4943-BDB8-60679C8194A0}" type="presParOf" srcId="{F754CB73-58C6-46F3-8518-C0C7B547670E}" destId="{5C782B9F-A46A-4EB8-AE01-237B22656ADA}" srcOrd="0" destOrd="0" presId="urn:microsoft.com/office/officeart/2008/layout/LinedList"/>
    <dgm:cxn modelId="{94BD5A37-9A28-4B27-892B-A0D58ADCDB60}" type="presParOf" srcId="{F754CB73-58C6-46F3-8518-C0C7B547670E}" destId="{F8EABE7F-ECAC-4713-9171-36B381093202}" srcOrd="1" destOrd="0" presId="urn:microsoft.com/office/officeart/2008/layout/LinedList"/>
    <dgm:cxn modelId="{E4F8E5C2-74BB-4CB7-AAD2-D52E8429B397}" type="presParOf" srcId="{A18EE96C-C6DC-4C70-BBD8-1A17EB88C3A5}" destId="{F01EA074-9753-4601-923E-7F3CB4CEA8B2}" srcOrd="6" destOrd="0" presId="urn:microsoft.com/office/officeart/2008/layout/LinedList"/>
    <dgm:cxn modelId="{E03B1B56-CB49-4C5C-8202-F42106B863F6}" type="presParOf" srcId="{A18EE96C-C6DC-4C70-BBD8-1A17EB88C3A5}" destId="{2091DC6A-5E8D-402D-ACA3-25A5F79E9588}" srcOrd="7" destOrd="0" presId="urn:microsoft.com/office/officeart/2008/layout/LinedList"/>
    <dgm:cxn modelId="{58EDBBAB-3F02-4AB3-9E65-A2CD82D4982E}" type="presParOf" srcId="{2091DC6A-5E8D-402D-ACA3-25A5F79E9588}" destId="{E5A1C183-CCFE-404B-A6C1-232ABABCEE77}" srcOrd="0" destOrd="0" presId="urn:microsoft.com/office/officeart/2008/layout/LinedList"/>
    <dgm:cxn modelId="{53039BC6-91D2-47EF-958B-6ADB1F6E1F6B}" type="presParOf" srcId="{2091DC6A-5E8D-402D-ACA3-25A5F79E9588}" destId="{C503452A-11EF-4FF3-A62A-03C45F693AAA}" srcOrd="1" destOrd="0" presId="urn:microsoft.com/office/officeart/2008/layout/LinedList"/>
    <dgm:cxn modelId="{A9271776-32FE-4B3B-B9CC-1BBBC922CCE6}" type="presParOf" srcId="{A18EE96C-C6DC-4C70-BBD8-1A17EB88C3A5}" destId="{0FEAC0C7-FF2B-43FE-B138-233C06ECB48E}" srcOrd="8" destOrd="0" presId="urn:microsoft.com/office/officeart/2008/layout/LinedList"/>
    <dgm:cxn modelId="{7F3AC02C-6524-421A-9CC4-F335EF7822DE}" type="presParOf" srcId="{A18EE96C-C6DC-4C70-BBD8-1A17EB88C3A5}" destId="{38F4478D-4197-4D9F-8511-943826BD6422}" srcOrd="9" destOrd="0" presId="urn:microsoft.com/office/officeart/2008/layout/LinedList"/>
    <dgm:cxn modelId="{3FAD7621-ACB4-48FF-B744-0DD9D992CDF7}" type="presParOf" srcId="{38F4478D-4197-4D9F-8511-943826BD6422}" destId="{B396414C-BC40-47F2-BDDE-B2E393EE7B97}" srcOrd="0" destOrd="0" presId="urn:microsoft.com/office/officeart/2008/layout/LinedList"/>
    <dgm:cxn modelId="{36DB0A5C-0EB5-47BF-8358-3DFC4240D352}" type="presParOf" srcId="{38F4478D-4197-4D9F-8511-943826BD6422}" destId="{379451D0-982C-4475-8598-54DADAEC7E2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63F43C-FDDA-4D4D-BCE0-FDE694BA9E76}"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1F65F410-9D47-48BB-84CF-32E17755FFBC}">
      <dgm:prSet/>
      <dgm:spPr/>
      <dgm:t>
        <a:bodyPr/>
        <a:lstStyle/>
        <a:p>
          <a:r>
            <a:rPr lang="en-US" dirty="0"/>
            <a:t>60% matches team won the toss and elected to field, while 40% matches team won the toss and elected to bat implies team loves chasing the target.</a:t>
          </a:r>
        </a:p>
      </dgm:t>
    </dgm:pt>
    <dgm:pt modelId="{E2056983-4936-46B1-8D4C-9BF83A086405}" type="parTrans" cxnId="{76672450-B6EC-4186-80A4-3579ADBD9827}">
      <dgm:prSet/>
      <dgm:spPr/>
      <dgm:t>
        <a:bodyPr/>
        <a:lstStyle/>
        <a:p>
          <a:endParaRPr lang="en-US"/>
        </a:p>
      </dgm:t>
    </dgm:pt>
    <dgm:pt modelId="{4001BC30-C3B7-4027-BF48-2C5A4407BF88}" type="sibTrans" cxnId="{76672450-B6EC-4186-80A4-3579ADBD9827}">
      <dgm:prSet/>
      <dgm:spPr/>
      <dgm:t>
        <a:bodyPr/>
        <a:lstStyle/>
        <a:p>
          <a:endParaRPr lang="en-US"/>
        </a:p>
      </dgm:t>
    </dgm:pt>
    <dgm:pt modelId="{02DF1DE9-FEB9-46E5-BF6B-5906678A34AE}">
      <dgm:prSet/>
      <dgm:spPr/>
      <dgm:t>
        <a:bodyPr/>
        <a:lstStyle/>
        <a:p>
          <a:r>
            <a:rPr lang="en-US"/>
            <a:t>51% matches won by the team who wins the toss.</a:t>
          </a:r>
        </a:p>
      </dgm:t>
    </dgm:pt>
    <dgm:pt modelId="{4E77F31E-69BA-4BAD-9698-9E55745B76CB}" type="parTrans" cxnId="{CD67F1AA-866A-4DCC-987E-639F05E1037C}">
      <dgm:prSet/>
      <dgm:spPr/>
      <dgm:t>
        <a:bodyPr/>
        <a:lstStyle/>
        <a:p>
          <a:endParaRPr lang="en-US"/>
        </a:p>
      </dgm:t>
    </dgm:pt>
    <dgm:pt modelId="{1DA42536-51C8-4112-AAAE-534F07650137}" type="sibTrans" cxnId="{CD67F1AA-866A-4DCC-987E-639F05E1037C}">
      <dgm:prSet/>
      <dgm:spPr/>
      <dgm:t>
        <a:bodyPr/>
        <a:lstStyle/>
        <a:p>
          <a:endParaRPr lang="en-US"/>
        </a:p>
      </dgm:t>
    </dgm:pt>
    <dgm:pt modelId="{DA09B038-EBCA-423E-8973-C2DB1AF814A8}">
      <dgm:prSet/>
      <dgm:spPr/>
      <dgm:t>
        <a:bodyPr/>
        <a:lstStyle/>
        <a:p>
          <a:r>
            <a:rPr lang="en-US" dirty="0"/>
            <a:t>55% matches won by the team who won the toss and elected to field, while only 31% matches won by the team who won the toss and elected to bat.</a:t>
          </a:r>
        </a:p>
      </dgm:t>
    </dgm:pt>
    <dgm:pt modelId="{0A6785DE-9B0D-47A5-AF91-B222266E1AA2}" type="parTrans" cxnId="{468A5E9A-0419-4034-8523-7ACCC39E37B4}">
      <dgm:prSet/>
      <dgm:spPr/>
      <dgm:t>
        <a:bodyPr/>
        <a:lstStyle/>
        <a:p>
          <a:endParaRPr lang="en-US"/>
        </a:p>
      </dgm:t>
    </dgm:pt>
    <dgm:pt modelId="{B65F049D-D04E-4F8C-B87F-0E673C02E0FD}" type="sibTrans" cxnId="{468A5E9A-0419-4034-8523-7ACCC39E37B4}">
      <dgm:prSet/>
      <dgm:spPr/>
      <dgm:t>
        <a:bodyPr/>
        <a:lstStyle/>
        <a:p>
          <a:endParaRPr lang="en-US"/>
        </a:p>
      </dgm:t>
    </dgm:pt>
    <dgm:pt modelId="{E9572858-7BE2-4ECA-B1F8-AD9B50141154}">
      <dgm:prSet/>
      <dgm:spPr/>
      <dgm:t>
        <a:bodyPr/>
        <a:lstStyle/>
        <a:p>
          <a:endParaRPr lang="en-US" dirty="0"/>
        </a:p>
      </dgm:t>
    </dgm:pt>
    <dgm:pt modelId="{9C96A530-CEE0-4B71-8E1F-2190C807276B}" type="parTrans" cxnId="{141FFBB0-5097-475F-B50B-FBA26DA73361}">
      <dgm:prSet/>
      <dgm:spPr/>
      <dgm:t>
        <a:bodyPr/>
        <a:lstStyle/>
        <a:p>
          <a:endParaRPr lang="en-US"/>
        </a:p>
      </dgm:t>
    </dgm:pt>
    <dgm:pt modelId="{5194F7EB-88E4-400A-ADB5-9A187C13A481}" type="sibTrans" cxnId="{141FFBB0-5097-475F-B50B-FBA26DA73361}">
      <dgm:prSet/>
      <dgm:spPr/>
      <dgm:t>
        <a:bodyPr/>
        <a:lstStyle/>
        <a:p>
          <a:endParaRPr lang="en-US"/>
        </a:p>
      </dgm:t>
    </dgm:pt>
    <dgm:pt modelId="{9C91E1D4-8F86-4A9D-9FE0-92B4AED717AF}" type="pres">
      <dgm:prSet presAssocID="{0563F43C-FDDA-4D4D-BCE0-FDE694BA9E76}" presName="vert0" presStyleCnt="0">
        <dgm:presLayoutVars>
          <dgm:dir/>
          <dgm:animOne val="branch"/>
          <dgm:animLvl val="lvl"/>
        </dgm:presLayoutVars>
      </dgm:prSet>
      <dgm:spPr/>
    </dgm:pt>
    <dgm:pt modelId="{07DA5793-0851-4645-9803-78F7670321C8}" type="pres">
      <dgm:prSet presAssocID="{1F65F410-9D47-48BB-84CF-32E17755FFBC}" presName="thickLine" presStyleLbl="alignNode1" presStyleIdx="0" presStyleCnt="4"/>
      <dgm:spPr/>
    </dgm:pt>
    <dgm:pt modelId="{8022AE2B-9FEA-4F96-B1A9-F5D80334170D}" type="pres">
      <dgm:prSet presAssocID="{1F65F410-9D47-48BB-84CF-32E17755FFBC}" presName="horz1" presStyleCnt="0"/>
      <dgm:spPr/>
    </dgm:pt>
    <dgm:pt modelId="{9B6A7C7A-FFAA-4384-A227-E4AA1E8321DD}" type="pres">
      <dgm:prSet presAssocID="{1F65F410-9D47-48BB-84CF-32E17755FFBC}" presName="tx1" presStyleLbl="revTx" presStyleIdx="0" presStyleCnt="4"/>
      <dgm:spPr/>
    </dgm:pt>
    <dgm:pt modelId="{A19DED6A-74BF-4A30-86FB-EE9959F9687C}" type="pres">
      <dgm:prSet presAssocID="{1F65F410-9D47-48BB-84CF-32E17755FFBC}" presName="vert1" presStyleCnt="0"/>
      <dgm:spPr/>
    </dgm:pt>
    <dgm:pt modelId="{9B7E3DDD-202E-4167-BD7E-3B60B4C819AE}" type="pres">
      <dgm:prSet presAssocID="{02DF1DE9-FEB9-46E5-BF6B-5906678A34AE}" presName="thickLine" presStyleLbl="alignNode1" presStyleIdx="1" presStyleCnt="4"/>
      <dgm:spPr/>
    </dgm:pt>
    <dgm:pt modelId="{5DE2FCD3-5AA6-4220-A68D-DFD757D7A8AF}" type="pres">
      <dgm:prSet presAssocID="{02DF1DE9-FEB9-46E5-BF6B-5906678A34AE}" presName="horz1" presStyleCnt="0"/>
      <dgm:spPr/>
    </dgm:pt>
    <dgm:pt modelId="{18874DA5-A4C9-4D7B-B6A4-70BC57D07388}" type="pres">
      <dgm:prSet presAssocID="{02DF1DE9-FEB9-46E5-BF6B-5906678A34AE}" presName="tx1" presStyleLbl="revTx" presStyleIdx="1" presStyleCnt="4"/>
      <dgm:spPr/>
    </dgm:pt>
    <dgm:pt modelId="{1CEFC61C-AEB0-47ED-8585-C45528DB198A}" type="pres">
      <dgm:prSet presAssocID="{02DF1DE9-FEB9-46E5-BF6B-5906678A34AE}" presName="vert1" presStyleCnt="0"/>
      <dgm:spPr/>
    </dgm:pt>
    <dgm:pt modelId="{D51E9D2D-E390-443D-966B-4C35897D2597}" type="pres">
      <dgm:prSet presAssocID="{DA09B038-EBCA-423E-8973-C2DB1AF814A8}" presName="thickLine" presStyleLbl="alignNode1" presStyleIdx="2" presStyleCnt="4"/>
      <dgm:spPr/>
    </dgm:pt>
    <dgm:pt modelId="{5D0EE08A-F93E-4CD2-9475-BC146FBB2881}" type="pres">
      <dgm:prSet presAssocID="{DA09B038-EBCA-423E-8973-C2DB1AF814A8}" presName="horz1" presStyleCnt="0"/>
      <dgm:spPr/>
    </dgm:pt>
    <dgm:pt modelId="{AB6B76A8-5E9D-4378-951C-2F69A97D3B4F}" type="pres">
      <dgm:prSet presAssocID="{DA09B038-EBCA-423E-8973-C2DB1AF814A8}" presName="tx1" presStyleLbl="revTx" presStyleIdx="2" presStyleCnt="4"/>
      <dgm:spPr/>
    </dgm:pt>
    <dgm:pt modelId="{E46834BD-F681-4EFE-9A36-AB1E87ABCC67}" type="pres">
      <dgm:prSet presAssocID="{DA09B038-EBCA-423E-8973-C2DB1AF814A8}" presName="vert1" presStyleCnt="0"/>
      <dgm:spPr/>
    </dgm:pt>
    <dgm:pt modelId="{DBF8DDBD-BA1A-4584-9A96-4A5785E07EDA}" type="pres">
      <dgm:prSet presAssocID="{E9572858-7BE2-4ECA-B1F8-AD9B50141154}" presName="thickLine" presStyleLbl="alignNode1" presStyleIdx="3" presStyleCnt="4"/>
      <dgm:spPr/>
    </dgm:pt>
    <dgm:pt modelId="{88454A02-6C33-49A6-BA48-B0979F1F0A6C}" type="pres">
      <dgm:prSet presAssocID="{E9572858-7BE2-4ECA-B1F8-AD9B50141154}" presName="horz1" presStyleCnt="0"/>
      <dgm:spPr/>
    </dgm:pt>
    <dgm:pt modelId="{78031F76-58DA-4739-ADA5-38242B214882}" type="pres">
      <dgm:prSet presAssocID="{E9572858-7BE2-4ECA-B1F8-AD9B50141154}" presName="tx1" presStyleLbl="revTx" presStyleIdx="3" presStyleCnt="4"/>
      <dgm:spPr/>
    </dgm:pt>
    <dgm:pt modelId="{C9C1DCF9-2BB1-43AD-8DF6-34D2B57469EF}" type="pres">
      <dgm:prSet presAssocID="{E9572858-7BE2-4ECA-B1F8-AD9B50141154}" presName="vert1" presStyleCnt="0"/>
      <dgm:spPr/>
    </dgm:pt>
  </dgm:ptLst>
  <dgm:cxnLst>
    <dgm:cxn modelId="{46846E04-45FF-45CA-803F-0157128C86A7}" type="presOf" srcId="{1F65F410-9D47-48BB-84CF-32E17755FFBC}" destId="{9B6A7C7A-FFAA-4384-A227-E4AA1E8321DD}" srcOrd="0" destOrd="0" presId="urn:microsoft.com/office/officeart/2008/layout/LinedList"/>
    <dgm:cxn modelId="{7566B644-30D2-43B0-8BF7-D6673FDDCEED}" type="presOf" srcId="{02DF1DE9-FEB9-46E5-BF6B-5906678A34AE}" destId="{18874DA5-A4C9-4D7B-B6A4-70BC57D07388}" srcOrd="0" destOrd="0" presId="urn:microsoft.com/office/officeart/2008/layout/LinedList"/>
    <dgm:cxn modelId="{76672450-B6EC-4186-80A4-3579ADBD9827}" srcId="{0563F43C-FDDA-4D4D-BCE0-FDE694BA9E76}" destId="{1F65F410-9D47-48BB-84CF-32E17755FFBC}" srcOrd="0" destOrd="0" parTransId="{E2056983-4936-46B1-8D4C-9BF83A086405}" sibTransId="{4001BC30-C3B7-4027-BF48-2C5A4407BF88}"/>
    <dgm:cxn modelId="{468A5E9A-0419-4034-8523-7ACCC39E37B4}" srcId="{0563F43C-FDDA-4D4D-BCE0-FDE694BA9E76}" destId="{DA09B038-EBCA-423E-8973-C2DB1AF814A8}" srcOrd="2" destOrd="0" parTransId="{0A6785DE-9B0D-47A5-AF91-B222266E1AA2}" sibTransId="{B65F049D-D04E-4F8C-B87F-0E673C02E0FD}"/>
    <dgm:cxn modelId="{CD67F1AA-866A-4DCC-987E-639F05E1037C}" srcId="{0563F43C-FDDA-4D4D-BCE0-FDE694BA9E76}" destId="{02DF1DE9-FEB9-46E5-BF6B-5906678A34AE}" srcOrd="1" destOrd="0" parTransId="{4E77F31E-69BA-4BAD-9698-9E55745B76CB}" sibTransId="{1DA42536-51C8-4112-AAAE-534F07650137}"/>
    <dgm:cxn modelId="{141FFBB0-5097-475F-B50B-FBA26DA73361}" srcId="{0563F43C-FDDA-4D4D-BCE0-FDE694BA9E76}" destId="{E9572858-7BE2-4ECA-B1F8-AD9B50141154}" srcOrd="3" destOrd="0" parTransId="{9C96A530-CEE0-4B71-8E1F-2190C807276B}" sibTransId="{5194F7EB-88E4-400A-ADB5-9A187C13A481}"/>
    <dgm:cxn modelId="{0FF3EDB6-1C84-4591-9FC8-68AB264916F7}" type="presOf" srcId="{DA09B038-EBCA-423E-8973-C2DB1AF814A8}" destId="{AB6B76A8-5E9D-4378-951C-2F69A97D3B4F}" srcOrd="0" destOrd="0" presId="urn:microsoft.com/office/officeart/2008/layout/LinedList"/>
    <dgm:cxn modelId="{CE4BB7B9-7036-4B38-89EC-70165B10EAD0}" type="presOf" srcId="{E9572858-7BE2-4ECA-B1F8-AD9B50141154}" destId="{78031F76-58DA-4739-ADA5-38242B214882}" srcOrd="0" destOrd="0" presId="urn:microsoft.com/office/officeart/2008/layout/LinedList"/>
    <dgm:cxn modelId="{04D769FD-2FC6-4759-A040-7F0D8224E030}" type="presOf" srcId="{0563F43C-FDDA-4D4D-BCE0-FDE694BA9E76}" destId="{9C91E1D4-8F86-4A9D-9FE0-92B4AED717AF}" srcOrd="0" destOrd="0" presId="urn:microsoft.com/office/officeart/2008/layout/LinedList"/>
    <dgm:cxn modelId="{2B4D9C34-8684-427D-9CD6-E7CD2378AEA3}" type="presParOf" srcId="{9C91E1D4-8F86-4A9D-9FE0-92B4AED717AF}" destId="{07DA5793-0851-4645-9803-78F7670321C8}" srcOrd="0" destOrd="0" presId="urn:microsoft.com/office/officeart/2008/layout/LinedList"/>
    <dgm:cxn modelId="{06E476A9-17BD-4FA1-9DC3-17FFC8AF9C3E}" type="presParOf" srcId="{9C91E1D4-8F86-4A9D-9FE0-92B4AED717AF}" destId="{8022AE2B-9FEA-4F96-B1A9-F5D80334170D}" srcOrd="1" destOrd="0" presId="urn:microsoft.com/office/officeart/2008/layout/LinedList"/>
    <dgm:cxn modelId="{FB1F2894-7CBC-4B30-930E-924D9904BB79}" type="presParOf" srcId="{8022AE2B-9FEA-4F96-B1A9-F5D80334170D}" destId="{9B6A7C7A-FFAA-4384-A227-E4AA1E8321DD}" srcOrd="0" destOrd="0" presId="urn:microsoft.com/office/officeart/2008/layout/LinedList"/>
    <dgm:cxn modelId="{888A622C-F055-4F25-A686-5EE051EA4471}" type="presParOf" srcId="{8022AE2B-9FEA-4F96-B1A9-F5D80334170D}" destId="{A19DED6A-74BF-4A30-86FB-EE9959F9687C}" srcOrd="1" destOrd="0" presId="urn:microsoft.com/office/officeart/2008/layout/LinedList"/>
    <dgm:cxn modelId="{AE29F642-AA7D-4731-B5AD-31890BCBF04C}" type="presParOf" srcId="{9C91E1D4-8F86-4A9D-9FE0-92B4AED717AF}" destId="{9B7E3DDD-202E-4167-BD7E-3B60B4C819AE}" srcOrd="2" destOrd="0" presId="urn:microsoft.com/office/officeart/2008/layout/LinedList"/>
    <dgm:cxn modelId="{4E102068-033D-4547-8C65-1C47776687F9}" type="presParOf" srcId="{9C91E1D4-8F86-4A9D-9FE0-92B4AED717AF}" destId="{5DE2FCD3-5AA6-4220-A68D-DFD757D7A8AF}" srcOrd="3" destOrd="0" presId="urn:microsoft.com/office/officeart/2008/layout/LinedList"/>
    <dgm:cxn modelId="{477207BE-D325-44F8-B665-3648FC835B10}" type="presParOf" srcId="{5DE2FCD3-5AA6-4220-A68D-DFD757D7A8AF}" destId="{18874DA5-A4C9-4D7B-B6A4-70BC57D07388}" srcOrd="0" destOrd="0" presId="urn:microsoft.com/office/officeart/2008/layout/LinedList"/>
    <dgm:cxn modelId="{88BFDBA7-ADD0-43AD-A170-C924C8E87A48}" type="presParOf" srcId="{5DE2FCD3-5AA6-4220-A68D-DFD757D7A8AF}" destId="{1CEFC61C-AEB0-47ED-8585-C45528DB198A}" srcOrd="1" destOrd="0" presId="urn:microsoft.com/office/officeart/2008/layout/LinedList"/>
    <dgm:cxn modelId="{5B893A78-E732-4F5D-978A-D85BC257AD5E}" type="presParOf" srcId="{9C91E1D4-8F86-4A9D-9FE0-92B4AED717AF}" destId="{D51E9D2D-E390-443D-966B-4C35897D2597}" srcOrd="4" destOrd="0" presId="urn:microsoft.com/office/officeart/2008/layout/LinedList"/>
    <dgm:cxn modelId="{BE700CD1-3061-4DB1-8559-9C2B83EAF745}" type="presParOf" srcId="{9C91E1D4-8F86-4A9D-9FE0-92B4AED717AF}" destId="{5D0EE08A-F93E-4CD2-9475-BC146FBB2881}" srcOrd="5" destOrd="0" presId="urn:microsoft.com/office/officeart/2008/layout/LinedList"/>
    <dgm:cxn modelId="{449918EC-A93F-4CE9-AE1E-75D9E8A74916}" type="presParOf" srcId="{5D0EE08A-F93E-4CD2-9475-BC146FBB2881}" destId="{AB6B76A8-5E9D-4378-951C-2F69A97D3B4F}" srcOrd="0" destOrd="0" presId="urn:microsoft.com/office/officeart/2008/layout/LinedList"/>
    <dgm:cxn modelId="{76B18A17-E0A2-4A25-A231-0C8D29D16B3D}" type="presParOf" srcId="{5D0EE08A-F93E-4CD2-9475-BC146FBB2881}" destId="{E46834BD-F681-4EFE-9A36-AB1E87ABCC67}" srcOrd="1" destOrd="0" presId="urn:microsoft.com/office/officeart/2008/layout/LinedList"/>
    <dgm:cxn modelId="{E7362069-63D0-4E64-90ED-05C1EEEC8062}" type="presParOf" srcId="{9C91E1D4-8F86-4A9D-9FE0-92B4AED717AF}" destId="{DBF8DDBD-BA1A-4584-9A96-4A5785E07EDA}" srcOrd="6" destOrd="0" presId="urn:microsoft.com/office/officeart/2008/layout/LinedList"/>
    <dgm:cxn modelId="{0F3E236C-C5D8-4FB8-92E3-0A54AD37EA00}" type="presParOf" srcId="{9C91E1D4-8F86-4A9D-9FE0-92B4AED717AF}" destId="{88454A02-6C33-49A6-BA48-B0979F1F0A6C}" srcOrd="7" destOrd="0" presId="urn:microsoft.com/office/officeart/2008/layout/LinedList"/>
    <dgm:cxn modelId="{836D27F0-2C83-443E-B5B1-7B302DA78B63}" type="presParOf" srcId="{88454A02-6C33-49A6-BA48-B0979F1F0A6C}" destId="{78031F76-58DA-4739-ADA5-38242B214882}" srcOrd="0" destOrd="0" presId="urn:microsoft.com/office/officeart/2008/layout/LinedList"/>
    <dgm:cxn modelId="{774548B8-536C-49C7-A25A-FD62B154F0F0}" type="presParOf" srcId="{88454A02-6C33-49A6-BA48-B0979F1F0A6C}" destId="{C9C1DCF9-2BB1-43AD-8DF6-34D2B57469E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27FCB-DFDE-4F5B-AA15-F1A325D5117F}">
      <dsp:nvSpPr>
        <dsp:cNvPr id="0" name=""/>
        <dsp:cNvSpPr/>
      </dsp:nvSpPr>
      <dsp:spPr>
        <a:xfrm>
          <a:off x="0" y="196190"/>
          <a:ext cx="6492875" cy="154220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dataset consist of the information about all the matches played between each teams in 11 editions of IPL(2008-2018). Various variables are present in the dataset includes season, matches between team(team1 and team2), toss winner, decision(batting, bowling), match results, player of the match, venue(where match is played), umpire 1 , umpire2, umpire3 etc.</a:t>
          </a:r>
        </a:p>
      </dsp:txBody>
      <dsp:txXfrm>
        <a:off x="75284" y="271474"/>
        <a:ext cx="6342307" cy="1391638"/>
      </dsp:txXfrm>
    </dsp:sp>
    <dsp:sp modelId="{2F44AA35-F77D-4FF4-B355-AB9A54DB6A7D}">
      <dsp:nvSpPr>
        <dsp:cNvPr id="0" name=""/>
        <dsp:cNvSpPr/>
      </dsp:nvSpPr>
      <dsp:spPr>
        <a:xfrm>
          <a:off x="0" y="1781596"/>
          <a:ext cx="6492875" cy="1542206"/>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dataset comprises of 696 observations and 18 columns.</a:t>
          </a:r>
        </a:p>
      </dsp:txBody>
      <dsp:txXfrm>
        <a:off x="75284" y="1856880"/>
        <a:ext cx="6342307" cy="1391638"/>
      </dsp:txXfrm>
    </dsp:sp>
    <dsp:sp modelId="{EDC7F33D-1AC6-4480-AB77-CD10CD7AE0AB}">
      <dsp:nvSpPr>
        <dsp:cNvPr id="0" name=""/>
        <dsp:cNvSpPr/>
      </dsp:nvSpPr>
      <dsp:spPr>
        <a:xfrm>
          <a:off x="0" y="3367003"/>
          <a:ext cx="6492875" cy="154220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IPL stands for Indian Premier League which has been started 2008 after India winning the T-20 Cricket World Cup. It is 20 over cricket format which is more entertaining and more popular day by day. It is most famous league of cricket across all cricket playing nations. Every team have some Indian Players (International and Uncapped) and some overseas players. Every team play each other like robin round(1 home and 1 away match). It is most popular league.</a:t>
          </a:r>
        </a:p>
      </dsp:txBody>
      <dsp:txXfrm>
        <a:off x="75284" y="3442287"/>
        <a:ext cx="6342307" cy="13916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48276-91DD-4F46-90F7-3CA147246796}">
      <dsp:nvSpPr>
        <dsp:cNvPr id="0" name=""/>
        <dsp:cNvSpPr/>
      </dsp:nvSpPr>
      <dsp:spPr>
        <a:xfrm>
          <a:off x="0" y="623"/>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7C1420-1918-4DF7-B67D-C55020A26B2D}">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7 number of matches end in tie and winner has been declared by super over(1 over match).</a:t>
          </a:r>
        </a:p>
      </dsp:txBody>
      <dsp:txXfrm>
        <a:off x="0" y="623"/>
        <a:ext cx="6492875" cy="1020830"/>
      </dsp:txXfrm>
    </dsp:sp>
    <dsp:sp modelId="{AB9015F2-FBD7-4AE4-828D-1B6F2FD3077B}">
      <dsp:nvSpPr>
        <dsp:cNvPr id="0" name=""/>
        <dsp:cNvSpPr/>
      </dsp:nvSpPr>
      <dsp:spPr>
        <a:xfrm>
          <a:off x="0" y="1021453"/>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C9C31-A761-4343-8719-89794AF615EE}">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3 matches has been abandon due to heavy rains or bad flood lights.</a:t>
          </a:r>
        </a:p>
      </dsp:txBody>
      <dsp:txXfrm>
        <a:off x="0" y="1021453"/>
        <a:ext cx="6492875" cy="1020830"/>
      </dsp:txXfrm>
    </dsp:sp>
    <dsp:sp modelId="{6A788E6A-782D-4BFC-8DEC-25862CA2C59A}">
      <dsp:nvSpPr>
        <dsp:cNvPr id="0" name=""/>
        <dsp:cNvSpPr/>
      </dsp:nvSpPr>
      <dsp:spPr>
        <a:xfrm>
          <a:off x="0" y="2042284"/>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2B9F-A46A-4EB8-AE01-237B22656ADA}">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19 number of IPL matches where winner decision is taken by DL method.</a:t>
          </a:r>
        </a:p>
      </dsp:txBody>
      <dsp:txXfrm>
        <a:off x="0" y="2042284"/>
        <a:ext cx="6492875" cy="1020830"/>
      </dsp:txXfrm>
    </dsp:sp>
    <dsp:sp modelId="{F01EA074-9753-4601-923E-7F3CB4CEA8B2}">
      <dsp:nvSpPr>
        <dsp:cNvPr id="0" name=""/>
        <dsp:cNvSpPr/>
      </dsp:nvSpPr>
      <dsp:spPr>
        <a:xfrm>
          <a:off x="0" y="3063115"/>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A1C183-CCFE-404B-A6C1-232ABABCEE77}">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14 different teams has been participated in 11 IPL editions. 10 teams participated in IPL 2011, 9 teams participated in IPL 2012 &amp; 2013 edition and in remaining IPL 8 teams participated.</a:t>
          </a:r>
        </a:p>
      </dsp:txBody>
      <dsp:txXfrm>
        <a:off x="0" y="3063115"/>
        <a:ext cx="6492875" cy="1020830"/>
      </dsp:txXfrm>
    </dsp:sp>
    <dsp:sp modelId="{0FEAC0C7-FF2B-43FE-B138-233C06ECB48E}">
      <dsp:nvSpPr>
        <dsp:cNvPr id="0" name=""/>
        <dsp:cNvSpPr/>
      </dsp:nvSpPr>
      <dsp:spPr>
        <a:xfrm>
          <a:off x="0" y="4083946"/>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96414C-BC40-47F2-BDDE-B2E393EE7B97}">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Chris Gayle is the best player of 11 IPL editions as he won the maximum number of “player of match” award(20 times).</a:t>
          </a:r>
        </a:p>
      </dsp:txBody>
      <dsp:txXfrm>
        <a:off x="0" y="4083946"/>
        <a:ext cx="6492875" cy="1020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A5793-0851-4645-9803-78F7670321C8}">
      <dsp:nvSpPr>
        <dsp:cNvPr id="0" name=""/>
        <dsp:cNvSpPr/>
      </dsp:nvSpPr>
      <dsp:spPr>
        <a:xfrm>
          <a:off x="0" y="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6A7C7A-FFAA-4384-A227-E4AA1E8321DD}">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60% matches team won the toss and elected to field, while 40% matches team won the toss and elected to bat implies team loves chasing the target.</a:t>
          </a:r>
        </a:p>
      </dsp:txBody>
      <dsp:txXfrm>
        <a:off x="0" y="0"/>
        <a:ext cx="6492875" cy="1276350"/>
      </dsp:txXfrm>
    </dsp:sp>
    <dsp:sp modelId="{9B7E3DDD-202E-4167-BD7E-3B60B4C819AE}">
      <dsp:nvSpPr>
        <dsp:cNvPr id="0" name=""/>
        <dsp:cNvSpPr/>
      </dsp:nvSpPr>
      <dsp:spPr>
        <a:xfrm>
          <a:off x="0" y="127635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874DA5-A4C9-4D7B-B6A4-70BC57D07388}">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51% matches won by the team who wins the toss.</a:t>
          </a:r>
        </a:p>
      </dsp:txBody>
      <dsp:txXfrm>
        <a:off x="0" y="1276350"/>
        <a:ext cx="6492875" cy="1276350"/>
      </dsp:txXfrm>
    </dsp:sp>
    <dsp:sp modelId="{D51E9D2D-E390-443D-966B-4C35897D2597}">
      <dsp:nvSpPr>
        <dsp:cNvPr id="0" name=""/>
        <dsp:cNvSpPr/>
      </dsp:nvSpPr>
      <dsp:spPr>
        <a:xfrm>
          <a:off x="0" y="255270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B76A8-5E9D-4378-951C-2F69A97D3B4F}">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55% matches won by the team who won the toss and elected to field, while only 31% matches won by the team who won the toss and elected to bat.</a:t>
          </a:r>
        </a:p>
      </dsp:txBody>
      <dsp:txXfrm>
        <a:off x="0" y="2552700"/>
        <a:ext cx="6492875" cy="1276350"/>
      </dsp:txXfrm>
    </dsp:sp>
    <dsp:sp modelId="{DBF8DDBD-BA1A-4584-9A96-4A5785E07EDA}">
      <dsp:nvSpPr>
        <dsp:cNvPr id="0" name=""/>
        <dsp:cNvSpPr/>
      </dsp:nvSpPr>
      <dsp:spPr>
        <a:xfrm>
          <a:off x="0" y="382905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031F76-58DA-4739-ADA5-38242B214882}">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endParaRPr lang="en-US" sz="2300" kern="1200" dirty="0"/>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7F26-E914-452D-B1BF-8B387BCE7F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C5462C-4CFD-410A-9643-3F6774290D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05ED3A-8EF3-4B03-BBB3-8C3A9D319B15}"/>
              </a:ext>
            </a:extLst>
          </p:cNvPr>
          <p:cNvSpPr>
            <a:spLocks noGrp="1"/>
          </p:cNvSpPr>
          <p:nvPr>
            <p:ph type="dt" sz="half" idx="10"/>
          </p:nvPr>
        </p:nvSpPr>
        <p:spPr/>
        <p:txBody>
          <a:bodyPr/>
          <a:lstStyle/>
          <a:p>
            <a:fld id="{B4693D29-7F0E-4C0A-8DF4-E91198CD0428}" type="datetimeFigureOut">
              <a:rPr lang="en-US" smtClean="0"/>
              <a:t>4/13/2019</a:t>
            </a:fld>
            <a:endParaRPr lang="en-US"/>
          </a:p>
        </p:txBody>
      </p:sp>
      <p:sp>
        <p:nvSpPr>
          <p:cNvPr id="5" name="Footer Placeholder 4">
            <a:extLst>
              <a:ext uri="{FF2B5EF4-FFF2-40B4-BE49-F238E27FC236}">
                <a16:creationId xmlns:a16="http://schemas.microsoft.com/office/drawing/2014/main" id="{A2292CBA-A480-4D35-9DA3-5A76370BF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6A9A0-7A2F-4E4C-85D2-FB9260408D68}"/>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1818585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8201-25CC-4F7E-B171-7C69D1787D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8DEC8D-7F41-4558-86E6-19B8CB9696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B748C-EDFB-438E-BC8E-A0555450186D}"/>
              </a:ext>
            </a:extLst>
          </p:cNvPr>
          <p:cNvSpPr>
            <a:spLocks noGrp="1"/>
          </p:cNvSpPr>
          <p:nvPr>
            <p:ph type="dt" sz="half" idx="10"/>
          </p:nvPr>
        </p:nvSpPr>
        <p:spPr/>
        <p:txBody>
          <a:bodyPr/>
          <a:lstStyle/>
          <a:p>
            <a:fld id="{B4693D29-7F0E-4C0A-8DF4-E91198CD0428}" type="datetimeFigureOut">
              <a:rPr lang="en-US" smtClean="0"/>
              <a:t>4/13/2019</a:t>
            </a:fld>
            <a:endParaRPr lang="en-US"/>
          </a:p>
        </p:txBody>
      </p:sp>
      <p:sp>
        <p:nvSpPr>
          <p:cNvPr id="5" name="Footer Placeholder 4">
            <a:extLst>
              <a:ext uri="{FF2B5EF4-FFF2-40B4-BE49-F238E27FC236}">
                <a16:creationId xmlns:a16="http://schemas.microsoft.com/office/drawing/2014/main" id="{CF45B85E-890A-4F30-B598-B7EBCF190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83463-B960-4815-B948-43B412807A85}"/>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2930968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2645DB-782D-49CA-908C-6F1FF44AB9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E0A91F-94C2-41BB-B1EF-951FE9E16A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7612F-8D94-48BF-85CB-FF13DBC2E00B}"/>
              </a:ext>
            </a:extLst>
          </p:cNvPr>
          <p:cNvSpPr>
            <a:spLocks noGrp="1"/>
          </p:cNvSpPr>
          <p:nvPr>
            <p:ph type="dt" sz="half" idx="10"/>
          </p:nvPr>
        </p:nvSpPr>
        <p:spPr/>
        <p:txBody>
          <a:bodyPr/>
          <a:lstStyle/>
          <a:p>
            <a:fld id="{B4693D29-7F0E-4C0A-8DF4-E91198CD0428}" type="datetimeFigureOut">
              <a:rPr lang="en-US" smtClean="0"/>
              <a:t>4/13/2019</a:t>
            </a:fld>
            <a:endParaRPr lang="en-US"/>
          </a:p>
        </p:txBody>
      </p:sp>
      <p:sp>
        <p:nvSpPr>
          <p:cNvPr id="5" name="Footer Placeholder 4">
            <a:extLst>
              <a:ext uri="{FF2B5EF4-FFF2-40B4-BE49-F238E27FC236}">
                <a16:creationId xmlns:a16="http://schemas.microsoft.com/office/drawing/2014/main" id="{B070D803-9D4D-450D-873B-5AC1AC987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53430-CBF2-4271-8C71-AB26C1BA1800}"/>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29007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07CE-84F3-42C4-BB41-8995A1BE3D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B701B-B699-4B02-9AFA-A8A4C6FAD4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ABBC5-76E1-46BB-B624-570E21F10A40}"/>
              </a:ext>
            </a:extLst>
          </p:cNvPr>
          <p:cNvSpPr>
            <a:spLocks noGrp="1"/>
          </p:cNvSpPr>
          <p:nvPr>
            <p:ph type="dt" sz="half" idx="10"/>
          </p:nvPr>
        </p:nvSpPr>
        <p:spPr/>
        <p:txBody>
          <a:bodyPr/>
          <a:lstStyle/>
          <a:p>
            <a:fld id="{B4693D29-7F0E-4C0A-8DF4-E91198CD0428}" type="datetimeFigureOut">
              <a:rPr lang="en-US" smtClean="0"/>
              <a:t>4/13/2019</a:t>
            </a:fld>
            <a:endParaRPr lang="en-US"/>
          </a:p>
        </p:txBody>
      </p:sp>
      <p:sp>
        <p:nvSpPr>
          <p:cNvPr id="5" name="Footer Placeholder 4">
            <a:extLst>
              <a:ext uri="{FF2B5EF4-FFF2-40B4-BE49-F238E27FC236}">
                <a16:creationId xmlns:a16="http://schemas.microsoft.com/office/drawing/2014/main" id="{397C3B32-E0AF-41E0-BE95-B061F0CD9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B3019-12B8-4926-834E-9A5703BA01E3}"/>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309368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9F7F-BEFE-4505-A909-3DC4B48341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1B8D03-2BDD-4603-BD02-AB8119A39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2FD631-8A02-4F8D-820F-F5B64BBDC332}"/>
              </a:ext>
            </a:extLst>
          </p:cNvPr>
          <p:cNvSpPr>
            <a:spLocks noGrp="1"/>
          </p:cNvSpPr>
          <p:nvPr>
            <p:ph type="dt" sz="half" idx="10"/>
          </p:nvPr>
        </p:nvSpPr>
        <p:spPr/>
        <p:txBody>
          <a:bodyPr/>
          <a:lstStyle/>
          <a:p>
            <a:fld id="{B4693D29-7F0E-4C0A-8DF4-E91198CD0428}" type="datetimeFigureOut">
              <a:rPr lang="en-US" smtClean="0"/>
              <a:t>4/13/2019</a:t>
            </a:fld>
            <a:endParaRPr lang="en-US"/>
          </a:p>
        </p:txBody>
      </p:sp>
      <p:sp>
        <p:nvSpPr>
          <p:cNvPr id="5" name="Footer Placeholder 4">
            <a:extLst>
              <a:ext uri="{FF2B5EF4-FFF2-40B4-BE49-F238E27FC236}">
                <a16:creationId xmlns:a16="http://schemas.microsoft.com/office/drawing/2014/main" id="{BB9DF66C-5CE7-47E7-A38F-4EE24CA80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4D775-6DB5-4230-B397-D61F7CFC65C4}"/>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390975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2DDD-B251-42FD-A9B3-272341A573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103A20-1951-4ED1-BC91-7753A89AEFF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529FD9-0028-4E00-92E6-941D1FE911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7D7FC8-E9F1-4809-B8A1-DD74244BA2DF}"/>
              </a:ext>
            </a:extLst>
          </p:cNvPr>
          <p:cNvSpPr>
            <a:spLocks noGrp="1"/>
          </p:cNvSpPr>
          <p:nvPr>
            <p:ph type="dt" sz="half" idx="10"/>
          </p:nvPr>
        </p:nvSpPr>
        <p:spPr/>
        <p:txBody>
          <a:bodyPr/>
          <a:lstStyle/>
          <a:p>
            <a:fld id="{B4693D29-7F0E-4C0A-8DF4-E91198CD0428}" type="datetimeFigureOut">
              <a:rPr lang="en-US" smtClean="0"/>
              <a:t>4/13/2019</a:t>
            </a:fld>
            <a:endParaRPr lang="en-US"/>
          </a:p>
        </p:txBody>
      </p:sp>
      <p:sp>
        <p:nvSpPr>
          <p:cNvPr id="6" name="Footer Placeholder 5">
            <a:extLst>
              <a:ext uri="{FF2B5EF4-FFF2-40B4-BE49-F238E27FC236}">
                <a16:creationId xmlns:a16="http://schemas.microsoft.com/office/drawing/2014/main" id="{FC18F0EA-219C-41E3-AE74-060932BDD4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0E04B-5CEB-4A6F-929B-650B19729A82}"/>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392869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95F42-5AC8-451C-91F7-CD33AC14D2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113C37-52E7-4DAD-AB6E-3426C2ADC4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E21269B-C805-4887-8D4D-2EA7E21EFB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40C0F5-3BDA-4646-8A74-1361C4B5E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703E33-EFAA-4EA5-8604-1507584639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2DCDC9-B70B-40E8-A886-38B302BD6905}"/>
              </a:ext>
            </a:extLst>
          </p:cNvPr>
          <p:cNvSpPr>
            <a:spLocks noGrp="1"/>
          </p:cNvSpPr>
          <p:nvPr>
            <p:ph type="dt" sz="half" idx="10"/>
          </p:nvPr>
        </p:nvSpPr>
        <p:spPr/>
        <p:txBody>
          <a:bodyPr/>
          <a:lstStyle/>
          <a:p>
            <a:fld id="{B4693D29-7F0E-4C0A-8DF4-E91198CD0428}" type="datetimeFigureOut">
              <a:rPr lang="en-US" smtClean="0"/>
              <a:t>4/13/2019</a:t>
            </a:fld>
            <a:endParaRPr lang="en-US"/>
          </a:p>
        </p:txBody>
      </p:sp>
      <p:sp>
        <p:nvSpPr>
          <p:cNvPr id="8" name="Footer Placeholder 7">
            <a:extLst>
              <a:ext uri="{FF2B5EF4-FFF2-40B4-BE49-F238E27FC236}">
                <a16:creationId xmlns:a16="http://schemas.microsoft.com/office/drawing/2014/main" id="{DD0FC37B-6D53-4176-BE77-DA6D36FA3B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CE3C04-19C8-4202-8A8C-EF1513CE0AC1}"/>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371911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2505-3D80-4CED-B4EE-412696CC0D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F44D99-E40D-4824-9A83-DACD6A7AAE03}"/>
              </a:ext>
            </a:extLst>
          </p:cNvPr>
          <p:cNvSpPr>
            <a:spLocks noGrp="1"/>
          </p:cNvSpPr>
          <p:nvPr>
            <p:ph type="dt" sz="half" idx="10"/>
          </p:nvPr>
        </p:nvSpPr>
        <p:spPr/>
        <p:txBody>
          <a:bodyPr/>
          <a:lstStyle/>
          <a:p>
            <a:fld id="{B4693D29-7F0E-4C0A-8DF4-E91198CD0428}" type="datetimeFigureOut">
              <a:rPr lang="en-US" smtClean="0"/>
              <a:t>4/13/2019</a:t>
            </a:fld>
            <a:endParaRPr lang="en-US"/>
          </a:p>
        </p:txBody>
      </p:sp>
      <p:sp>
        <p:nvSpPr>
          <p:cNvPr id="4" name="Footer Placeholder 3">
            <a:extLst>
              <a:ext uri="{FF2B5EF4-FFF2-40B4-BE49-F238E27FC236}">
                <a16:creationId xmlns:a16="http://schemas.microsoft.com/office/drawing/2014/main" id="{0BF78475-7610-4627-85A0-A52FE55931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5E95D9-4C9F-47EA-8DBF-4C9DE7C8C304}"/>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266435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368B5B-6E2D-42D7-B775-324FC43A9742}"/>
              </a:ext>
            </a:extLst>
          </p:cNvPr>
          <p:cNvSpPr>
            <a:spLocks noGrp="1"/>
          </p:cNvSpPr>
          <p:nvPr>
            <p:ph type="dt" sz="half" idx="10"/>
          </p:nvPr>
        </p:nvSpPr>
        <p:spPr/>
        <p:txBody>
          <a:bodyPr/>
          <a:lstStyle/>
          <a:p>
            <a:fld id="{B4693D29-7F0E-4C0A-8DF4-E91198CD0428}" type="datetimeFigureOut">
              <a:rPr lang="en-US" smtClean="0"/>
              <a:t>4/13/2019</a:t>
            </a:fld>
            <a:endParaRPr lang="en-US"/>
          </a:p>
        </p:txBody>
      </p:sp>
      <p:sp>
        <p:nvSpPr>
          <p:cNvPr id="3" name="Footer Placeholder 2">
            <a:extLst>
              <a:ext uri="{FF2B5EF4-FFF2-40B4-BE49-F238E27FC236}">
                <a16:creationId xmlns:a16="http://schemas.microsoft.com/office/drawing/2014/main" id="{F61A3FB1-EDE9-4098-843D-733C92970D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A40C9D-210C-40A9-940E-98106A240C9D}"/>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271417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A535-181F-46FA-8F28-8B6DF1762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64C1F0-9C5F-4717-9B7A-41B19CA151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52B487-ACC6-46C8-8FD8-A9FF88E01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292352-63DB-40F3-AB55-DC5848D1D940}"/>
              </a:ext>
            </a:extLst>
          </p:cNvPr>
          <p:cNvSpPr>
            <a:spLocks noGrp="1"/>
          </p:cNvSpPr>
          <p:nvPr>
            <p:ph type="dt" sz="half" idx="10"/>
          </p:nvPr>
        </p:nvSpPr>
        <p:spPr/>
        <p:txBody>
          <a:bodyPr/>
          <a:lstStyle/>
          <a:p>
            <a:fld id="{B4693D29-7F0E-4C0A-8DF4-E91198CD0428}" type="datetimeFigureOut">
              <a:rPr lang="en-US" smtClean="0"/>
              <a:t>4/13/2019</a:t>
            </a:fld>
            <a:endParaRPr lang="en-US"/>
          </a:p>
        </p:txBody>
      </p:sp>
      <p:sp>
        <p:nvSpPr>
          <p:cNvPr id="6" name="Footer Placeholder 5">
            <a:extLst>
              <a:ext uri="{FF2B5EF4-FFF2-40B4-BE49-F238E27FC236}">
                <a16:creationId xmlns:a16="http://schemas.microsoft.com/office/drawing/2014/main" id="{775E4190-3E7E-4367-8EF0-050BBABC41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E81D3-B9F4-4262-B97D-00836D0E5699}"/>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245970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4F17-C9F5-46F4-AE72-78F7D6BD3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6F16FE-553F-48B1-9D22-EA5E46EA4C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C3FA2A-5D3C-4AC7-8821-287D45AA1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AA3BCD-7422-40BE-8F5F-0FCB064E0BE6}"/>
              </a:ext>
            </a:extLst>
          </p:cNvPr>
          <p:cNvSpPr>
            <a:spLocks noGrp="1"/>
          </p:cNvSpPr>
          <p:nvPr>
            <p:ph type="dt" sz="half" idx="10"/>
          </p:nvPr>
        </p:nvSpPr>
        <p:spPr/>
        <p:txBody>
          <a:bodyPr/>
          <a:lstStyle/>
          <a:p>
            <a:fld id="{B4693D29-7F0E-4C0A-8DF4-E91198CD0428}" type="datetimeFigureOut">
              <a:rPr lang="en-US" smtClean="0"/>
              <a:t>4/13/2019</a:t>
            </a:fld>
            <a:endParaRPr lang="en-US"/>
          </a:p>
        </p:txBody>
      </p:sp>
      <p:sp>
        <p:nvSpPr>
          <p:cNvPr id="6" name="Footer Placeholder 5">
            <a:extLst>
              <a:ext uri="{FF2B5EF4-FFF2-40B4-BE49-F238E27FC236}">
                <a16:creationId xmlns:a16="http://schemas.microsoft.com/office/drawing/2014/main" id="{66DFD90C-86BC-4BA7-ACBF-85797858B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820A14-4B6D-4491-A669-9E308A389C17}"/>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1290047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6E4E5-BC70-4216-9BC2-7ED1CFE784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13D934-9FC0-4E02-A517-A9F2362859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63F301-B3AC-4F5F-B389-1D554BEA2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93D29-7F0E-4C0A-8DF4-E91198CD0428}" type="datetimeFigureOut">
              <a:rPr lang="en-US" smtClean="0"/>
              <a:t>4/13/2019</a:t>
            </a:fld>
            <a:endParaRPr lang="en-US"/>
          </a:p>
        </p:txBody>
      </p:sp>
      <p:sp>
        <p:nvSpPr>
          <p:cNvPr id="5" name="Footer Placeholder 4">
            <a:extLst>
              <a:ext uri="{FF2B5EF4-FFF2-40B4-BE49-F238E27FC236}">
                <a16:creationId xmlns:a16="http://schemas.microsoft.com/office/drawing/2014/main" id="{735D96E7-C97E-4EA3-A3E2-0016AEB35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EE533A-3CF5-413A-9F7E-948D2852BA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8BA17E-7703-42FD-9C3E-2EA1F3AC253E}" type="slidenum">
              <a:rPr lang="en-US" smtClean="0"/>
              <a:t>‹#›</a:t>
            </a:fld>
            <a:endParaRPr lang="en-US"/>
          </a:p>
        </p:txBody>
      </p:sp>
    </p:spTree>
    <p:extLst>
      <p:ext uri="{BB962C8B-B14F-4D97-AF65-F5344CB8AC3E}">
        <p14:creationId xmlns:p14="http://schemas.microsoft.com/office/powerpoint/2010/main" val="406088584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647F7B-CC70-4F17-85E3-35AD547AB1CA}"/>
              </a:ext>
            </a:extLst>
          </p:cNvPr>
          <p:cNvSpPr>
            <a:spLocks noGrp="1"/>
          </p:cNvSpPr>
          <p:nvPr>
            <p:ph type="title"/>
          </p:nvPr>
        </p:nvSpPr>
        <p:spPr>
          <a:xfrm>
            <a:off x="6746628" y="1783959"/>
            <a:ext cx="4645250" cy="4653786"/>
          </a:xfrm>
        </p:spPr>
        <p:txBody>
          <a:bodyPr vert="horz" lIns="91440" tIns="45720" rIns="91440" bIns="45720" rtlCol="0" anchor="b">
            <a:normAutofit/>
          </a:bodyPr>
          <a:lstStyle/>
          <a:p>
            <a:r>
              <a:rPr lang="en-US" sz="5100" kern="1200" dirty="0">
                <a:solidFill>
                  <a:schemeClr val="bg1"/>
                </a:solidFill>
                <a:latin typeface="+mj-lt"/>
                <a:ea typeface="+mj-ea"/>
                <a:cs typeface="+mj-cs"/>
              </a:rPr>
              <a:t>           </a:t>
            </a:r>
            <a:r>
              <a:rPr lang="en-US" sz="5100" kern="1200" dirty="0">
                <a:solidFill>
                  <a:srgbClr val="92D050"/>
                </a:solidFill>
                <a:latin typeface="+mj-lt"/>
                <a:ea typeface="+mj-ea"/>
                <a:cs typeface="+mj-cs"/>
              </a:rPr>
              <a:t>EDA of IPL Matches(2008-2018)</a:t>
            </a:r>
            <a:br>
              <a:rPr lang="en-US" sz="5100" kern="1200" dirty="0">
                <a:solidFill>
                  <a:schemeClr val="bg1"/>
                </a:solidFill>
                <a:latin typeface="+mj-lt"/>
                <a:ea typeface="+mj-ea"/>
                <a:cs typeface="+mj-cs"/>
              </a:rPr>
            </a:br>
            <a:br>
              <a:rPr lang="en-US" sz="5100" kern="1200" dirty="0">
                <a:solidFill>
                  <a:schemeClr val="bg1"/>
                </a:solidFill>
                <a:latin typeface="+mj-lt"/>
                <a:ea typeface="+mj-ea"/>
                <a:cs typeface="+mj-cs"/>
              </a:rPr>
            </a:br>
            <a:br>
              <a:rPr lang="en-US" sz="5100" kern="1200" dirty="0">
                <a:solidFill>
                  <a:schemeClr val="bg1"/>
                </a:solidFill>
                <a:latin typeface="+mj-lt"/>
                <a:ea typeface="+mj-ea"/>
                <a:cs typeface="+mj-cs"/>
              </a:rPr>
            </a:br>
            <a:r>
              <a:rPr lang="en-US" sz="3200" kern="1200" dirty="0">
                <a:solidFill>
                  <a:srgbClr val="FF0000"/>
                </a:solidFill>
                <a:latin typeface="+mj-lt"/>
                <a:ea typeface="+mj-ea"/>
                <a:cs typeface="+mj-cs"/>
              </a:rPr>
              <a:t>MADE BY: -AMBER JAIN</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71E7040-1C54-4D6A-9788-36F2B58DF1E7}"/>
              </a:ext>
            </a:extLst>
          </p:cNvPr>
          <p:cNvPicPr>
            <a:picLocks noChangeAspect="1"/>
          </p:cNvPicPr>
          <p:nvPr/>
        </p:nvPicPr>
        <p:blipFill>
          <a:blip r:embed="rId2"/>
          <a:stretch>
            <a:fillRect/>
          </a:stretch>
        </p:blipFill>
        <p:spPr>
          <a:xfrm>
            <a:off x="419382" y="1373708"/>
            <a:ext cx="4047843" cy="2742413"/>
          </a:xfrm>
          <a:prstGeom prst="rect">
            <a:avLst/>
          </a:prstGeom>
        </p:spPr>
      </p:pic>
    </p:spTree>
    <p:extLst>
      <p:ext uri="{BB962C8B-B14F-4D97-AF65-F5344CB8AC3E}">
        <p14:creationId xmlns:p14="http://schemas.microsoft.com/office/powerpoint/2010/main" val="3890866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790CE-26A2-4BD1-A51F-6F49673D282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2800" dirty="0">
                <a:solidFill>
                  <a:srgbClr val="FFFFFF"/>
                </a:solidFill>
              </a:rPr>
              <a:t>Which team won maximum number of matches in IPL(2008-18)?</a:t>
            </a:r>
            <a:br>
              <a:rPr lang="en-US" sz="2800" dirty="0">
                <a:solidFill>
                  <a:srgbClr val="FFFFFF"/>
                </a:solidFill>
              </a:rPr>
            </a:br>
            <a:r>
              <a:rPr lang="en-US" sz="2800" dirty="0">
                <a:solidFill>
                  <a:srgbClr val="FF0000"/>
                </a:solidFill>
              </a:rPr>
              <a:t>Mumbai Indians</a:t>
            </a:r>
          </a:p>
        </p:txBody>
      </p:sp>
      <p:cxnSp>
        <p:nvCxnSpPr>
          <p:cNvPr id="49" name="Straight Connector 4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2" name="Content Placeholder 9">
            <a:extLst>
              <a:ext uri="{FF2B5EF4-FFF2-40B4-BE49-F238E27FC236}">
                <a16:creationId xmlns:a16="http://schemas.microsoft.com/office/drawing/2014/main" id="{9628D568-BDE6-441F-ABD6-79952DCA6681}"/>
              </a:ext>
            </a:extLst>
          </p:cNvPr>
          <p:cNvPicPr>
            <a:picLocks noGrp="1" noChangeAspect="1"/>
          </p:cNvPicPr>
          <p:nvPr>
            <p:ph idx="1"/>
          </p:nvPr>
        </p:nvPicPr>
        <p:blipFill>
          <a:blip r:embed="rId2"/>
          <a:stretch>
            <a:fillRect/>
          </a:stretch>
        </p:blipFill>
        <p:spPr>
          <a:xfrm>
            <a:off x="396882" y="2426818"/>
            <a:ext cx="5865373" cy="3997637"/>
          </a:xfrm>
          <a:prstGeom prst="rect">
            <a:avLst/>
          </a:prstGeom>
        </p:spPr>
      </p:pic>
      <p:cxnSp>
        <p:nvCxnSpPr>
          <p:cNvPr id="51" name="Straight Connector 5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4830E97-0630-4047-82EB-43E8346538CF}"/>
              </a:ext>
            </a:extLst>
          </p:cNvPr>
          <p:cNvPicPr>
            <a:picLocks noChangeAspect="1"/>
          </p:cNvPicPr>
          <p:nvPr/>
        </p:nvPicPr>
        <p:blipFill>
          <a:blip r:embed="rId3"/>
          <a:stretch>
            <a:fillRect/>
          </a:stretch>
        </p:blipFill>
        <p:spPr>
          <a:xfrm>
            <a:off x="6705354" y="2426818"/>
            <a:ext cx="4935354" cy="3997637"/>
          </a:xfrm>
          <a:prstGeom prst="rect">
            <a:avLst/>
          </a:prstGeom>
        </p:spPr>
      </p:pic>
    </p:spTree>
    <p:extLst>
      <p:ext uri="{BB962C8B-B14F-4D97-AF65-F5344CB8AC3E}">
        <p14:creationId xmlns:p14="http://schemas.microsoft.com/office/powerpoint/2010/main" val="2278832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790CE-26A2-4BD1-A51F-6F49673D2821}"/>
              </a:ext>
            </a:extLst>
          </p:cNvPr>
          <p:cNvSpPr>
            <a:spLocks noGrp="1"/>
          </p:cNvSpPr>
          <p:nvPr>
            <p:ph type="title"/>
          </p:nvPr>
        </p:nvSpPr>
        <p:spPr>
          <a:xfrm>
            <a:off x="546351" y="433545"/>
            <a:ext cx="11139854" cy="930447"/>
          </a:xfrm>
        </p:spPr>
        <p:txBody>
          <a:bodyPr vert="horz" lIns="91440" tIns="45720" rIns="91440" bIns="45720" rtlCol="0" anchor="b">
            <a:normAutofit fontScale="90000"/>
          </a:bodyPr>
          <a:lstStyle/>
          <a:p>
            <a:pPr algn="ctr"/>
            <a:r>
              <a:rPr lang="en-US" sz="3200" dirty="0">
                <a:solidFill>
                  <a:srgbClr val="FFFFFF"/>
                </a:solidFill>
              </a:rPr>
              <a:t>Which team won maximum </a:t>
            </a:r>
            <a:r>
              <a:rPr lang="en-US" sz="3200" dirty="0">
                <a:solidFill>
                  <a:srgbClr val="FFFFFF"/>
                </a:solidFill>
                <a:latin typeface="+mn-lt"/>
              </a:rPr>
              <a:t>percentage</a:t>
            </a:r>
            <a:r>
              <a:rPr lang="en-US" sz="3200" dirty="0">
                <a:solidFill>
                  <a:srgbClr val="FFFFFF"/>
                </a:solidFill>
              </a:rPr>
              <a:t> of matches in IPL(2008-18)?</a:t>
            </a:r>
            <a:br>
              <a:rPr lang="en-US" sz="3200" dirty="0">
                <a:solidFill>
                  <a:srgbClr val="FFFFFF"/>
                </a:solidFill>
              </a:rPr>
            </a:br>
            <a:r>
              <a:rPr lang="en-US" sz="3200" dirty="0">
                <a:solidFill>
                  <a:srgbClr val="FF0000"/>
                </a:solidFill>
              </a:rPr>
              <a:t>Rising Pune Supergiant</a:t>
            </a:r>
            <a:endParaRPr lang="en-US" sz="3000" dirty="0">
              <a:solidFill>
                <a:srgbClr val="FF0000"/>
              </a:solidFill>
            </a:endParaRPr>
          </a:p>
        </p:txBody>
      </p:sp>
      <p:cxnSp>
        <p:nvCxnSpPr>
          <p:cNvPr id="49" name="Straight Connector 4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44C4EDB-EE26-467C-9231-2158DE9E45DA}"/>
              </a:ext>
            </a:extLst>
          </p:cNvPr>
          <p:cNvPicPr>
            <a:picLocks noChangeAspect="1"/>
          </p:cNvPicPr>
          <p:nvPr/>
        </p:nvPicPr>
        <p:blipFill>
          <a:blip r:embed="rId2"/>
          <a:stretch>
            <a:fillRect/>
          </a:stretch>
        </p:blipFill>
        <p:spPr>
          <a:xfrm>
            <a:off x="304800" y="2284626"/>
            <a:ext cx="5929745" cy="4351338"/>
          </a:xfrm>
          <a:prstGeom prst="rect">
            <a:avLst/>
          </a:prstGeom>
        </p:spPr>
      </p:pic>
      <p:pic>
        <p:nvPicPr>
          <p:cNvPr id="12" name="Picture 11">
            <a:extLst>
              <a:ext uri="{FF2B5EF4-FFF2-40B4-BE49-F238E27FC236}">
                <a16:creationId xmlns:a16="http://schemas.microsoft.com/office/drawing/2014/main" id="{39CF152C-0627-4B57-9E64-697E47C8D114}"/>
              </a:ext>
            </a:extLst>
          </p:cNvPr>
          <p:cNvPicPr>
            <a:picLocks noChangeAspect="1"/>
          </p:cNvPicPr>
          <p:nvPr/>
        </p:nvPicPr>
        <p:blipFill>
          <a:blip r:embed="rId3"/>
          <a:stretch>
            <a:fillRect/>
          </a:stretch>
        </p:blipFill>
        <p:spPr>
          <a:xfrm>
            <a:off x="6339748" y="2447073"/>
            <a:ext cx="5328482" cy="3657600"/>
          </a:xfrm>
          <a:prstGeom prst="rect">
            <a:avLst/>
          </a:prstGeom>
        </p:spPr>
      </p:pic>
    </p:spTree>
    <p:extLst>
      <p:ext uri="{BB962C8B-B14F-4D97-AF65-F5344CB8AC3E}">
        <p14:creationId xmlns:p14="http://schemas.microsoft.com/office/powerpoint/2010/main" val="542669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790CE-26A2-4BD1-A51F-6F49673D282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2800" dirty="0">
                <a:solidFill>
                  <a:srgbClr val="FFFFFF"/>
                </a:solidFill>
              </a:rPr>
              <a:t>Which team won maximum number of home matches in IPL(2008-18)?</a:t>
            </a:r>
            <a:br>
              <a:rPr lang="en-US" sz="2800" dirty="0">
                <a:solidFill>
                  <a:srgbClr val="FFFFFF"/>
                </a:solidFill>
              </a:rPr>
            </a:br>
            <a:r>
              <a:rPr lang="en-US" sz="2800" dirty="0">
                <a:solidFill>
                  <a:srgbClr val="FF0000"/>
                </a:solidFill>
              </a:rPr>
              <a:t>Mumbai Indians</a:t>
            </a:r>
            <a:endParaRPr lang="en-US" sz="3000" dirty="0">
              <a:solidFill>
                <a:srgbClr val="FF0000"/>
              </a:solidFill>
            </a:endParaRP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7757D0DE-3474-48A1-948B-A687554014B9}"/>
              </a:ext>
            </a:extLst>
          </p:cNvPr>
          <p:cNvPicPr>
            <a:picLocks noChangeAspect="1"/>
          </p:cNvPicPr>
          <p:nvPr/>
        </p:nvPicPr>
        <p:blipFill>
          <a:blip r:embed="rId2"/>
          <a:stretch>
            <a:fillRect/>
          </a:stretch>
        </p:blipFill>
        <p:spPr>
          <a:xfrm>
            <a:off x="356325" y="2193050"/>
            <a:ext cx="8194124" cy="4299825"/>
          </a:xfrm>
          <a:prstGeom prst="rect">
            <a:avLst/>
          </a:prstGeom>
        </p:spPr>
      </p:pic>
      <p:pic>
        <p:nvPicPr>
          <p:cNvPr id="13" name="Picture 12">
            <a:extLst>
              <a:ext uri="{FF2B5EF4-FFF2-40B4-BE49-F238E27FC236}">
                <a16:creationId xmlns:a16="http://schemas.microsoft.com/office/drawing/2014/main" id="{EC202C6C-064D-4C80-9588-516C71094B00}"/>
              </a:ext>
            </a:extLst>
          </p:cNvPr>
          <p:cNvPicPr>
            <a:picLocks noChangeAspect="1"/>
          </p:cNvPicPr>
          <p:nvPr/>
        </p:nvPicPr>
        <p:blipFill>
          <a:blip r:embed="rId3"/>
          <a:stretch>
            <a:fillRect/>
          </a:stretch>
        </p:blipFill>
        <p:spPr>
          <a:xfrm>
            <a:off x="9181794" y="2343192"/>
            <a:ext cx="2653881" cy="4164888"/>
          </a:xfrm>
          <a:prstGeom prst="rect">
            <a:avLst/>
          </a:prstGeom>
        </p:spPr>
      </p:pic>
    </p:spTree>
    <p:extLst>
      <p:ext uri="{BB962C8B-B14F-4D97-AF65-F5344CB8AC3E}">
        <p14:creationId xmlns:p14="http://schemas.microsoft.com/office/powerpoint/2010/main" val="2417641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790CE-26A2-4BD1-A51F-6F49673D2821}"/>
              </a:ext>
            </a:extLst>
          </p:cNvPr>
          <p:cNvSpPr>
            <a:spLocks noGrp="1"/>
          </p:cNvSpPr>
          <p:nvPr>
            <p:ph type="title"/>
          </p:nvPr>
        </p:nvSpPr>
        <p:spPr>
          <a:xfrm>
            <a:off x="498764" y="433545"/>
            <a:ext cx="11187441" cy="1173582"/>
          </a:xfrm>
        </p:spPr>
        <p:txBody>
          <a:bodyPr vert="horz" lIns="91440" tIns="45720" rIns="91440" bIns="45720" rtlCol="0" anchor="b">
            <a:noAutofit/>
          </a:bodyPr>
          <a:lstStyle/>
          <a:p>
            <a:pPr algn="ctr"/>
            <a:r>
              <a:rPr lang="en-US" sz="2800" dirty="0">
                <a:solidFill>
                  <a:srgbClr val="FFFFFF"/>
                </a:solidFill>
              </a:rPr>
              <a:t>Which team won maximum percentage of home matches in IPL(2008-18)?</a:t>
            </a:r>
            <a:br>
              <a:rPr lang="en-US" sz="2800" dirty="0">
                <a:solidFill>
                  <a:srgbClr val="FFFFFF"/>
                </a:solidFill>
              </a:rPr>
            </a:br>
            <a:r>
              <a:rPr lang="en-US" sz="2800" dirty="0">
                <a:solidFill>
                  <a:srgbClr val="FF0000"/>
                </a:solidFill>
              </a:rPr>
              <a:t>Rising Pune Supergiant</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5E311F05-11CB-462B-A313-E253A626A267}"/>
              </a:ext>
            </a:extLst>
          </p:cNvPr>
          <p:cNvPicPr>
            <a:picLocks noChangeAspect="1"/>
          </p:cNvPicPr>
          <p:nvPr/>
        </p:nvPicPr>
        <p:blipFill>
          <a:blip r:embed="rId2"/>
          <a:stretch>
            <a:fillRect/>
          </a:stretch>
        </p:blipFill>
        <p:spPr>
          <a:xfrm>
            <a:off x="356325" y="2277801"/>
            <a:ext cx="8909595" cy="4376999"/>
          </a:xfrm>
          <a:prstGeom prst="rect">
            <a:avLst/>
          </a:prstGeom>
        </p:spPr>
      </p:pic>
      <p:pic>
        <p:nvPicPr>
          <p:cNvPr id="14" name="Picture 13">
            <a:extLst>
              <a:ext uri="{FF2B5EF4-FFF2-40B4-BE49-F238E27FC236}">
                <a16:creationId xmlns:a16="http://schemas.microsoft.com/office/drawing/2014/main" id="{2FBF5922-A7AC-4766-88E2-6A528493F79A}"/>
              </a:ext>
            </a:extLst>
          </p:cNvPr>
          <p:cNvPicPr>
            <a:picLocks noChangeAspect="1"/>
          </p:cNvPicPr>
          <p:nvPr/>
        </p:nvPicPr>
        <p:blipFill>
          <a:blip r:embed="rId3"/>
          <a:stretch>
            <a:fillRect/>
          </a:stretch>
        </p:blipFill>
        <p:spPr>
          <a:xfrm>
            <a:off x="9489440" y="2478463"/>
            <a:ext cx="2386792" cy="4176337"/>
          </a:xfrm>
          <a:prstGeom prst="rect">
            <a:avLst/>
          </a:prstGeom>
        </p:spPr>
      </p:pic>
    </p:spTree>
    <p:extLst>
      <p:ext uri="{BB962C8B-B14F-4D97-AF65-F5344CB8AC3E}">
        <p14:creationId xmlns:p14="http://schemas.microsoft.com/office/powerpoint/2010/main" val="2169674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790CE-26A2-4BD1-A51F-6F49673D282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2800" dirty="0">
                <a:solidFill>
                  <a:srgbClr val="FFFFFF"/>
                </a:solidFill>
              </a:rPr>
              <a:t>Which team won maximum number of away matches in IPL(2008-18)?</a:t>
            </a:r>
            <a:br>
              <a:rPr lang="en-US" sz="2800" dirty="0">
                <a:solidFill>
                  <a:srgbClr val="FFFFFF"/>
                </a:solidFill>
              </a:rPr>
            </a:br>
            <a:r>
              <a:rPr lang="en-US" sz="2800" dirty="0">
                <a:solidFill>
                  <a:srgbClr val="FF0000"/>
                </a:solidFill>
              </a:rPr>
              <a:t>Chennai Super Kings</a:t>
            </a:r>
          </a:p>
        </p:txBody>
      </p:sp>
      <p:cxnSp>
        <p:nvCxnSpPr>
          <p:cNvPr id="21"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E74752A-5927-4B96-AFE7-F5F19D2284D7}"/>
              </a:ext>
            </a:extLst>
          </p:cNvPr>
          <p:cNvPicPr>
            <a:picLocks noChangeAspect="1"/>
          </p:cNvPicPr>
          <p:nvPr/>
        </p:nvPicPr>
        <p:blipFill>
          <a:blip r:embed="rId2"/>
          <a:stretch>
            <a:fillRect/>
          </a:stretch>
        </p:blipFill>
        <p:spPr>
          <a:xfrm>
            <a:off x="356325" y="2209381"/>
            <a:ext cx="8734965" cy="4368245"/>
          </a:xfrm>
          <a:prstGeom prst="rect">
            <a:avLst/>
          </a:prstGeom>
        </p:spPr>
      </p:pic>
      <p:pic>
        <p:nvPicPr>
          <p:cNvPr id="13" name="Picture 12">
            <a:extLst>
              <a:ext uri="{FF2B5EF4-FFF2-40B4-BE49-F238E27FC236}">
                <a16:creationId xmlns:a16="http://schemas.microsoft.com/office/drawing/2014/main" id="{512F38B0-763A-4C7D-8ABC-431374A91CBB}"/>
              </a:ext>
            </a:extLst>
          </p:cNvPr>
          <p:cNvPicPr>
            <a:picLocks noChangeAspect="1"/>
          </p:cNvPicPr>
          <p:nvPr/>
        </p:nvPicPr>
        <p:blipFill>
          <a:blip r:embed="rId3"/>
          <a:stretch>
            <a:fillRect/>
          </a:stretch>
        </p:blipFill>
        <p:spPr>
          <a:xfrm>
            <a:off x="9352107" y="2209380"/>
            <a:ext cx="2524125" cy="4475899"/>
          </a:xfrm>
          <a:prstGeom prst="rect">
            <a:avLst/>
          </a:prstGeom>
        </p:spPr>
      </p:pic>
    </p:spTree>
    <p:extLst>
      <p:ext uri="{BB962C8B-B14F-4D97-AF65-F5344CB8AC3E}">
        <p14:creationId xmlns:p14="http://schemas.microsoft.com/office/powerpoint/2010/main" val="258788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790CE-26A2-4BD1-A51F-6F49673D282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2800" dirty="0">
                <a:solidFill>
                  <a:srgbClr val="FFFFFF"/>
                </a:solidFill>
              </a:rPr>
              <a:t>Which team won maximum percentage of away matches in IPL(2008-18)?</a:t>
            </a:r>
            <a:br>
              <a:rPr lang="en-US" sz="2800" dirty="0">
                <a:solidFill>
                  <a:srgbClr val="FFFFFF"/>
                </a:solidFill>
              </a:rPr>
            </a:br>
            <a:r>
              <a:rPr lang="en-US" sz="2800" dirty="0">
                <a:solidFill>
                  <a:srgbClr val="FF0000"/>
                </a:solidFill>
              </a:rPr>
              <a:t>Chennai Super Kings</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C4008B4-5E60-47EE-B6E2-9B1049E7E8C4}"/>
              </a:ext>
            </a:extLst>
          </p:cNvPr>
          <p:cNvPicPr>
            <a:picLocks noChangeAspect="1"/>
          </p:cNvPicPr>
          <p:nvPr/>
        </p:nvPicPr>
        <p:blipFill>
          <a:blip r:embed="rId2"/>
          <a:stretch>
            <a:fillRect/>
          </a:stretch>
        </p:blipFill>
        <p:spPr>
          <a:xfrm>
            <a:off x="356325" y="2277801"/>
            <a:ext cx="8096795" cy="4176647"/>
          </a:xfrm>
          <a:prstGeom prst="rect">
            <a:avLst/>
          </a:prstGeom>
        </p:spPr>
      </p:pic>
      <p:pic>
        <p:nvPicPr>
          <p:cNvPr id="14" name="Content Placeholder 10">
            <a:extLst>
              <a:ext uri="{FF2B5EF4-FFF2-40B4-BE49-F238E27FC236}">
                <a16:creationId xmlns:a16="http://schemas.microsoft.com/office/drawing/2014/main" id="{E6D9016E-A01A-4538-87B0-BBD5E9C290CF}"/>
              </a:ext>
            </a:extLst>
          </p:cNvPr>
          <p:cNvPicPr>
            <a:picLocks noGrp="1" noChangeAspect="1"/>
          </p:cNvPicPr>
          <p:nvPr>
            <p:ph idx="1"/>
          </p:nvPr>
        </p:nvPicPr>
        <p:blipFill>
          <a:blip r:embed="rId3"/>
          <a:stretch>
            <a:fillRect/>
          </a:stretch>
        </p:blipFill>
        <p:spPr>
          <a:xfrm>
            <a:off x="8994097" y="2362552"/>
            <a:ext cx="2692107" cy="4135532"/>
          </a:xfrm>
          <a:prstGeom prst="rect">
            <a:avLst/>
          </a:prstGeom>
        </p:spPr>
      </p:pic>
    </p:spTree>
    <p:extLst>
      <p:ext uri="{BB962C8B-B14F-4D97-AF65-F5344CB8AC3E}">
        <p14:creationId xmlns:p14="http://schemas.microsoft.com/office/powerpoint/2010/main" val="1761065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315192-9629-4806-B41D-77AAE48BC632}"/>
              </a:ext>
            </a:extLst>
          </p:cNvPr>
          <p:cNvSpPr>
            <a:spLocks noGrp="1"/>
          </p:cNvSpPr>
          <p:nvPr>
            <p:ph type="title"/>
          </p:nvPr>
        </p:nvSpPr>
        <p:spPr>
          <a:xfrm>
            <a:off x="83127" y="643467"/>
            <a:ext cx="4368800" cy="4020897"/>
          </a:xfrm>
          <a:noFill/>
          <a:ln w="19050">
            <a:solidFill>
              <a:schemeClr val="bg1"/>
            </a:solidFill>
          </a:ln>
        </p:spPr>
        <p:txBody>
          <a:bodyPr vert="horz" wrap="square" lIns="91440" tIns="45720" rIns="91440" bIns="45720" rtlCol="0" anchor="ctr">
            <a:normAutofit/>
          </a:bodyPr>
          <a:lstStyle/>
          <a:p>
            <a:pPr indent="-228600">
              <a:spcAft>
                <a:spcPts val="600"/>
              </a:spcAft>
            </a:pPr>
            <a:r>
              <a:rPr lang="en-US" sz="2800" dirty="0">
                <a:solidFill>
                  <a:schemeClr val="bg1"/>
                </a:solidFill>
              </a:rPr>
              <a:t>Which team won maximum percentage of matches in IPL(2008-18) if they </a:t>
            </a:r>
            <a:r>
              <a:rPr lang="en-US" sz="2800" dirty="0">
                <a:solidFill>
                  <a:srgbClr val="FF0000"/>
                </a:solidFill>
              </a:rPr>
              <a:t>won</a:t>
            </a:r>
            <a:r>
              <a:rPr lang="en-US" sz="2800" dirty="0">
                <a:solidFill>
                  <a:schemeClr val="bg1"/>
                </a:solidFill>
              </a:rPr>
              <a:t> the </a:t>
            </a:r>
            <a:r>
              <a:rPr lang="en-US" sz="2800" dirty="0">
                <a:solidFill>
                  <a:srgbClr val="FF0000"/>
                </a:solidFill>
              </a:rPr>
              <a:t>toss</a:t>
            </a:r>
            <a:r>
              <a:rPr lang="en-US" sz="2800" dirty="0">
                <a:solidFill>
                  <a:schemeClr val="bg1"/>
                </a:solidFill>
              </a:rPr>
              <a:t>?</a:t>
            </a:r>
            <a:br>
              <a:rPr lang="en-US" sz="2800" dirty="0">
                <a:solidFill>
                  <a:schemeClr val="bg1"/>
                </a:solidFill>
              </a:rPr>
            </a:br>
            <a:br>
              <a:rPr lang="en-US" sz="2800" dirty="0">
                <a:solidFill>
                  <a:schemeClr val="bg1"/>
                </a:solidFill>
              </a:rPr>
            </a:br>
            <a:r>
              <a:rPr lang="en-US" sz="2800" dirty="0">
                <a:solidFill>
                  <a:srgbClr val="00B0F0"/>
                </a:solidFill>
              </a:rPr>
              <a:t>Rising Pune Supergiant</a:t>
            </a:r>
            <a:br>
              <a:rPr lang="en-US" sz="2800" dirty="0">
                <a:solidFill>
                  <a:schemeClr val="bg1"/>
                </a:solidFill>
              </a:rPr>
            </a:br>
            <a:endParaRPr lang="en-US" sz="2800" kern="1200" dirty="0">
              <a:solidFill>
                <a:schemeClr val="bg1"/>
              </a:solidFill>
              <a:latin typeface="+mj-lt"/>
              <a:ea typeface="+mj-ea"/>
              <a:cs typeface="+mj-cs"/>
            </a:endParaRPr>
          </a:p>
        </p:txBody>
      </p:sp>
      <p:sp>
        <p:nvSpPr>
          <p:cNvPr id="5" name="Title 1">
            <a:extLst>
              <a:ext uri="{FF2B5EF4-FFF2-40B4-BE49-F238E27FC236}">
                <a16:creationId xmlns:a16="http://schemas.microsoft.com/office/drawing/2014/main" id="{C5BC9C2D-258C-4D9F-8C72-408B094FA2C5}"/>
              </a:ext>
            </a:extLst>
          </p:cNvPr>
          <p:cNvSpPr txBox="1">
            <a:spLocks/>
          </p:cNvSpPr>
          <p:nvPr/>
        </p:nvSpPr>
        <p:spPr>
          <a:xfrm>
            <a:off x="643468" y="5255490"/>
            <a:ext cx="3363974" cy="798175"/>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en-US" sz="2000" dirty="0">
              <a:solidFill>
                <a:schemeClr val="bg1"/>
              </a:solidFill>
              <a:latin typeface="+mn-lt"/>
              <a:ea typeface="+mn-ea"/>
              <a:cs typeface="+mn-cs"/>
            </a:endParaRPr>
          </a:p>
        </p:txBody>
      </p:sp>
      <p:pic>
        <p:nvPicPr>
          <p:cNvPr id="10" name="Content Placeholder 9">
            <a:extLst>
              <a:ext uri="{FF2B5EF4-FFF2-40B4-BE49-F238E27FC236}">
                <a16:creationId xmlns:a16="http://schemas.microsoft.com/office/drawing/2014/main" id="{69DA3D9B-C9D9-4B36-96B0-3F00D9D617A2}"/>
              </a:ext>
            </a:extLst>
          </p:cNvPr>
          <p:cNvPicPr>
            <a:picLocks noGrp="1" noChangeAspect="1"/>
          </p:cNvPicPr>
          <p:nvPr>
            <p:ph idx="1"/>
          </p:nvPr>
        </p:nvPicPr>
        <p:blipFill>
          <a:blip r:embed="rId2"/>
          <a:stretch>
            <a:fillRect/>
          </a:stretch>
        </p:blipFill>
        <p:spPr>
          <a:xfrm>
            <a:off x="5297763" y="649059"/>
            <a:ext cx="6250769" cy="5399015"/>
          </a:xfrm>
          <a:prstGeom prst="rect">
            <a:avLst/>
          </a:prstGeom>
        </p:spPr>
      </p:pic>
    </p:spTree>
    <p:extLst>
      <p:ext uri="{BB962C8B-B14F-4D97-AF65-F5344CB8AC3E}">
        <p14:creationId xmlns:p14="http://schemas.microsoft.com/office/powerpoint/2010/main" val="719434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87BC-FEC7-4B1C-B437-87BCF3318B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E4D4B8-5465-4B05-B17F-C200A76427C1}"/>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1BC4DA3D-796D-4732-83F0-9E98509C4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0C3AA85A-2C0A-42EA-9DD6-31F40617DAE7}"/>
              </a:ext>
            </a:extLst>
          </p:cNvPr>
          <p:cNvSpPr txBox="1">
            <a:spLocks/>
          </p:cNvSpPr>
          <p:nvPr/>
        </p:nvSpPr>
        <p:spPr>
          <a:xfrm>
            <a:off x="83127" y="643467"/>
            <a:ext cx="4368800" cy="5533496"/>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pPr>
            <a:r>
              <a:rPr lang="en-US" sz="2800" dirty="0">
                <a:solidFill>
                  <a:schemeClr val="bg1"/>
                </a:solidFill>
              </a:rPr>
              <a:t>Which team won maximum percentage of matches won in IPL(2008-18) if they </a:t>
            </a:r>
            <a:r>
              <a:rPr lang="en-US" sz="2800" dirty="0">
                <a:solidFill>
                  <a:srgbClr val="FF0000"/>
                </a:solidFill>
              </a:rPr>
              <a:t>won</a:t>
            </a:r>
            <a:r>
              <a:rPr lang="en-US" sz="2800" dirty="0">
                <a:solidFill>
                  <a:schemeClr val="bg1"/>
                </a:solidFill>
              </a:rPr>
              <a:t> the </a:t>
            </a:r>
            <a:r>
              <a:rPr lang="en-US" sz="2800" dirty="0">
                <a:solidFill>
                  <a:srgbClr val="FF0000"/>
                </a:solidFill>
              </a:rPr>
              <a:t>toss</a:t>
            </a:r>
            <a:r>
              <a:rPr lang="en-US" sz="2800" dirty="0">
                <a:solidFill>
                  <a:schemeClr val="bg1"/>
                </a:solidFill>
              </a:rPr>
              <a:t> and elected to </a:t>
            </a:r>
            <a:r>
              <a:rPr lang="en-US" sz="2800" b="1" dirty="0">
                <a:solidFill>
                  <a:srgbClr val="FF0000"/>
                </a:solidFill>
              </a:rPr>
              <a:t>bat</a:t>
            </a:r>
            <a:r>
              <a:rPr lang="en-US" sz="2800" dirty="0">
                <a:solidFill>
                  <a:schemeClr val="bg1"/>
                </a:solidFill>
              </a:rPr>
              <a:t> as well?</a:t>
            </a:r>
            <a:br>
              <a:rPr lang="en-US" sz="2800" dirty="0">
                <a:solidFill>
                  <a:schemeClr val="bg1"/>
                </a:solidFill>
              </a:rPr>
            </a:br>
            <a:br>
              <a:rPr lang="en-US" sz="2800" dirty="0">
                <a:solidFill>
                  <a:schemeClr val="bg1"/>
                </a:solidFill>
              </a:rPr>
            </a:br>
            <a:r>
              <a:rPr lang="en-US" sz="2800" dirty="0">
                <a:solidFill>
                  <a:srgbClr val="00B0F0"/>
                </a:solidFill>
              </a:rPr>
              <a:t>Chennai Super Kings</a:t>
            </a:r>
            <a:br>
              <a:rPr lang="en-US" sz="2800" dirty="0">
                <a:solidFill>
                  <a:schemeClr val="bg1"/>
                </a:solidFill>
              </a:rPr>
            </a:br>
            <a:endParaRPr lang="en-US" sz="2800" dirty="0">
              <a:solidFill>
                <a:schemeClr val="bg1"/>
              </a:solidFill>
            </a:endParaRPr>
          </a:p>
        </p:txBody>
      </p:sp>
      <p:sp>
        <p:nvSpPr>
          <p:cNvPr id="6" name="Title 1">
            <a:extLst>
              <a:ext uri="{FF2B5EF4-FFF2-40B4-BE49-F238E27FC236}">
                <a16:creationId xmlns:a16="http://schemas.microsoft.com/office/drawing/2014/main" id="{413623B2-68CD-42D2-88B4-4B4C56B52102}"/>
              </a:ext>
            </a:extLst>
          </p:cNvPr>
          <p:cNvSpPr txBox="1">
            <a:spLocks/>
          </p:cNvSpPr>
          <p:nvPr/>
        </p:nvSpPr>
        <p:spPr>
          <a:xfrm>
            <a:off x="643468" y="5255490"/>
            <a:ext cx="3363974" cy="798175"/>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en-US" sz="2000" dirty="0">
              <a:solidFill>
                <a:schemeClr val="bg1"/>
              </a:solidFill>
              <a:latin typeface="+mn-lt"/>
              <a:ea typeface="+mn-ea"/>
              <a:cs typeface="+mn-cs"/>
            </a:endParaRPr>
          </a:p>
        </p:txBody>
      </p:sp>
      <p:pic>
        <p:nvPicPr>
          <p:cNvPr id="8" name="Picture 7">
            <a:extLst>
              <a:ext uri="{FF2B5EF4-FFF2-40B4-BE49-F238E27FC236}">
                <a16:creationId xmlns:a16="http://schemas.microsoft.com/office/drawing/2014/main" id="{6C39BCD1-C6A1-4B1D-A56F-2BD91A9D7B82}"/>
              </a:ext>
            </a:extLst>
          </p:cNvPr>
          <p:cNvPicPr>
            <a:picLocks noChangeAspect="1"/>
          </p:cNvPicPr>
          <p:nvPr/>
        </p:nvPicPr>
        <p:blipFill>
          <a:blip r:embed="rId2"/>
          <a:stretch>
            <a:fillRect/>
          </a:stretch>
        </p:blipFill>
        <p:spPr>
          <a:xfrm>
            <a:off x="4646659" y="1027907"/>
            <a:ext cx="6707141" cy="4041934"/>
          </a:xfrm>
          <a:prstGeom prst="rect">
            <a:avLst/>
          </a:prstGeom>
        </p:spPr>
      </p:pic>
    </p:spTree>
    <p:extLst>
      <p:ext uri="{BB962C8B-B14F-4D97-AF65-F5344CB8AC3E}">
        <p14:creationId xmlns:p14="http://schemas.microsoft.com/office/powerpoint/2010/main" val="2186573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543A9F-2ED8-4739-8AAB-123F7F99F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A4A0CEE-B2C8-4D87-9638-C500E707022A}"/>
              </a:ext>
            </a:extLst>
          </p:cNvPr>
          <p:cNvSpPr txBox="1">
            <a:spLocks/>
          </p:cNvSpPr>
          <p:nvPr/>
        </p:nvSpPr>
        <p:spPr>
          <a:xfrm>
            <a:off x="83127" y="643467"/>
            <a:ext cx="4368800" cy="4020897"/>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pPr>
            <a:r>
              <a:rPr lang="en-US" sz="2800" dirty="0">
                <a:solidFill>
                  <a:schemeClr val="bg1"/>
                </a:solidFill>
              </a:rPr>
              <a:t>Which team won maximum percentage of matches won in IPL(2008-18) if they </a:t>
            </a:r>
            <a:r>
              <a:rPr lang="en-US" sz="2800" dirty="0">
                <a:solidFill>
                  <a:srgbClr val="FF0000"/>
                </a:solidFill>
              </a:rPr>
              <a:t>won</a:t>
            </a:r>
            <a:r>
              <a:rPr lang="en-US" sz="2800" dirty="0">
                <a:solidFill>
                  <a:schemeClr val="bg1"/>
                </a:solidFill>
              </a:rPr>
              <a:t> the </a:t>
            </a:r>
            <a:r>
              <a:rPr lang="en-US" sz="2800" dirty="0">
                <a:solidFill>
                  <a:srgbClr val="FF0000"/>
                </a:solidFill>
              </a:rPr>
              <a:t>toss</a:t>
            </a:r>
            <a:r>
              <a:rPr lang="en-US" sz="2800" dirty="0">
                <a:solidFill>
                  <a:schemeClr val="bg1"/>
                </a:solidFill>
              </a:rPr>
              <a:t> and elected to </a:t>
            </a:r>
            <a:r>
              <a:rPr lang="en-US" sz="2800" dirty="0">
                <a:solidFill>
                  <a:srgbClr val="FF0000"/>
                </a:solidFill>
              </a:rPr>
              <a:t>field</a:t>
            </a:r>
            <a:r>
              <a:rPr lang="en-US" sz="2800" dirty="0">
                <a:solidFill>
                  <a:schemeClr val="bg1"/>
                </a:solidFill>
              </a:rPr>
              <a:t> as well?</a:t>
            </a:r>
            <a:br>
              <a:rPr lang="en-US" sz="2800" dirty="0">
                <a:solidFill>
                  <a:schemeClr val="bg1"/>
                </a:solidFill>
              </a:rPr>
            </a:br>
            <a:br>
              <a:rPr lang="en-US" sz="2800" dirty="0">
                <a:solidFill>
                  <a:schemeClr val="bg1"/>
                </a:solidFill>
              </a:rPr>
            </a:br>
            <a:r>
              <a:rPr lang="en-US" sz="2800" dirty="0">
                <a:solidFill>
                  <a:srgbClr val="00B0F0"/>
                </a:solidFill>
              </a:rPr>
              <a:t>Rising Pune Supergiant</a:t>
            </a:r>
            <a:br>
              <a:rPr lang="en-US" sz="2800" dirty="0">
                <a:solidFill>
                  <a:schemeClr val="bg1"/>
                </a:solidFill>
              </a:rPr>
            </a:br>
            <a:endParaRPr lang="en-US" sz="2800" dirty="0">
              <a:solidFill>
                <a:schemeClr val="bg1"/>
              </a:solidFill>
            </a:endParaRPr>
          </a:p>
        </p:txBody>
      </p:sp>
      <p:sp>
        <p:nvSpPr>
          <p:cNvPr id="4" name="Title 1">
            <a:extLst>
              <a:ext uri="{FF2B5EF4-FFF2-40B4-BE49-F238E27FC236}">
                <a16:creationId xmlns:a16="http://schemas.microsoft.com/office/drawing/2014/main" id="{73E81FC7-2724-4718-90DF-3B748C46BD04}"/>
              </a:ext>
            </a:extLst>
          </p:cNvPr>
          <p:cNvSpPr txBox="1">
            <a:spLocks/>
          </p:cNvSpPr>
          <p:nvPr/>
        </p:nvSpPr>
        <p:spPr>
          <a:xfrm>
            <a:off x="643468" y="5255490"/>
            <a:ext cx="3363974" cy="798175"/>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en-US" sz="2000" dirty="0">
              <a:solidFill>
                <a:schemeClr val="bg1"/>
              </a:solidFill>
              <a:latin typeface="+mn-lt"/>
              <a:ea typeface="+mn-ea"/>
              <a:cs typeface="+mn-cs"/>
            </a:endParaRPr>
          </a:p>
        </p:txBody>
      </p:sp>
      <p:pic>
        <p:nvPicPr>
          <p:cNvPr id="7" name="Picture 6">
            <a:extLst>
              <a:ext uri="{FF2B5EF4-FFF2-40B4-BE49-F238E27FC236}">
                <a16:creationId xmlns:a16="http://schemas.microsoft.com/office/drawing/2014/main" id="{4B73C32E-6F34-4126-B1DC-917A592231BD}"/>
              </a:ext>
            </a:extLst>
          </p:cNvPr>
          <p:cNvPicPr>
            <a:picLocks noChangeAspect="1"/>
          </p:cNvPicPr>
          <p:nvPr/>
        </p:nvPicPr>
        <p:blipFill>
          <a:blip r:embed="rId2"/>
          <a:stretch>
            <a:fillRect/>
          </a:stretch>
        </p:blipFill>
        <p:spPr>
          <a:xfrm>
            <a:off x="5671127" y="643467"/>
            <a:ext cx="5255491" cy="5249333"/>
          </a:xfrm>
          <a:prstGeom prst="rect">
            <a:avLst/>
          </a:prstGeom>
        </p:spPr>
      </p:pic>
    </p:spTree>
    <p:extLst>
      <p:ext uri="{BB962C8B-B14F-4D97-AF65-F5344CB8AC3E}">
        <p14:creationId xmlns:p14="http://schemas.microsoft.com/office/powerpoint/2010/main" val="3644147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C5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6A71197D-3322-473D-A57E-D9473FBCB920}"/>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200" kern="1200">
                <a:solidFill>
                  <a:srgbClr val="FFFFFF"/>
                </a:solidFill>
                <a:latin typeface="+mj-lt"/>
                <a:ea typeface="+mj-ea"/>
                <a:cs typeface="+mj-cs"/>
              </a:rPr>
              <a:t>Performance of each time in every IPL edition(2008-18)?</a:t>
            </a:r>
            <a:br>
              <a:rPr lang="en-US" sz="2200" kern="1200">
                <a:solidFill>
                  <a:srgbClr val="FFFFFF"/>
                </a:solidFill>
                <a:latin typeface="+mj-lt"/>
                <a:ea typeface="+mj-ea"/>
                <a:cs typeface="+mj-cs"/>
              </a:rPr>
            </a:br>
            <a:endParaRPr lang="en-US" sz="2200" kern="1200">
              <a:solidFill>
                <a:srgbClr val="FFFFFF"/>
              </a:solidFill>
              <a:latin typeface="+mj-lt"/>
              <a:ea typeface="+mj-ea"/>
              <a:cs typeface="+mj-cs"/>
            </a:endParaRPr>
          </a:p>
        </p:txBody>
      </p:sp>
      <p:pic>
        <p:nvPicPr>
          <p:cNvPr id="8" name="Picture 7">
            <a:extLst>
              <a:ext uri="{FF2B5EF4-FFF2-40B4-BE49-F238E27FC236}">
                <a16:creationId xmlns:a16="http://schemas.microsoft.com/office/drawing/2014/main" id="{7B965B01-8BF5-4B12-96DC-B695FE831039}"/>
              </a:ext>
            </a:extLst>
          </p:cNvPr>
          <p:cNvPicPr>
            <a:picLocks noChangeAspect="1"/>
          </p:cNvPicPr>
          <p:nvPr/>
        </p:nvPicPr>
        <p:blipFill>
          <a:blip r:embed="rId2"/>
          <a:stretch>
            <a:fillRect/>
          </a:stretch>
        </p:blipFill>
        <p:spPr>
          <a:xfrm>
            <a:off x="3505200" y="243840"/>
            <a:ext cx="8686800" cy="6085840"/>
          </a:xfrm>
          <a:prstGeom prst="rect">
            <a:avLst/>
          </a:prstGeom>
        </p:spPr>
      </p:pic>
    </p:spTree>
    <p:extLst>
      <p:ext uri="{BB962C8B-B14F-4D97-AF65-F5344CB8AC3E}">
        <p14:creationId xmlns:p14="http://schemas.microsoft.com/office/powerpoint/2010/main" val="247962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54155-2FBD-493B-8ADF-747A4BD280E3}"/>
              </a:ext>
            </a:extLst>
          </p:cNvPr>
          <p:cNvSpPr>
            <a:spLocks noGrp="1"/>
          </p:cNvSpPr>
          <p:nvPr>
            <p:ph type="ctrTitle"/>
          </p:nvPr>
        </p:nvSpPr>
        <p:spPr>
          <a:xfrm>
            <a:off x="1524000" y="1122363"/>
            <a:ext cx="9144000" cy="2108518"/>
          </a:xfrm>
        </p:spPr>
        <p:txBody>
          <a:bodyPr>
            <a:normAutofit/>
          </a:bodyPr>
          <a:lstStyle/>
          <a:p>
            <a:r>
              <a:rPr lang="en-US" sz="5800" dirty="0">
                <a:solidFill>
                  <a:schemeClr val="accent1">
                    <a:lumMod val="20000"/>
                    <a:lumOff val="80000"/>
                  </a:schemeClr>
                </a:solidFill>
              </a:rPr>
              <a:t>PROBLEM STATEMENT</a:t>
            </a:r>
          </a:p>
        </p:txBody>
      </p:sp>
      <p:sp>
        <p:nvSpPr>
          <p:cNvPr id="3" name="Subtitle 2">
            <a:extLst>
              <a:ext uri="{FF2B5EF4-FFF2-40B4-BE49-F238E27FC236}">
                <a16:creationId xmlns:a16="http://schemas.microsoft.com/office/drawing/2014/main" id="{FEC3AC45-18B2-4FA0-8EE1-7D639E39A3AB}"/>
              </a:ext>
            </a:extLst>
          </p:cNvPr>
          <p:cNvSpPr>
            <a:spLocks noGrp="1"/>
          </p:cNvSpPr>
          <p:nvPr>
            <p:ph type="subTitle" idx="1"/>
          </p:nvPr>
        </p:nvSpPr>
        <p:spPr>
          <a:xfrm>
            <a:off x="1536478" y="4109417"/>
            <a:ext cx="9144000" cy="1600818"/>
          </a:xfrm>
        </p:spPr>
        <p:txBody>
          <a:bodyPr>
            <a:normAutofit/>
          </a:bodyPr>
          <a:lstStyle/>
          <a:p>
            <a:r>
              <a:rPr lang="en-US" dirty="0">
                <a:solidFill>
                  <a:schemeClr val="accent1"/>
                </a:solidFill>
              </a:rPr>
              <a:t>The data set is from IPL(Indian Premier League) of 11 years(2008 – 2018)</a:t>
            </a:r>
          </a:p>
          <a:p>
            <a:r>
              <a:rPr lang="en-US" dirty="0">
                <a:solidFill>
                  <a:schemeClr val="accent1"/>
                </a:solidFill>
              </a:rPr>
              <a:t>Need to research on performance of every team in 11 years and finding best player for each franchise.</a:t>
            </a:r>
          </a:p>
        </p:txBody>
      </p:sp>
      <p:cxnSp>
        <p:nvCxnSpPr>
          <p:cNvPr id="31" name="Straight Connector 3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08281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C7251C-09CD-4579-9BED-FECE72485B90}"/>
              </a:ext>
            </a:extLst>
          </p:cNvPr>
          <p:cNvPicPr>
            <a:picLocks noChangeAspect="1"/>
          </p:cNvPicPr>
          <p:nvPr/>
        </p:nvPicPr>
        <p:blipFill>
          <a:blip r:embed="rId2"/>
          <a:stretch>
            <a:fillRect/>
          </a:stretch>
        </p:blipFill>
        <p:spPr>
          <a:xfrm>
            <a:off x="267854" y="0"/>
            <a:ext cx="6096000" cy="3343275"/>
          </a:xfrm>
          <a:prstGeom prst="rect">
            <a:avLst/>
          </a:prstGeom>
        </p:spPr>
      </p:pic>
      <p:pic>
        <p:nvPicPr>
          <p:cNvPr id="3" name="Picture 2">
            <a:extLst>
              <a:ext uri="{FF2B5EF4-FFF2-40B4-BE49-F238E27FC236}">
                <a16:creationId xmlns:a16="http://schemas.microsoft.com/office/drawing/2014/main" id="{A5D99EA3-013F-4220-8518-F7861820E481}"/>
              </a:ext>
            </a:extLst>
          </p:cNvPr>
          <p:cNvPicPr>
            <a:picLocks noChangeAspect="1"/>
          </p:cNvPicPr>
          <p:nvPr/>
        </p:nvPicPr>
        <p:blipFill>
          <a:blip r:embed="rId3"/>
          <a:stretch>
            <a:fillRect/>
          </a:stretch>
        </p:blipFill>
        <p:spPr>
          <a:xfrm>
            <a:off x="6096000" y="0"/>
            <a:ext cx="6096000" cy="3271520"/>
          </a:xfrm>
          <a:prstGeom prst="rect">
            <a:avLst/>
          </a:prstGeom>
        </p:spPr>
      </p:pic>
      <p:pic>
        <p:nvPicPr>
          <p:cNvPr id="4" name="Picture 3">
            <a:extLst>
              <a:ext uri="{FF2B5EF4-FFF2-40B4-BE49-F238E27FC236}">
                <a16:creationId xmlns:a16="http://schemas.microsoft.com/office/drawing/2014/main" id="{442AD6ED-72A7-4587-814F-0DEEDFAD32D1}"/>
              </a:ext>
            </a:extLst>
          </p:cNvPr>
          <p:cNvPicPr>
            <a:picLocks noChangeAspect="1"/>
          </p:cNvPicPr>
          <p:nvPr/>
        </p:nvPicPr>
        <p:blipFill>
          <a:blip r:embed="rId4"/>
          <a:stretch>
            <a:fillRect/>
          </a:stretch>
        </p:blipFill>
        <p:spPr>
          <a:xfrm>
            <a:off x="225367" y="3271520"/>
            <a:ext cx="6004561" cy="3514725"/>
          </a:xfrm>
          <a:prstGeom prst="rect">
            <a:avLst/>
          </a:prstGeom>
        </p:spPr>
      </p:pic>
      <p:pic>
        <p:nvPicPr>
          <p:cNvPr id="5" name="Picture 4">
            <a:extLst>
              <a:ext uri="{FF2B5EF4-FFF2-40B4-BE49-F238E27FC236}">
                <a16:creationId xmlns:a16="http://schemas.microsoft.com/office/drawing/2014/main" id="{C5F87E8F-CC43-48B9-924D-419373A8CFE1}"/>
              </a:ext>
            </a:extLst>
          </p:cNvPr>
          <p:cNvPicPr>
            <a:picLocks noChangeAspect="1"/>
          </p:cNvPicPr>
          <p:nvPr/>
        </p:nvPicPr>
        <p:blipFill>
          <a:blip r:embed="rId5"/>
          <a:stretch>
            <a:fillRect/>
          </a:stretch>
        </p:blipFill>
        <p:spPr>
          <a:xfrm>
            <a:off x="6187441" y="3271520"/>
            <a:ext cx="5913120" cy="3586480"/>
          </a:xfrm>
          <a:prstGeom prst="rect">
            <a:avLst/>
          </a:prstGeom>
        </p:spPr>
      </p:pic>
    </p:spTree>
    <p:extLst>
      <p:ext uri="{BB962C8B-B14F-4D97-AF65-F5344CB8AC3E}">
        <p14:creationId xmlns:p14="http://schemas.microsoft.com/office/powerpoint/2010/main" val="1483516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36979F-09F9-471B-84D1-0B028D6F2DCD}"/>
              </a:ext>
            </a:extLst>
          </p:cNvPr>
          <p:cNvPicPr>
            <a:picLocks noChangeAspect="1"/>
          </p:cNvPicPr>
          <p:nvPr/>
        </p:nvPicPr>
        <p:blipFill>
          <a:blip r:embed="rId2"/>
          <a:stretch>
            <a:fillRect/>
          </a:stretch>
        </p:blipFill>
        <p:spPr>
          <a:xfrm>
            <a:off x="187902" y="9525"/>
            <a:ext cx="6062345" cy="3533775"/>
          </a:xfrm>
          <a:prstGeom prst="rect">
            <a:avLst/>
          </a:prstGeom>
        </p:spPr>
      </p:pic>
      <p:pic>
        <p:nvPicPr>
          <p:cNvPr id="3" name="Picture 2">
            <a:extLst>
              <a:ext uri="{FF2B5EF4-FFF2-40B4-BE49-F238E27FC236}">
                <a16:creationId xmlns:a16="http://schemas.microsoft.com/office/drawing/2014/main" id="{8142449F-2084-4519-BE1A-38A1A8783E0D}"/>
              </a:ext>
            </a:extLst>
          </p:cNvPr>
          <p:cNvPicPr>
            <a:picLocks noChangeAspect="1"/>
          </p:cNvPicPr>
          <p:nvPr/>
        </p:nvPicPr>
        <p:blipFill>
          <a:blip r:embed="rId3"/>
          <a:stretch>
            <a:fillRect/>
          </a:stretch>
        </p:blipFill>
        <p:spPr>
          <a:xfrm>
            <a:off x="6096000" y="9525"/>
            <a:ext cx="5991226" cy="3524250"/>
          </a:xfrm>
          <a:prstGeom prst="rect">
            <a:avLst/>
          </a:prstGeom>
        </p:spPr>
      </p:pic>
      <p:pic>
        <p:nvPicPr>
          <p:cNvPr id="4" name="Picture 3">
            <a:extLst>
              <a:ext uri="{FF2B5EF4-FFF2-40B4-BE49-F238E27FC236}">
                <a16:creationId xmlns:a16="http://schemas.microsoft.com/office/drawing/2014/main" id="{195C11F6-D48E-457E-95EA-1F1EFB807EBA}"/>
              </a:ext>
            </a:extLst>
          </p:cNvPr>
          <p:cNvPicPr>
            <a:picLocks noChangeAspect="1"/>
          </p:cNvPicPr>
          <p:nvPr/>
        </p:nvPicPr>
        <p:blipFill>
          <a:blip r:embed="rId4"/>
          <a:stretch>
            <a:fillRect/>
          </a:stretch>
        </p:blipFill>
        <p:spPr>
          <a:xfrm>
            <a:off x="187901" y="3438525"/>
            <a:ext cx="6062345" cy="3419475"/>
          </a:xfrm>
          <a:prstGeom prst="rect">
            <a:avLst/>
          </a:prstGeom>
        </p:spPr>
      </p:pic>
      <p:pic>
        <p:nvPicPr>
          <p:cNvPr id="5" name="Picture 4">
            <a:extLst>
              <a:ext uri="{FF2B5EF4-FFF2-40B4-BE49-F238E27FC236}">
                <a16:creationId xmlns:a16="http://schemas.microsoft.com/office/drawing/2014/main" id="{B35671F1-038F-4433-98D9-A3B934D1728C}"/>
              </a:ext>
            </a:extLst>
          </p:cNvPr>
          <p:cNvPicPr>
            <a:picLocks noChangeAspect="1"/>
          </p:cNvPicPr>
          <p:nvPr/>
        </p:nvPicPr>
        <p:blipFill>
          <a:blip r:embed="rId5"/>
          <a:stretch>
            <a:fillRect/>
          </a:stretch>
        </p:blipFill>
        <p:spPr>
          <a:xfrm>
            <a:off x="6096000" y="3429000"/>
            <a:ext cx="5991226" cy="3419475"/>
          </a:xfrm>
          <a:prstGeom prst="rect">
            <a:avLst/>
          </a:prstGeom>
        </p:spPr>
      </p:pic>
    </p:spTree>
    <p:extLst>
      <p:ext uri="{BB962C8B-B14F-4D97-AF65-F5344CB8AC3E}">
        <p14:creationId xmlns:p14="http://schemas.microsoft.com/office/powerpoint/2010/main" val="3262098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C66E30-1BB3-4BF3-B26E-4F648A5DA165}"/>
              </a:ext>
            </a:extLst>
          </p:cNvPr>
          <p:cNvPicPr>
            <a:picLocks noChangeAspect="1"/>
          </p:cNvPicPr>
          <p:nvPr/>
        </p:nvPicPr>
        <p:blipFill>
          <a:blip r:embed="rId2"/>
          <a:stretch>
            <a:fillRect/>
          </a:stretch>
        </p:blipFill>
        <p:spPr>
          <a:xfrm>
            <a:off x="0" y="0"/>
            <a:ext cx="5709920" cy="3524250"/>
          </a:xfrm>
          <a:prstGeom prst="rect">
            <a:avLst/>
          </a:prstGeom>
        </p:spPr>
      </p:pic>
      <p:pic>
        <p:nvPicPr>
          <p:cNvPr id="3" name="Picture 2">
            <a:extLst>
              <a:ext uri="{FF2B5EF4-FFF2-40B4-BE49-F238E27FC236}">
                <a16:creationId xmlns:a16="http://schemas.microsoft.com/office/drawing/2014/main" id="{6B974B57-D709-46D8-B13A-97B6570CCA47}"/>
              </a:ext>
            </a:extLst>
          </p:cNvPr>
          <p:cNvPicPr>
            <a:picLocks noChangeAspect="1"/>
          </p:cNvPicPr>
          <p:nvPr/>
        </p:nvPicPr>
        <p:blipFill>
          <a:blip r:embed="rId3"/>
          <a:stretch>
            <a:fillRect/>
          </a:stretch>
        </p:blipFill>
        <p:spPr>
          <a:xfrm>
            <a:off x="5659120" y="0"/>
            <a:ext cx="6532880" cy="3552825"/>
          </a:xfrm>
          <a:prstGeom prst="rect">
            <a:avLst/>
          </a:prstGeom>
        </p:spPr>
      </p:pic>
      <p:pic>
        <p:nvPicPr>
          <p:cNvPr id="4" name="Picture 3">
            <a:extLst>
              <a:ext uri="{FF2B5EF4-FFF2-40B4-BE49-F238E27FC236}">
                <a16:creationId xmlns:a16="http://schemas.microsoft.com/office/drawing/2014/main" id="{C4936C6B-4CA6-45ED-A225-3EB3D8DCFFE8}"/>
              </a:ext>
            </a:extLst>
          </p:cNvPr>
          <p:cNvPicPr>
            <a:picLocks noChangeAspect="1"/>
          </p:cNvPicPr>
          <p:nvPr/>
        </p:nvPicPr>
        <p:blipFill>
          <a:blip r:embed="rId4"/>
          <a:stretch>
            <a:fillRect/>
          </a:stretch>
        </p:blipFill>
        <p:spPr>
          <a:xfrm>
            <a:off x="79692" y="3429001"/>
            <a:ext cx="5579428" cy="3429000"/>
          </a:xfrm>
          <a:prstGeom prst="rect">
            <a:avLst/>
          </a:prstGeom>
        </p:spPr>
      </p:pic>
      <p:pic>
        <p:nvPicPr>
          <p:cNvPr id="5" name="Picture 4">
            <a:extLst>
              <a:ext uri="{FF2B5EF4-FFF2-40B4-BE49-F238E27FC236}">
                <a16:creationId xmlns:a16="http://schemas.microsoft.com/office/drawing/2014/main" id="{A76F4311-DC6D-4DA6-808B-EF1D33905E44}"/>
              </a:ext>
            </a:extLst>
          </p:cNvPr>
          <p:cNvPicPr>
            <a:picLocks noChangeAspect="1"/>
          </p:cNvPicPr>
          <p:nvPr/>
        </p:nvPicPr>
        <p:blipFill>
          <a:blip r:embed="rId5"/>
          <a:stretch>
            <a:fillRect/>
          </a:stretch>
        </p:blipFill>
        <p:spPr>
          <a:xfrm>
            <a:off x="5789612" y="3429001"/>
            <a:ext cx="6402388" cy="3429000"/>
          </a:xfrm>
          <a:prstGeom prst="rect">
            <a:avLst/>
          </a:prstGeom>
        </p:spPr>
      </p:pic>
    </p:spTree>
    <p:extLst>
      <p:ext uri="{BB962C8B-B14F-4D97-AF65-F5344CB8AC3E}">
        <p14:creationId xmlns:p14="http://schemas.microsoft.com/office/powerpoint/2010/main" val="3061537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48DFEE-6513-4BCF-B2DF-EDF53340D30B}"/>
              </a:ext>
            </a:extLst>
          </p:cNvPr>
          <p:cNvPicPr>
            <a:picLocks noChangeAspect="1"/>
          </p:cNvPicPr>
          <p:nvPr/>
        </p:nvPicPr>
        <p:blipFill>
          <a:blip r:embed="rId2"/>
          <a:stretch>
            <a:fillRect/>
          </a:stretch>
        </p:blipFill>
        <p:spPr>
          <a:xfrm>
            <a:off x="0" y="548005"/>
            <a:ext cx="5872481" cy="3486150"/>
          </a:xfrm>
          <a:prstGeom prst="rect">
            <a:avLst/>
          </a:prstGeom>
        </p:spPr>
      </p:pic>
      <p:pic>
        <p:nvPicPr>
          <p:cNvPr id="3" name="Picture 2">
            <a:extLst>
              <a:ext uri="{FF2B5EF4-FFF2-40B4-BE49-F238E27FC236}">
                <a16:creationId xmlns:a16="http://schemas.microsoft.com/office/drawing/2014/main" id="{24B83A56-E8B2-4D19-8901-353B2CF4C2E9}"/>
              </a:ext>
            </a:extLst>
          </p:cNvPr>
          <p:cNvPicPr>
            <a:picLocks noChangeAspect="1"/>
          </p:cNvPicPr>
          <p:nvPr/>
        </p:nvPicPr>
        <p:blipFill>
          <a:blip r:embed="rId3"/>
          <a:stretch>
            <a:fillRect/>
          </a:stretch>
        </p:blipFill>
        <p:spPr>
          <a:xfrm>
            <a:off x="5872482" y="548005"/>
            <a:ext cx="6004558" cy="3486150"/>
          </a:xfrm>
          <a:prstGeom prst="rect">
            <a:avLst/>
          </a:prstGeom>
        </p:spPr>
      </p:pic>
    </p:spTree>
    <p:extLst>
      <p:ext uri="{BB962C8B-B14F-4D97-AF65-F5344CB8AC3E}">
        <p14:creationId xmlns:p14="http://schemas.microsoft.com/office/powerpoint/2010/main" val="426990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968568-F5ED-454D-A074-022EB57A4344}"/>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800" kern="1200" dirty="0">
                <a:solidFill>
                  <a:srgbClr val="FFFFFF"/>
                </a:solidFill>
                <a:latin typeface="+mj-lt"/>
                <a:ea typeface="+mj-ea"/>
                <a:cs typeface="+mj-cs"/>
              </a:rPr>
              <a:t> 5 </a:t>
            </a:r>
            <a:r>
              <a:rPr lang="en-US" sz="3800" b="1" kern="1200" dirty="0">
                <a:solidFill>
                  <a:srgbClr val="FFFFFF"/>
                </a:solidFill>
                <a:latin typeface="+mj-lt"/>
                <a:ea typeface="+mj-ea"/>
                <a:cs typeface="+mj-cs"/>
              </a:rPr>
              <a:t>Stadiums who host maximum number of Matches </a:t>
            </a:r>
          </a:p>
        </p:txBody>
      </p:sp>
      <p:cxnSp>
        <p:nvCxnSpPr>
          <p:cNvPr id="10" name="Straight Connector 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B1F9C5A-A09F-457B-A3D5-B70BDED9E322}"/>
              </a:ext>
            </a:extLst>
          </p:cNvPr>
          <p:cNvPicPr>
            <a:picLocks noChangeAspect="1"/>
          </p:cNvPicPr>
          <p:nvPr/>
        </p:nvPicPr>
        <p:blipFill>
          <a:blip r:embed="rId2"/>
          <a:stretch>
            <a:fillRect/>
          </a:stretch>
        </p:blipFill>
        <p:spPr>
          <a:xfrm>
            <a:off x="320040" y="3272822"/>
            <a:ext cx="11496821" cy="2471815"/>
          </a:xfrm>
          <a:prstGeom prst="rect">
            <a:avLst/>
          </a:prstGeom>
        </p:spPr>
      </p:pic>
    </p:spTree>
    <p:extLst>
      <p:ext uri="{BB962C8B-B14F-4D97-AF65-F5344CB8AC3E}">
        <p14:creationId xmlns:p14="http://schemas.microsoft.com/office/powerpoint/2010/main" val="4259367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911B-A641-40E1-9E79-AEC3CC7E09F1}"/>
              </a:ext>
            </a:extLst>
          </p:cNvPr>
          <p:cNvSpPr>
            <a:spLocks noGrp="1"/>
          </p:cNvSpPr>
          <p:nvPr>
            <p:ph type="title"/>
          </p:nvPr>
        </p:nvSpPr>
        <p:spPr>
          <a:xfrm>
            <a:off x="839788" y="365125"/>
            <a:ext cx="10515600" cy="650875"/>
          </a:xfrm>
        </p:spPr>
        <p:txBody>
          <a:bodyPr>
            <a:normAutofit/>
          </a:bodyPr>
          <a:lstStyle/>
          <a:p>
            <a:r>
              <a:rPr lang="en-US" sz="3600" dirty="0"/>
              <a:t>           </a:t>
            </a:r>
            <a:r>
              <a:rPr lang="en-US" sz="3600" b="1" dirty="0">
                <a:solidFill>
                  <a:schemeClr val="accent4">
                    <a:lumMod val="75000"/>
                  </a:schemeClr>
                </a:solidFill>
              </a:rPr>
              <a:t>Best Player for each Team(Franchise)</a:t>
            </a:r>
          </a:p>
        </p:txBody>
      </p:sp>
      <p:sp>
        <p:nvSpPr>
          <p:cNvPr id="3" name="Text Placeholder 2">
            <a:extLst>
              <a:ext uri="{FF2B5EF4-FFF2-40B4-BE49-F238E27FC236}">
                <a16:creationId xmlns:a16="http://schemas.microsoft.com/office/drawing/2014/main" id="{DC4A55D4-F86A-4A80-98C8-B5EC3211EFFF}"/>
              </a:ext>
            </a:extLst>
          </p:cNvPr>
          <p:cNvSpPr>
            <a:spLocks noGrp="1"/>
          </p:cNvSpPr>
          <p:nvPr>
            <p:ph type="body" idx="1"/>
          </p:nvPr>
        </p:nvSpPr>
        <p:spPr>
          <a:xfrm>
            <a:off x="839788" y="1208090"/>
            <a:ext cx="5157787" cy="583766"/>
          </a:xfrm>
        </p:spPr>
        <p:txBody>
          <a:bodyPr>
            <a:normAutofit lnSpcReduction="10000"/>
          </a:bodyPr>
          <a:lstStyle/>
          <a:p>
            <a:r>
              <a:rPr lang="en-US" dirty="0">
                <a:solidFill>
                  <a:schemeClr val="accent1">
                    <a:lumMod val="50000"/>
                  </a:schemeClr>
                </a:solidFill>
              </a:rPr>
              <a:t>Team Name</a:t>
            </a:r>
          </a:p>
        </p:txBody>
      </p:sp>
      <p:sp>
        <p:nvSpPr>
          <p:cNvPr id="4" name="Content Placeholder 3">
            <a:extLst>
              <a:ext uri="{FF2B5EF4-FFF2-40B4-BE49-F238E27FC236}">
                <a16:creationId xmlns:a16="http://schemas.microsoft.com/office/drawing/2014/main" id="{F2F7FC85-8050-488A-9E2B-51E895245819}"/>
              </a:ext>
            </a:extLst>
          </p:cNvPr>
          <p:cNvSpPr>
            <a:spLocks noGrp="1"/>
          </p:cNvSpPr>
          <p:nvPr>
            <p:ph sz="half" idx="2"/>
          </p:nvPr>
        </p:nvSpPr>
        <p:spPr>
          <a:xfrm>
            <a:off x="839788" y="1791856"/>
            <a:ext cx="5157787" cy="4397807"/>
          </a:xfrm>
        </p:spPr>
        <p:txBody>
          <a:bodyPr>
            <a:normAutofit fontScale="55000" lnSpcReduction="20000"/>
          </a:bodyPr>
          <a:lstStyle/>
          <a:p>
            <a:r>
              <a:rPr lang="en-US" dirty="0"/>
              <a:t>Sunrisers Hyderabad</a:t>
            </a:r>
          </a:p>
          <a:p>
            <a:r>
              <a:rPr lang="en-US" dirty="0"/>
              <a:t>Mumbai Indians</a:t>
            </a:r>
          </a:p>
          <a:p>
            <a:r>
              <a:rPr lang="en-US" dirty="0"/>
              <a:t>Rising Pune Supergiant</a:t>
            </a:r>
          </a:p>
          <a:p>
            <a:r>
              <a:rPr lang="en-US" dirty="0"/>
              <a:t>Royal Challengers Bangalore</a:t>
            </a:r>
          </a:p>
          <a:p>
            <a:r>
              <a:rPr lang="en-US" dirty="0"/>
              <a:t>Kolkata Knight Riders</a:t>
            </a:r>
          </a:p>
          <a:p>
            <a:r>
              <a:rPr lang="en-US" dirty="0"/>
              <a:t>Delhi Daredevils</a:t>
            </a:r>
          </a:p>
          <a:p>
            <a:r>
              <a:rPr lang="en-US" dirty="0"/>
              <a:t>Kings XI Punjab</a:t>
            </a:r>
          </a:p>
          <a:p>
            <a:r>
              <a:rPr lang="en-US" dirty="0"/>
              <a:t>Rajasthan Royals</a:t>
            </a:r>
          </a:p>
          <a:p>
            <a:r>
              <a:rPr lang="en-US" dirty="0"/>
              <a:t>Deccan Chargers</a:t>
            </a:r>
          </a:p>
          <a:p>
            <a:r>
              <a:rPr lang="en-US" dirty="0"/>
              <a:t>Pune Warriors</a:t>
            </a:r>
          </a:p>
          <a:p>
            <a:r>
              <a:rPr lang="en-US" dirty="0"/>
              <a:t>Gujarat Lions</a:t>
            </a:r>
          </a:p>
          <a:p>
            <a:r>
              <a:rPr lang="en-US" dirty="0"/>
              <a:t>Chennai Super Kings</a:t>
            </a:r>
          </a:p>
          <a:p>
            <a:r>
              <a:rPr lang="en-US" dirty="0"/>
              <a:t>Kochi Tuskers Kerala</a:t>
            </a:r>
          </a:p>
          <a:p>
            <a:r>
              <a:rPr lang="en-US" dirty="0"/>
              <a:t>Rising Pune Supergiants</a:t>
            </a:r>
          </a:p>
        </p:txBody>
      </p:sp>
      <p:sp>
        <p:nvSpPr>
          <p:cNvPr id="5" name="Text Placeholder 4">
            <a:extLst>
              <a:ext uri="{FF2B5EF4-FFF2-40B4-BE49-F238E27FC236}">
                <a16:creationId xmlns:a16="http://schemas.microsoft.com/office/drawing/2014/main" id="{12963BCF-C10D-4663-9DAF-63D9EF8309D8}"/>
              </a:ext>
            </a:extLst>
          </p:cNvPr>
          <p:cNvSpPr>
            <a:spLocks noGrp="1"/>
          </p:cNvSpPr>
          <p:nvPr>
            <p:ph type="body" sz="quarter" idx="3"/>
          </p:nvPr>
        </p:nvSpPr>
        <p:spPr>
          <a:xfrm>
            <a:off x="6172200" y="1283856"/>
            <a:ext cx="5183188" cy="406400"/>
          </a:xfrm>
        </p:spPr>
        <p:txBody>
          <a:bodyPr>
            <a:normAutofit lnSpcReduction="10000"/>
          </a:bodyPr>
          <a:lstStyle/>
          <a:p>
            <a:r>
              <a:rPr lang="en-US" dirty="0">
                <a:solidFill>
                  <a:schemeClr val="accent1">
                    <a:lumMod val="50000"/>
                  </a:schemeClr>
                </a:solidFill>
              </a:rPr>
              <a:t>Player Name</a:t>
            </a:r>
          </a:p>
        </p:txBody>
      </p:sp>
      <p:sp>
        <p:nvSpPr>
          <p:cNvPr id="6" name="Content Placeholder 5">
            <a:extLst>
              <a:ext uri="{FF2B5EF4-FFF2-40B4-BE49-F238E27FC236}">
                <a16:creationId xmlns:a16="http://schemas.microsoft.com/office/drawing/2014/main" id="{61D914D2-55A9-4CDE-9E5E-DE4BFF5345D0}"/>
              </a:ext>
            </a:extLst>
          </p:cNvPr>
          <p:cNvSpPr>
            <a:spLocks noGrp="1"/>
          </p:cNvSpPr>
          <p:nvPr>
            <p:ph sz="quarter" idx="4"/>
          </p:nvPr>
        </p:nvSpPr>
        <p:spPr>
          <a:xfrm>
            <a:off x="6172200" y="1791856"/>
            <a:ext cx="5183188" cy="4397807"/>
          </a:xfrm>
        </p:spPr>
        <p:txBody>
          <a:bodyPr>
            <a:normAutofit fontScale="55000" lnSpcReduction="20000"/>
          </a:bodyPr>
          <a:lstStyle/>
          <a:p>
            <a:r>
              <a:rPr lang="en-US" dirty="0"/>
              <a:t>DA Warner</a:t>
            </a:r>
          </a:p>
          <a:p>
            <a:r>
              <a:rPr lang="en-US" dirty="0"/>
              <a:t>RG Sharma</a:t>
            </a:r>
          </a:p>
          <a:p>
            <a:r>
              <a:rPr lang="en-US" dirty="0"/>
              <a:t>BA Stokes</a:t>
            </a:r>
          </a:p>
          <a:p>
            <a:r>
              <a:rPr lang="en-US" dirty="0"/>
              <a:t>CH Gayle</a:t>
            </a:r>
          </a:p>
          <a:p>
            <a:r>
              <a:rPr lang="en-US" dirty="0"/>
              <a:t>G Gambhir</a:t>
            </a:r>
          </a:p>
          <a:p>
            <a:r>
              <a:rPr lang="en-US" dirty="0"/>
              <a:t>V Sehwag</a:t>
            </a:r>
          </a:p>
          <a:p>
            <a:r>
              <a:rPr lang="en-US" dirty="0"/>
              <a:t>SE Marsh</a:t>
            </a:r>
          </a:p>
          <a:p>
            <a:r>
              <a:rPr lang="en-US" dirty="0"/>
              <a:t>AM Rahane</a:t>
            </a:r>
          </a:p>
          <a:p>
            <a:r>
              <a:rPr lang="en-US" dirty="0"/>
              <a:t>AC Gilchrist</a:t>
            </a:r>
          </a:p>
          <a:p>
            <a:r>
              <a:rPr lang="en-US" dirty="0"/>
              <a:t>SPD Smith</a:t>
            </a:r>
          </a:p>
          <a:p>
            <a:r>
              <a:rPr lang="en-US" dirty="0"/>
              <a:t>DR Smith &amp; AJ Finch</a:t>
            </a:r>
          </a:p>
          <a:p>
            <a:r>
              <a:rPr lang="en-US" dirty="0"/>
              <a:t>SK Raina &amp; MS Dhoni</a:t>
            </a:r>
          </a:p>
          <a:p>
            <a:r>
              <a:rPr lang="en-US" dirty="0"/>
              <a:t>BJ Hodge &amp; BB McCullum</a:t>
            </a:r>
          </a:p>
          <a:p>
            <a:r>
              <a:rPr lang="en-US" dirty="0"/>
              <a:t>AM Rahane &amp; AB Dinda</a:t>
            </a:r>
          </a:p>
        </p:txBody>
      </p:sp>
    </p:spTree>
    <p:extLst>
      <p:ext uri="{BB962C8B-B14F-4D97-AF65-F5344CB8AC3E}">
        <p14:creationId xmlns:p14="http://schemas.microsoft.com/office/powerpoint/2010/main" val="3363106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18D14-D684-47F3-BE23-DC026460F097}"/>
              </a:ext>
            </a:extLst>
          </p:cNvPr>
          <p:cNvSpPr>
            <a:spLocks noGrp="1"/>
          </p:cNvSpPr>
          <p:nvPr>
            <p:ph type="title"/>
          </p:nvPr>
        </p:nvSpPr>
        <p:spPr>
          <a:xfrm>
            <a:off x="804673" y="2072641"/>
            <a:ext cx="4573475" cy="1757679"/>
          </a:xfrm>
        </p:spPr>
        <p:txBody>
          <a:bodyPr vert="horz" lIns="91440" tIns="45720" rIns="91440" bIns="45720" rtlCol="0" anchor="t">
            <a:normAutofit/>
          </a:bodyPr>
          <a:lstStyle/>
          <a:p>
            <a:r>
              <a:rPr lang="en-US" sz="4800" kern="1200" dirty="0">
                <a:solidFill>
                  <a:schemeClr val="bg1"/>
                </a:solidFill>
                <a:latin typeface="+mj-lt"/>
                <a:ea typeface="+mj-ea"/>
                <a:cs typeface="+mj-cs"/>
              </a:rPr>
              <a:t>                               </a:t>
            </a:r>
            <a:r>
              <a:rPr lang="en-US" sz="4000" kern="1200" dirty="0">
                <a:solidFill>
                  <a:srgbClr val="00B050"/>
                </a:solidFill>
                <a:latin typeface="+mj-lt"/>
                <a:ea typeface="+mj-ea"/>
                <a:cs typeface="+mj-cs"/>
              </a:rPr>
              <a:t>THANK YOU</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9215C2D8-3147-4F1B-8A37-6ED4B6E0EF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96456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5F1DBFC4-DB39-486C-AA52-2A5A114B7E50}"/>
              </a:ext>
            </a:extLst>
          </p:cNvPr>
          <p:cNvSpPr>
            <a:spLocks noGrp="1"/>
          </p:cNvSpPr>
          <p:nvPr>
            <p:ph type="title"/>
          </p:nvPr>
        </p:nvSpPr>
        <p:spPr>
          <a:xfrm>
            <a:off x="535020" y="685800"/>
            <a:ext cx="2780271" cy="5105400"/>
          </a:xfrm>
        </p:spPr>
        <p:txBody>
          <a:bodyPr>
            <a:normAutofit/>
          </a:bodyPr>
          <a:lstStyle/>
          <a:p>
            <a:r>
              <a:rPr lang="en-US" sz="4000" dirty="0">
                <a:solidFill>
                  <a:srgbClr val="FFFFFF"/>
                </a:solidFill>
              </a:rPr>
              <a:t>                        Data Loading and Description</a:t>
            </a:r>
          </a:p>
        </p:txBody>
      </p:sp>
      <p:graphicFrame>
        <p:nvGraphicFramePr>
          <p:cNvPr id="22" name="Content Placeholder 2">
            <a:extLst>
              <a:ext uri="{FF2B5EF4-FFF2-40B4-BE49-F238E27FC236}">
                <a16:creationId xmlns:a16="http://schemas.microsoft.com/office/drawing/2014/main" id="{34DFC39F-34B9-4452-9C79-0CCC604A38BF}"/>
              </a:ext>
            </a:extLst>
          </p:cNvPr>
          <p:cNvGraphicFramePr>
            <a:graphicFrameLocks noGrp="1"/>
          </p:cNvGraphicFramePr>
          <p:nvPr>
            <p:ph idx="1"/>
            <p:extLst>
              <p:ext uri="{D42A27DB-BD31-4B8C-83A1-F6EECF244321}">
                <p14:modId xmlns:p14="http://schemas.microsoft.com/office/powerpoint/2010/main" val="198801517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6365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5">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F8718E-F8B0-4427-918C-F3AF2F7C0100}"/>
              </a:ext>
            </a:extLst>
          </p:cNvPr>
          <p:cNvSpPr>
            <a:spLocks noGrp="1"/>
          </p:cNvSpPr>
          <p:nvPr>
            <p:ph type="title"/>
          </p:nvPr>
        </p:nvSpPr>
        <p:spPr>
          <a:xfrm>
            <a:off x="1018604" y="1053042"/>
            <a:ext cx="4458424" cy="3068357"/>
          </a:xfrm>
          <a:prstGeom prst="ellipse">
            <a:avLst/>
          </a:prstGeom>
        </p:spPr>
        <p:txBody>
          <a:bodyPr vert="horz" lIns="91440" tIns="45720" rIns="91440" bIns="45720" rtlCol="0" anchor="b">
            <a:normAutofit/>
          </a:bodyPr>
          <a:lstStyle/>
          <a:p>
            <a:r>
              <a:rPr lang="en-US" sz="6000">
                <a:solidFill>
                  <a:srgbClr val="FFFFFF"/>
                </a:solidFill>
              </a:rPr>
              <a:t>Data in Dataset</a:t>
            </a:r>
            <a:endParaRPr lang="en-US" sz="6000" dirty="0">
              <a:solidFill>
                <a:srgbClr val="FFFFFF"/>
              </a:solidFill>
            </a:endParaRPr>
          </a:p>
        </p:txBody>
      </p:sp>
      <p:pic>
        <p:nvPicPr>
          <p:cNvPr id="5" name="Content Placeholder 4">
            <a:extLst>
              <a:ext uri="{FF2B5EF4-FFF2-40B4-BE49-F238E27FC236}">
                <a16:creationId xmlns:a16="http://schemas.microsoft.com/office/drawing/2014/main" id="{5C23CF55-6098-4325-BEFE-169ABFCBEB3E}"/>
              </a:ext>
            </a:extLst>
          </p:cNvPr>
          <p:cNvPicPr>
            <a:picLocks noGrp="1" noChangeAspect="1"/>
          </p:cNvPicPr>
          <p:nvPr>
            <p:ph idx="1"/>
          </p:nvPr>
        </p:nvPicPr>
        <p:blipFill>
          <a:blip r:embed="rId2"/>
          <a:stretch>
            <a:fillRect/>
          </a:stretch>
        </p:blipFill>
        <p:spPr>
          <a:xfrm>
            <a:off x="6120494" y="3429000"/>
            <a:ext cx="6071506" cy="3105714"/>
          </a:xfrm>
          <a:prstGeom prst="rect">
            <a:avLst/>
          </a:prstGeom>
        </p:spPr>
      </p:pic>
      <p:cxnSp>
        <p:nvCxnSpPr>
          <p:cNvPr id="23" name="Straight Connector 17">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4" name="Straight Connector 19">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05470B10-2B85-4991-90E9-8E8373D59CB3}"/>
              </a:ext>
            </a:extLst>
          </p:cNvPr>
          <p:cNvPicPr>
            <a:picLocks noChangeAspect="1"/>
          </p:cNvPicPr>
          <p:nvPr/>
        </p:nvPicPr>
        <p:blipFill>
          <a:blip r:embed="rId3"/>
          <a:stretch>
            <a:fillRect/>
          </a:stretch>
        </p:blipFill>
        <p:spPr>
          <a:xfrm>
            <a:off x="6139428" y="323286"/>
            <a:ext cx="6052572" cy="3105713"/>
          </a:xfrm>
          <a:prstGeom prst="rect">
            <a:avLst/>
          </a:prstGeom>
        </p:spPr>
      </p:pic>
    </p:spTree>
    <p:extLst>
      <p:ext uri="{BB962C8B-B14F-4D97-AF65-F5344CB8AC3E}">
        <p14:creationId xmlns:p14="http://schemas.microsoft.com/office/powerpoint/2010/main" val="4012597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FDB33-B4C9-4725-A750-8E9C05C2362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2800" dirty="0">
                <a:solidFill>
                  <a:schemeClr val="bg1"/>
                </a:solidFill>
              </a:rPr>
              <a:t> </a:t>
            </a:r>
            <a:r>
              <a:rPr lang="en-US" sz="3000" dirty="0">
                <a:solidFill>
                  <a:srgbClr val="FFFFFF"/>
                </a:solidFill>
              </a:rPr>
              <a:t>Pre Processing Data</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Content Placeholder 9">
            <a:extLst>
              <a:ext uri="{FF2B5EF4-FFF2-40B4-BE49-F238E27FC236}">
                <a16:creationId xmlns:a16="http://schemas.microsoft.com/office/drawing/2014/main" id="{D8E526E0-351F-4651-81BF-061165C3FC71}"/>
              </a:ext>
            </a:extLst>
          </p:cNvPr>
          <p:cNvPicPr>
            <a:picLocks noChangeAspect="1"/>
          </p:cNvPicPr>
          <p:nvPr/>
        </p:nvPicPr>
        <p:blipFill>
          <a:blip r:embed="rId2"/>
          <a:stretch>
            <a:fillRect/>
          </a:stretch>
        </p:blipFill>
        <p:spPr>
          <a:xfrm>
            <a:off x="653100" y="2813281"/>
            <a:ext cx="4454013" cy="3684588"/>
          </a:xfrm>
          <a:prstGeom prst="rect">
            <a:avLst/>
          </a:prstGeom>
        </p:spPr>
      </p:pic>
      <p:sp>
        <p:nvSpPr>
          <p:cNvPr id="10" name="Text Placeholder 2">
            <a:extLst>
              <a:ext uri="{FF2B5EF4-FFF2-40B4-BE49-F238E27FC236}">
                <a16:creationId xmlns:a16="http://schemas.microsoft.com/office/drawing/2014/main" id="{81A2739F-2ABB-40E8-B7BF-310082522A02}"/>
              </a:ext>
            </a:extLst>
          </p:cNvPr>
          <p:cNvSpPr txBox="1">
            <a:spLocks/>
          </p:cNvSpPr>
          <p:nvPr/>
        </p:nvSpPr>
        <p:spPr>
          <a:xfrm>
            <a:off x="453908" y="2336204"/>
            <a:ext cx="5157787" cy="521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Actual Data</a:t>
            </a:r>
          </a:p>
        </p:txBody>
      </p:sp>
      <p:sp>
        <p:nvSpPr>
          <p:cNvPr id="12" name="Content Placeholder 5">
            <a:extLst>
              <a:ext uri="{FF2B5EF4-FFF2-40B4-BE49-F238E27FC236}">
                <a16:creationId xmlns:a16="http://schemas.microsoft.com/office/drawing/2014/main" id="{8CA20980-0326-4F15-8641-5A3532E1A431}"/>
              </a:ext>
            </a:extLst>
          </p:cNvPr>
          <p:cNvSpPr txBox="1">
            <a:spLocks/>
          </p:cNvSpPr>
          <p:nvPr/>
        </p:nvSpPr>
        <p:spPr>
          <a:xfrm>
            <a:off x="6421582" y="2857467"/>
            <a:ext cx="5183188" cy="221329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City column have 7 missing values</a:t>
            </a:r>
          </a:p>
          <a:p>
            <a:r>
              <a:rPr lang="en-US" sz="1600" dirty="0"/>
              <a:t>Winner has 3 missing values</a:t>
            </a:r>
          </a:p>
          <a:p>
            <a:r>
              <a:rPr lang="en-US" sz="1600" dirty="0"/>
              <a:t>Player of match have 3 missing values</a:t>
            </a:r>
          </a:p>
          <a:p>
            <a:r>
              <a:rPr lang="en-US" sz="1600" dirty="0"/>
              <a:t>Umpire1 and Umpire2 have 1 missing value</a:t>
            </a:r>
          </a:p>
          <a:p>
            <a:r>
              <a:rPr lang="en-US" sz="1600" dirty="0"/>
              <a:t>Umpire 3 has around 90% missing values.</a:t>
            </a:r>
          </a:p>
          <a:p>
            <a:endParaRPr lang="en-US" sz="1600" dirty="0"/>
          </a:p>
          <a:p>
            <a:pPr marL="0" indent="0">
              <a:buFont typeface="Arial" panose="020B0604020202020204" pitchFamily="34" charset="0"/>
              <a:buNone/>
            </a:pPr>
            <a:endParaRPr lang="en-US" dirty="0"/>
          </a:p>
        </p:txBody>
      </p:sp>
      <p:sp>
        <p:nvSpPr>
          <p:cNvPr id="14" name="Text Placeholder 4">
            <a:extLst>
              <a:ext uri="{FF2B5EF4-FFF2-40B4-BE49-F238E27FC236}">
                <a16:creationId xmlns:a16="http://schemas.microsoft.com/office/drawing/2014/main" id="{8B005B0F-53D3-4B1D-BD0A-0F63B7496567}"/>
              </a:ext>
            </a:extLst>
          </p:cNvPr>
          <p:cNvSpPr txBox="1">
            <a:spLocks/>
          </p:cNvSpPr>
          <p:nvPr/>
        </p:nvSpPr>
        <p:spPr>
          <a:xfrm>
            <a:off x="6355712" y="2292018"/>
            <a:ext cx="5183188" cy="521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            Missing Values</a:t>
            </a:r>
          </a:p>
        </p:txBody>
      </p:sp>
    </p:spTree>
    <p:extLst>
      <p:ext uri="{BB962C8B-B14F-4D97-AF65-F5344CB8AC3E}">
        <p14:creationId xmlns:p14="http://schemas.microsoft.com/office/powerpoint/2010/main" val="2153924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E1D1-EB43-43C2-9CCF-570E127E3564}"/>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sz="3700" kern="1200">
                <a:solidFill>
                  <a:schemeClr val="tx1"/>
                </a:solidFill>
                <a:latin typeface="+mj-lt"/>
                <a:ea typeface="+mj-ea"/>
                <a:cs typeface="+mj-cs"/>
              </a:rPr>
              <a:t>                       Analysis and Replaced Missing Values</a:t>
            </a:r>
          </a:p>
        </p:txBody>
      </p:sp>
      <p:sp>
        <p:nvSpPr>
          <p:cNvPr id="3" name="Content Placeholder 2">
            <a:extLst>
              <a:ext uri="{FF2B5EF4-FFF2-40B4-BE49-F238E27FC236}">
                <a16:creationId xmlns:a16="http://schemas.microsoft.com/office/drawing/2014/main" id="{96429669-FB0A-4900-AB66-CF4C7929A869}"/>
              </a:ext>
            </a:extLst>
          </p:cNvPr>
          <p:cNvSpPr>
            <a:spLocks noGrp="1"/>
          </p:cNvSpPr>
          <p:nvPr>
            <p:ph sz="half" idx="1"/>
          </p:nvPr>
        </p:nvSpPr>
        <p:spPr>
          <a:xfrm>
            <a:off x="762000" y="2279018"/>
            <a:ext cx="5314543" cy="3375920"/>
          </a:xfrm>
        </p:spPr>
        <p:txBody>
          <a:bodyPr vert="horz" lIns="91440" tIns="45720" rIns="91440" bIns="45720" rtlCol="0" anchor="t">
            <a:normAutofit/>
          </a:bodyPr>
          <a:lstStyle/>
          <a:p>
            <a:r>
              <a:rPr lang="en-US" sz="1500" b="1" dirty="0">
                <a:solidFill>
                  <a:srgbClr val="FF0000"/>
                </a:solidFill>
              </a:rPr>
              <a:t>City</a:t>
            </a:r>
            <a:r>
              <a:rPr lang="en-US" sz="1500" dirty="0"/>
              <a:t>: - Replaced missing values of 7 city with “Dubai” as venue of that match was “Dubai International Cricket Stadium”.</a:t>
            </a:r>
          </a:p>
          <a:p>
            <a:r>
              <a:rPr lang="en-US" sz="1500" b="1" dirty="0">
                <a:solidFill>
                  <a:srgbClr val="FF0000"/>
                </a:solidFill>
              </a:rPr>
              <a:t>Winner</a:t>
            </a:r>
            <a:r>
              <a:rPr lang="en-US" sz="1500" dirty="0"/>
              <a:t>: - Checked there are 3 matches with no result, means match has been abandon due to heavy rain or bad flood lights.</a:t>
            </a:r>
          </a:p>
          <a:p>
            <a:r>
              <a:rPr lang="en-US" sz="1500" b="1" dirty="0">
                <a:solidFill>
                  <a:srgbClr val="FF0000"/>
                </a:solidFill>
              </a:rPr>
              <a:t>Player of the Match</a:t>
            </a:r>
            <a:r>
              <a:rPr lang="en-US" sz="1500" dirty="0"/>
              <a:t>: - Checked there are 3 matches where player of match is null, but this 3 matches have no result so we keep that as it is.</a:t>
            </a:r>
          </a:p>
          <a:p>
            <a:r>
              <a:rPr lang="en-US" sz="1500" b="1" dirty="0">
                <a:solidFill>
                  <a:srgbClr val="FF0000"/>
                </a:solidFill>
              </a:rPr>
              <a:t>Umpire1</a:t>
            </a:r>
            <a:r>
              <a:rPr lang="en-US" sz="1500" dirty="0"/>
              <a:t>: - Replaced 1 missing value with mode of Umpire 1.</a:t>
            </a:r>
          </a:p>
          <a:p>
            <a:r>
              <a:rPr lang="en-US" sz="1500" b="1" dirty="0">
                <a:solidFill>
                  <a:srgbClr val="FF0000"/>
                </a:solidFill>
              </a:rPr>
              <a:t>Umpire2</a:t>
            </a:r>
            <a:r>
              <a:rPr lang="en-US" sz="1500" dirty="0"/>
              <a:t>: - Replaced 1 missing value with mode of Umpire 2.</a:t>
            </a:r>
          </a:p>
          <a:p>
            <a:endParaRPr lang="en-US" sz="1500" dirty="0"/>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2DB316E7-EB13-44F7-BF5E-AE97DD7D9F49}"/>
              </a:ext>
            </a:extLst>
          </p:cNvPr>
          <p:cNvPicPr>
            <a:picLocks noGrp="1" noChangeAspect="1"/>
          </p:cNvPicPr>
          <p:nvPr>
            <p:ph sz="half" idx="2"/>
          </p:nvPr>
        </p:nvPicPr>
        <p:blipFill>
          <a:blip r:embed="rId2"/>
          <a:stretch>
            <a:fillRect/>
          </a:stretch>
        </p:blipFill>
        <p:spPr>
          <a:xfrm>
            <a:off x="7884057" y="709447"/>
            <a:ext cx="3796790" cy="3663901"/>
          </a:xfrm>
          <a:prstGeom prst="rect">
            <a:avLst/>
          </a:prstGeom>
        </p:spPr>
      </p:pic>
    </p:spTree>
    <p:extLst>
      <p:ext uri="{BB962C8B-B14F-4D97-AF65-F5344CB8AC3E}">
        <p14:creationId xmlns:p14="http://schemas.microsoft.com/office/powerpoint/2010/main" val="127781977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9" name="Group 28">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0"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1"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32"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3"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4"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5"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7792AD0D-960C-496C-A7F1-902B678B4DD3}"/>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                        Some More Analysis on Data</a:t>
            </a:r>
            <a:endParaRPr lang="en-US" sz="4000" dirty="0">
              <a:solidFill>
                <a:srgbClr val="FFFFFF"/>
              </a:solidFill>
            </a:endParaRPr>
          </a:p>
        </p:txBody>
      </p:sp>
      <p:graphicFrame>
        <p:nvGraphicFramePr>
          <p:cNvPr id="22" name="Content Placeholder 2">
            <a:extLst>
              <a:ext uri="{FF2B5EF4-FFF2-40B4-BE49-F238E27FC236}">
                <a16:creationId xmlns:a16="http://schemas.microsoft.com/office/drawing/2014/main" id="{07512EC4-DE4D-4794-AECB-22390F733442}"/>
              </a:ext>
            </a:extLst>
          </p:cNvPr>
          <p:cNvGraphicFramePr>
            <a:graphicFrameLocks noGrp="1"/>
          </p:cNvGraphicFramePr>
          <p:nvPr>
            <p:ph idx="1"/>
            <p:extLst>
              <p:ext uri="{D42A27DB-BD31-4B8C-83A1-F6EECF244321}">
                <p14:modId xmlns:p14="http://schemas.microsoft.com/office/powerpoint/2010/main" val="294428615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3946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408F8E44-681D-43AD-97A9-9ABD40E823F1}"/>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                                 Some Interesting Data’s</a:t>
            </a:r>
            <a:endParaRPr lang="en-US" sz="4000" dirty="0">
              <a:solidFill>
                <a:srgbClr val="FFFFFF"/>
              </a:solidFill>
            </a:endParaRPr>
          </a:p>
        </p:txBody>
      </p:sp>
      <p:graphicFrame>
        <p:nvGraphicFramePr>
          <p:cNvPr id="5" name="Content Placeholder 2">
            <a:extLst>
              <a:ext uri="{FF2B5EF4-FFF2-40B4-BE49-F238E27FC236}">
                <a16:creationId xmlns:a16="http://schemas.microsoft.com/office/drawing/2014/main" id="{A19F9AD6-67B5-48BD-8B26-64506C82EADF}"/>
              </a:ext>
            </a:extLst>
          </p:cNvPr>
          <p:cNvGraphicFramePr>
            <a:graphicFrameLocks noGrp="1"/>
          </p:cNvGraphicFramePr>
          <p:nvPr>
            <p:ph idx="1"/>
            <p:extLst>
              <p:ext uri="{D42A27DB-BD31-4B8C-83A1-F6EECF244321}">
                <p14:modId xmlns:p14="http://schemas.microsoft.com/office/powerpoint/2010/main" val="152578275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026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FDB33-B4C9-4725-A750-8E9C05C2362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2800" dirty="0">
                <a:solidFill>
                  <a:srgbClr val="FFFFFF"/>
                </a:solidFill>
              </a:rPr>
              <a:t>Which team played maximum number of matches in IPL(2008-18)?</a:t>
            </a:r>
            <a:br>
              <a:rPr lang="en-US" sz="2800" dirty="0">
                <a:solidFill>
                  <a:srgbClr val="FFFFFF"/>
                </a:solidFill>
              </a:rPr>
            </a:br>
            <a:r>
              <a:rPr lang="en-US" sz="2800" dirty="0">
                <a:solidFill>
                  <a:srgbClr val="FF0000"/>
                </a:solidFill>
              </a:rPr>
              <a:t>Mumbai Indians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337F2C9-435C-4C6E-958F-9F2624DC1063}"/>
              </a:ext>
            </a:extLst>
          </p:cNvPr>
          <p:cNvPicPr>
            <a:picLocks noChangeAspect="1"/>
          </p:cNvPicPr>
          <p:nvPr/>
        </p:nvPicPr>
        <p:blipFill>
          <a:blip r:embed="rId2"/>
          <a:stretch>
            <a:fillRect/>
          </a:stretch>
        </p:blipFill>
        <p:spPr>
          <a:xfrm>
            <a:off x="304800" y="2426819"/>
            <a:ext cx="6059055" cy="3827618"/>
          </a:xfrm>
          <a:prstGeom prst="rect">
            <a:avLst/>
          </a:prstGeom>
        </p:spPr>
      </p:pic>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49B2A26-A603-4C40-A385-F17A672DB0F7}"/>
              </a:ext>
            </a:extLst>
          </p:cNvPr>
          <p:cNvPicPr>
            <a:picLocks noChangeAspect="1"/>
          </p:cNvPicPr>
          <p:nvPr/>
        </p:nvPicPr>
        <p:blipFill>
          <a:blip r:embed="rId3"/>
          <a:stretch>
            <a:fillRect/>
          </a:stretch>
        </p:blipFill>
        <p:spPr>
          <a:xfrm>
            <a:off x="6786886" y="2426819"/>
            <a:ext cx="4571990" cy="3827618"/>
          </a:xfrm>
          <a:prstGeom prst="rect">
            <a:avLst/>
          </a:prstGeom>
        </p:spPr>
      </p:pic>
    </p:spTree>
    <p:extLst>
      <p:ext uri="{BB962C8B-B14F-4D97-AF65-F5344CB8AC3E}">
        <p14:creationId xmlns:p14="http://schemas.microsoft.com/office/powerpoint/2010/main" val="4294836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849</Words>
  <Application>Microsoft Office PowerPoint</Application>
  <PresentationFormat>Widescreen</PresentationFormat>
  <Paragraphs>77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           EDA of IPL Matches(2008-2018)   MADE BY: -AMBER JAIN</vt:lpstr>
      <vt:lpstr>PROBLEM STATEMENT</vt:lpstr>
      <vt:lpstr>                        Data Loading and Description</vt:lpstr>
      <vt:lpstr>Data in Dataset</vt:lpstr>
      <vt:lpstr> Pre Processing Data</vt:lpstr>
      <vt:lpstr>                       Analysis and Replaced Missing Values</vt:lpstr>
      <vt:lpstr>                        Some More Analysis on Data</vt:lpstr>
      <vt:lpstr>                                 Some Interesting Data’s</vt:lpstr>
      <vt:lpstr>Which team played maximum number of matches in IPL(2008-18)? Mumbai Indians</vt:lpstr>
      <vt:lpstr>Which team won maximum number of matches in IPL(2008-18)? Mumbai Indians</vt:lpstr>
      <vt:lpstr>Which team won maximum percentage of matches in IPL(2008-18)? Rising Pune Supergiant</vt:lpstr>
      <vt:lpstr>Which team won maximum number of home matches in IPL(2008-18)? Mumbai Indians</vt:lpstr>
      <vt:lpstr>Which team won maximum percentage of home matches in IPL(2008-18)? Rising Pune Supergiant</vt:lpstr>
      <vt:lpstr>Which team won maximum number of away matches in IPL(2008-18)? Chennai Super Kings</vt:lpstr>
      <vt:lpstr>Which team won maximum percentage of away matches in IPL(2008-18)? Chennai Super Kings</vt:lpstr>
      <vt:lpstr>Which team won maximum percentage of matches in IPL(2008-18) if they won the toss?  Rising Pune Supergiant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5 Stadiums who host maximum number of Matches </vt:lpstr>
      <vt:lpstr>           Best Player for each Team(Franchise)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EDA of IPL Matches(2008-2018)   MADE BY: -AMBER JAIN</dc:title>
  <dc:creator>Jain, Amber A.</dc:creator>
  <cp:lastModifiedBy>Jain, Amber A.</cp:lastModifiedBy>
  <cp:revision>19</cp:revision>
  <dcterms:created xsi:type="dcterms:W3CDTF">2019-04-09T17:40:17Z</dcterms:created>
  <dcterms:modified xsi:type="dcterms:W3CDTF">2019-04-13T14:45:59Z</dcterms:modified>
</cp:coreProperties>
</file>