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8"/>
  </p:notesMasterIdLst>
  <p:sldIdLst>
    <p:sldId id="256" r:id="rId5"/>
    <p:sldId id="258" r:id="rId6"/>
    <p:sldId id="259" r:id="rId7"/>
  </p:sldIdLst>
  <p:sldSz cx="9144000" cy="5143500" type="screen16x9"/>
  <p:notesSz cx="6858000" cy="9144000"/>
  <p:embeddedFontLst>
    <p:embeddedFont>
      <p:font typeface="Titillium Web" panose="020B0604020202020204" charset="0"/>
      <p:regular r:id="rId9"/>
      <p:bold r:id="rId10"/>
      <p:italic r:id="rId11"/>
      <p:boldItalic r:id="rId12"/>
    </p:embeddedFont>
    <p:embeddedFont>
      <p:font typeface="Titillium Web SemiBold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B5920-5A6D-69E8-DA8E-E8BFF95AC3B0}" v="342" dt="2020-09-14T14:18:14.169"/>
    <p1510:client id="{5E6CC037-79B3-4889-9FBE-6E87FEC91B5F}" v="223" dt="2020-09-28T06:40:15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ta Grigelionytė" userId="S::greta.grigelionyte@vtmc.lt::304c8ee9-2505-4635-8cad-a60dc819737d" providerId="AD" clId="Web-{302B5920-5A6D-69E8-DA8E-E8BFF95AC3B0}"/>
    <pc:docChg chg="delSld modSld">
      <pc:chgData name="Greta Grigelionytė" userId="S::greta.grigelionyte@vtmc.lt::304c8ee9-2505-4635-8cad-a60dc819737d" providerId="AD" clId="Web-{302B5920-5A6D-69E8-DA8E-E8BFF95AC3B0}" dt="2020-09-14T14:18:14.169" v="339" actId="20577"/>
      <pc:docMkLst>
        <pc:docMk/>
      </pc:docMkLst>
      <pc:sldChg chg="modSp">
        <pc:chgData name="Greta Grigelionytė" userId="S::greta.grigelionyte@vtmc.lt::304c8ee9-2505-4635-8cad-a60dc819737d" providerId="AD" clId="Web-{302B5920-5A6D-69E8-DA8E-E8BFF95AC3B0}" dt="2020-09-14T10:28:43.742" v="72" actId="20577"/>
        <pc:sldMkLst>
          <pc:docMk/>
          <pc:sldMk cId="0" sldId="256"/>
        </pc:sldMkLst>
        <pc:spChg chg="mod">
          <ac:chgData name="Greta Grigelionytė" userId="S::greta.grigelionyte@vtmc.lt::304c8ee9-2505-4635-8cad-a60dc819737d" providerId="AD" clId="Web-{302B5920-5A6D-69E8-DA8E-E8BFF95AC3B0}" dt="2020-09-14T10:28:43.742" v="72" actId="20577"/>
          <ac:spMkLst>
            <pc:docMk/>
            <pc:sldMk cId="0" sldId="256"/>
            <ac:spMk id="54" creationId="{00000000-0000-0000-0000-000000000000}"/>
          </ac:spMkLst>
        </pc:spChg>
        <pc:picChg chg="mod">
          <ac:chgData name="Greta Grigelionytė" userId="S::greta.grigelionyte@vtmc.lt::304c8ee9-2505-4635-8cad-a60dc819737d" providerId="AD" clId="Web-{302B5920-5A6D-69E8-DA8E-E8BFF95AC3B0}" dt="2020-09-14T10:26:55.378" v="4" actId="1076"/>
          <ac:picMkLst>
            <pc:docMk/>
            <pc:sldMk cId="0" sldId="256"/>
            <ac:picMk id="55" creationId="{00000000-0000-0000-0000-000000000000}"/>
          </ac:picMkLst>
        </pc:picChg>
      </pc:sldChg>
      <pc:sldChg chg="modSp del">
        <pc:chgData name="Greta Grigelionytė" userId="S::greta.grigelionyte@vtmc.lt::304c8ee9-2505-4635-8cad-a60dc819737d" providerId="AD" clId="Web-{302B5920-5A6D-69E8-DA8E-E8BFF95AC3B0}" dt="2020-09-14T14:16:42.730" v="300"/>
        <pc:sldMkLst>
          <pc:docMk/>
          <pc:sldMk cId="0" sldId="257"/>
        </pc:sldMkLst>
        <pc:spChg chg="mod">
          <ac:chgData name="Greta Grigelionytė" userId="S::greta.grigelionyte@vtmc.lt::304c8ee9-2505-4635-8cad-a60dc819737d" providerId="AD" clId="Web-{302B5920-5A6D-69E8-DA8E-E8BFF95AC3B0}" dt="2020-09-14T14:12:14.588" v="235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">
        <pc:chgData name="Greta Grigelionytė" userId="S::greta.grigelionyte@vtmc.lt::304c8ee9-2505-4635-8cad-a60dc819737d" providerId="AD" clId="Web-{302B5920-5A6D-69E8-DA8E-E8BFF95AC3B0}" dt="2020-09-14T14:18:14.169" v="339" actId="20577"/>
        <pc:sldMkLst>
          <pc:docMk/>
          <pc:sldMk cId="0" sldId="258"/>
        </pc:sldMkLst>
        <pc:spChg chg="mod">
          <ac:chgData name="Greta Grigelionytė" userId="S::greta.grigelionyte@vtmc.lt::304c8ee9-2505-4635-8cad-a60dc819737d" providerId="AD" clId="Web-{302B5920-5A6D-69E8-DA8E-E8BFF95AC3B0}" dt="2020-09-14T14:18:14.169" v="339" actId="20577"/>
          <ac:spMkLst>
            <pc:docMk/>
            <pc:sldMk cId="0" sldId="258"/>
            <ac:spMk id="65" creationId="{00000000-0000-0000-0000-000000000000}"/>
          </ac:spMkLst>
        </pc:spChg>
        <pc:picChg chg="mod">
          <ac:chgData name="Greta Grigelionytė" userId="S::greta.grigelionyte@vtmc.lt::304c8ee9-2505-4635-8cad-a60dc819737d" providerId="AD" clId="Web-{302B5920-5A6D-69E8-DA8E-E8BFF95AC3B0}" dt="2020-09-14T14:16:31.136" v="299" actId="1076"/>
          <ac:picMkLst>
            <pc:docMk/>
            <pc:sldMk cId="0" sldId="258"/>
            <ac:picMk id="66" creationId="{00000000-0000-0000-0000-000000000000}"/>
          </ac:picMkLst>
        </pc:picChg>
      </pc:sldChg>
    </pc:docChg>
  </pc:docChgLst>
  <pc:docChgLst>
    <pc:chgData name="Greta Grigelionytė" userId="S::greta.grigelionyte@vtmc.lt::304c8ee9-2505-4635-8cad-a60dc819737d" providerId="AD" clId="Web-{5E6CC037-79B3-4889-9FBE-6E87FEC91B5F}"/>
    <pc:docChg chg="addSld modSld">
      <pc:chgData name="Greta Grigelionytė" userId="S::greta.grigelionyte@vtmc.lt::304c8ee9-2505-4635-8cad-a60dc819737d" providerId="AD" clId="Web-{5E6CC037-79B3-4889-9FBE-6E87FEC91B5F}" dt="2020-09-28T06:40:12.670" v="219" actId="20577"/>
      <pc:docMkLst>
        <pc:docMk/>
      </pc:docMkLst>
      <pc:sldChg chg="delSp modSp add replId">
        <pc:chgData name="Greta Grigelionytė" userId="S::greta.grigelionyte@vtmc.lt::304c8ee9-2505-4635-8cad-a60dc819737d" providerId="AD" clId="Web-{5E6CC037-79B3-4889-9FBE-6E87FEC91B5F}" dt="2020-09-28T06:40:12.670" v="219" actId="20577"/>
        <pc:sldMkLst>
          <pc:docMk/>
          <pc:sldMk cId="3236899870" sldId="259"/>
        </pc:sldMkLst>
        <pc:spChg chg="mod">
          <ac:chgData name="Greta Grigelionytė" userId="S::greta.grigelionyte@vtmc.lt::304c8ee9-2505-4635-8cad-a60dc819737d" providerId="AD" clId="Web-{5E6CC037-79B3-4889-9FBE-6E87FEC91B5F}" dt="2020-09-28T06:40:12.670" v="219" actId="20577"/>
          <ac:spMkLst>
            <pc:docMk/>
            <pc:sldMk cId="3236899870" sldId="259"/>
            <ac:spMk id="65" creationId="{00000000-0000-0000-0000-000000000000}"/>
          </ac:spMkLst>
        </pc:spChg>
        <pc:picChg chg="del">
          <ac:chgData name="Greta Grigelionytė" userId="S::greta.grigelionyte@vtmc.lt::304c8ee9-2505-4635-8cad-a60dc819737d" providerId="AD" clId="Web-{5E6CC037-79B3-4889-9FBE-6E87FEC91B5F}" dt="2020-09-28T06:32:44.491" v="51"/>
          <ac:picMkLst>
            <pc:docMk/>
            <pc:sldMk cId="3236899870" sldId="259"/>
            <ac:picMk id="6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1a7de9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1a7de9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1a7de9f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1a7de9f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1a7de9f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1a7de9f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95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1225" y="117575"/>
            <a:ext cx="8892900" cy="4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/>
                <a:ea typeface="Titillium Web"/>
                <a:cs typeface="Titillium Web"/>
                <a:sym typeface="Titillium Web"/>
              </a:rPr>
              <a:t>HTML </a:t>
            </a:r>
            <a:r>
              <a:rPr lang="en" dirty="0" err="1">
                <a:latin typeface="Titillium Web"/>
                <a:ea typeface="Titillium Web"/>
                <a:cs typeface="Titillium Web"/>
                <a:sym typeface="Titillium Web"/>
              </a:rPr>
              <a:t>lentelės</a:t>
            </a:r>
            <a:endParaRPr dirty="0" err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Lentelėms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naudojama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komanda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kuri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būtinai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turi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būti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užbaigta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pabaigos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žyme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Lentelę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sudaro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eilutės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ir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langeliai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. Tiek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eilutėms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tiek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langeliams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formuoti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yra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atskiros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komandos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lang="en" sz="900" dirty="0">
              <a:latin typeface="Titillium Web"/>
              <a:ea typeface="Titillium Web"/>
              <a:cs typeface="Titillium Web"/>
            </a:endParaRPr>
          </a:p>
          <a:p>
            <a:endParaRPr lang="en" sz="900" dirty="0">
              <a:latin typeface="Titillium Web"/>
              <a:ea typeface="Titillium Web"/>
              <a:cs typeface="Titillium Web"/>
            </a:endParaRPr>
          </a:p>
          <a:p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Eilutėms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 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kurti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naudojama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komanda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(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angl.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Table Row),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su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privaloma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pabaigos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žyme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, o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langeliams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– 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(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angl.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Table Data)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ir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atitinkamai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&lt;/td&gt;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. </a:t>
            </a:r>
            <a:endParaRPr lang="en"/>
          </a:p>
          <a:p>
            <a:endParaRPr lang="en" sz="9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Komanda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&lt;caption&gt;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su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pabaigos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žyme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&lt;/caption&gt;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yra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skirta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lentelės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pavadinimui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, o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komanda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 dirty="0" err="1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(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angl.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Table Header)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su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pabaigos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žyme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Titillium Web"/>
                <a:cs typeface="Titillium Web"/>
                <a:sym typeface="Titillium Web"/>
              </a:rPr>
              <a:t>&lt;/</a:t>
            </a:r>
            <a:r>
              <a:rPr lang="en" sz="900" dirty="0" err="1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Titillium Web"/>
                <a:cs typeface="Titillium Web"/>
                <a:sym typeface="Titillium Web"/>
              </a:rPr>
              <a:t>th</a:t>
            </a:r>
            <a:r>
              <a:rPr lang="en" sz="900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Titillium Web"/>
                <a:cs typeface="Titillium Web"/>
                <a:sym typeface="Titillium Web"/>
              </a:rPr>
              <a:t>&gt;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žymi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eilutę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paryškintu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tekstu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(table header -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lentelės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 err="1">
                <a:latin typeface="Titillium Web"/>
                <a:ea typeface="Titillium Web"/>
                <a:cs typeface="Titillium Web"/>
                <a:sym typeface="Titillium Web"/>
              </a:rPr>
              <a:t>antraštė</a:t>
            </a: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900" dirty="0">
              <a:latin typeface="Titillium Web"/>
              <a:ea typeface="Titillium Web"/>
              <a:cs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err="1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Lentelės</a:t>
            </a:r>
            <a:r>
              <a:rPr lang="en" sz="900" dirty="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r>
              <a:rPr lang="en" sz="900" dirty="0" err="1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pavyzdys</a:t>
            </a:r>
            <a:r>
              <a:rPr lang="en" sz="900" dirty="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:</a:t>
            </a:r>
            <a:endParaRPr sz="900" dirty="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8" y="2218466"/>
            <a:ext cx="8552500" cy="22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21225" y="117575"/>
            <a:ext cx="8483400" cy="4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Stulpelių, antraščių atributai (&lt;th&gt; ir &lt;td&gt; 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" sz="900" dirty="0">
                <a:latin typeface="Titillium Web"/>
                <a:ea typeface="Titillium Web"/>
                <a:cs typeface="Titillium Web"/>
                <a:sym typeface="Titillium Web"/>
              </a:rPr>
              <a:t>Komandos &lt;th&gt; ir &lt;td&gt; yra labai panašios, tiksliau komanda &lt;th&gt; yra atskiras komandos &lt;td&gt; atvejis, kai tekstas langelyje yra paryškintas (angl. Bold) ir jo turinys </a:t>
            </a: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pagal nutylėjimą centruotas tiek horizontaliai, tiek vertikaliai. Šis elementas skirtas lentelės antraštėms kurti.</a:t>
            </a:r>
            <a:endParaRPr lang="en" sz="900">
              <a:latin typeface="Titillium Web"/>
              <a:ea typeface="Titillium Web"/>
              <a:cs typeface="Courier New"/>
            </a:endParaRPr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latin typeface="Titillium Web"/>
              <a:ea typeface="Titillium Web"/>
              <a:cs typeface="Courier New"/>
            </a:endParaRPr>
          </a:p>
          <a:p>
            <a:pPr marL="457200">
              <a:buClr>
                <a:schemeClr val="dk1"/>
              </a:buClr>
              <a:buSzPts val="1100"/>
            </a:pPr>
            <a:endParaRPr lang="en" sz="900" dirty="0">
              <a:latin typeface="Titillium Web"/>
              <a:ea typeface="Courier New"/>
              <a:cs typeface="Courier New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0000"/>
                </a:solidFill>
                <a:latin typeface="Titillium Web"/>
                <a:ea typeface="Courier New"/>
                <a:cs typeface="Courier New"/>
              </a:rPr>
              <a:t>&lt;th&gt;</a:t>
            </a:r>
            <a:r>
              <a:rPr lang="en" sz="900" b="1" dirty="0">
                <a:latin typeface="Titillium Web"/>
                <a:ea typeface="Courier New"/>
                <a:cs typeface="Courier New"/>
              </a:rPr>
              <a:t> </a:t>
            </a:r>
            <a:r>
              <a:rPr lang="en" sz="900" b="1">
                <a:ea typeface="Courier New"/>
                <a:cs typeface="Courier New"/>
              </a:rPr>
              <a:t>ir </a:t>
            </a:r>
            <a:r>
              <a:rPr lang="en" sz="900" b="1">
                <a:solidFill>
                  <a:srgbClr val="FF0000"/>
                </a:solidFill>
                <a:latin typeface="Titillium Web"/>
                <a:ea typeface="Courier New"/>
                <a:cs typeface="Courier New"/>
              </a:rPr>
              <a:t>&lt;td&gt;</a:t>
            </a:r>
            <a:r>
              <a:rPr lang="en" sz="900" b="1" dirty="0">
                <a:latin typeface="Titillium Web"/>
                <a:ea typeface="Courier New"/>
                <a:cs typeface="Courier New"/>
              </a:rPr>
              <a:t> </a:t>
            </a:r>
            <a:r>
              <a:rPr lang="en" sz="900" b="1">
                <a:ea typeface="Courier New"/>
                <a:cs typeface="Courier New"/>
              </a:rPr>
              <a:t>elementų atributai stulpelių jungimui:</a:t>
            </a:r>
            <a:endParaRPr lang="en" sz="900" b="1" dirty="0">
              <a:ea typeface="Courier New"/>
              <a:cs typeface="Courier New"/>
            </a:endParaRPr>
          </a:p>
          <a:p>
            <a:pPr marL="457200">
              <a:buClr>
                <a:schemeClr val="dk1"/>
              </a:buClr>
              <a:buSzPts val="1100"/>
            </a:pPr>
            <a:endParaRPr lang="en" sz="900">
              <a:latin typeface="Titillium Web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colspan=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"skaičius"</a:t>
            </a: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 - Šis atributas naudojamas nurodyti, kiek stulpelių turi aprėpti konkretus langelis.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rowspan=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"skaičius"</a:t>
            </a: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Šis atributas naudojamas nurodyti, kiek eilučių turi aprėpti konkretus langelis.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buClr>
                <a:schemeClr val="dk1"/>
              </a:buClr>
              <a:buSzPts val="1100"/>
            </a:pPr>
            <a:endParaRPr lang="en" sz="900" dirty="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Colspan ir rowspan naudojimas:</a:t>
            </a:r>
            <a:endParaRPr sz="900"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tillium Web SemiBold"/>
              <a:ea typeface="Titillium Web"/>
              <a:cs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ea typeface="Titillium Web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2499810"/>
            <a:ext cx="8399124" cy="200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21225" y="117575"/>
            <a:ext cx="8483400" cy="4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latin typeface="Titillium Web"/>
                <a:ea typeface="Titillium Web"/>
                <a:cs typeface="Titillium Web"/>
                <a:sym typeface="Titillium Web"/>
              </a:rPr>
              <a:t>Lentelės</a:t>
            </a:r>
            <a:r>
              <a:rPr lang="en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dirty="0" err="1">
                <a:latin typeface="Titillium Web"/>
                <a:ea typeface="Titillium Web"/>
                <a:cs typeface="Titillium Web"/>
                <a:sym typeface="Titillium Web"/>
              </a:rPr>
              <a:t>stilizavimas</a:t>
            </a:r>
            <a:r>
              <a:rPr lang="en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dirty="0" err="1">
                <a:latin typeface="Titillium Web"/>
                <a:ea typeface="Titillium Web"/>
                <a:cs typeface="Titillium Web"/>
                <a:sym typeface="Titillium Web"/>
              </a:rPr>
              <a:t>su</a:t>
            </a:r>
            <a:r>
              <a:rPr lang="en" dirty="0">
                <a:latin typeface="Titillium Web"/>
                <a:ea typeface="Titillium Web"/>
                <a:cs typeface="Titillium Web"/>
                <a:sym typeface="Titillium Web"/>
              </a:rPr>
              <a:t> CSS</a:t>
            </a:r>
            <a:endParaRPr lang="en" dirty="0">
              <a:latin typeface="Titillium Web"/>
              <a:ea typeface="Titillium Web"/>
              <a:cs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900" dirty="0">
              <a:latin typeface="Titillium Web"/>
              <a:ea typeface="Titillium Web"/>
            </a:endParaRPr>
          </a:p>
          <a:p>
            <a:pPr>
              <a:buClr>
                <a:schemeClr val="dk1"/>
              </a:buClr>
              <a:buSzPts val="1100"/>
            </a:pPr>
            <a:endParaRPr lang="en" sz="900" dirty="0">
              <a:latin typeface="Titillium Web"/>
            </a:endParaRPr>
          </a:p>
          <a:p>
            <a:pPr>
              <a:buClr>
                <a:schemeClr val="dk1"/>
              </a:buClr>
              <a:buSzPts val="1100"/>
            </a:pPr>
            <a:endParaRPr lang="en" sz="1200" dirty="0">
              <a:latin typeface="Titillium Web"/>
              <a:sym typeface="Titillium Web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 err="1">
                <a:latin typeface="Titillium Web"/>
                <a:sym typeface="Titillium Web"/>
              </a:rPr>
              <a:t>Jeigu</a:t>
            </a:r>
            <a:r>
              <a:rPr lang="en" sz="1200" dirty="0">
                <a:latin typeface="Titillium Web"/>
                <a:sym typeface="Titillium Web"/>
              </a:rPr>
              <a:t> </a:t>
            </a:r>
            <a:r>
              <a:rPr lang="en" sz="1200" dirty="0" err="1">
                <a:latin typeface="Titillium Web"/>
                <a:sym typeface="Titillium Web"/>
              </a:rPr>
              <a:t>neatvaizduojamas</a:t>
            </a:r>
            <a:r>
              <a:rPr lang="en" sz="1200" dirty="0">
                <a:latin typeface="Titillium Web"/>
                <a:sym typeface="Titillium Web"/>
              </a:rPr>
              <a:t> </a:t>
            </a:r>
            <a:r>
              <a:rPr lang="en" sz="1200" dirty="0" err="1">
                <a:latin typeface="Titillium Web"/>
                <a:sym typeface="Titillium Web"/>
              </a:rPr>
              <a:t>rėmelis</a:t>
            </a:r>
            <a:r>
              <a:rPr lang="en" sz="1200" dirty="0">
                <a:latin typeface="Titillium Web"/>
                <a:sym typeface="Titillium Web"/>
              </a:rPr>
              <a:t>:</a:t>
            </a:r>
            <a:endParaRPr sz="12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ea typeface="Titillium Web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FF0000"/>
                </a:solidFill>
                <a:latin typeface="Courier New"/>
                <a:ea typeface="Titillium Web SemiBold"/>
              </a:rPr>
              <a:t>table, </a:t>
            </a:r>
            <a:r>
              <a:rPr lang="en" sz="1200" dirty="0" err="1">
                <a:solidFill>
                  <a:srgbClr val="FF0000"/>
                </a:solidFill>
                <a:latin typeface="Courier New"/>
                <a:ea typeface="Titillium Web SemiBold"/>
              </a:rPr>
              <a:t>th</a:t>
            </a:r>
            <a:r>
              <a:rPr lang="en" sz="1200" dirty="0">
                <a:solidFill>
                  <a:srgbClr val="FF0000"/>
                </a:solidFill>
                <a:latin typeface="Courier New"/>
                <a:ea typeface="Titillium Web SemiBold"/>
              </a:rPr>
              <a:t>, td {</a:t>
            </a:r>
            <a:r>
              <a:rPr lang="en" sz="1200" dirty="0">
                <a:latin typeface="Courier New"/>
                <a:ea typeface="Titillium Web SemiBold"/>
              </a:rPr>
              <a:t>  </a:t>
            </a:r>
          </a:p>
          <a:p>
            <a:pPr marL="457200">
              <a:buClr>
                <a:schemeClr val="dk1"/>
              </a:buClr>
              <a:buSzPts val="1100"/>
            </a:pPr>
            <a:r>
              <a:rPr lang="en" sz="1200" dirty="0">
                <a:latin typeface="Courier New"/>
                <a:ea typeface="Titillium Web SemiBold"/>
              </a:rPr>
              <a:t>  </a:t>
            </a:r>
            <a:r>
              <a:rPr lang="en" sz="1200" dirty="0">
                <a:solidFill>
                  <a:srgbClr val="0070C0"/>
                </a:solidFill>
                <a:latin typeface="Courier New"/>
                <a:ea typeface="Titillium Web SemiBold"/>
              </a:rPr>
              <a:t>border:</a:t>
            </a:r>
            <a:r>
              <a:rPr lang="en" sz="1200" dirty="0">
                <a:latin typeface="Courier New"/>
                <a:ea typeface="Titillium Web SemiBold"/>
              </a:rPr>
              <a:t> 1px solid #000;</a:t>
            </a:r>
            <a:endParaRPr lang="en" sz="1200">
              <a:latin typeface="Courier New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FF0000"/>
                </a:solidFill>
                <a:latin typeface="Courier New"/>
                <a:ea typeface="Titillium Web SemiBold"/>
              </a:rPr>
              <a:t>}</a:t>
            </a:r>
          </a:p>
          <a:p>
            <a:pPr>
              <a:buClr>
                <a:schemeClr val="dk1"/>
              </a:buClr>
              <a:buSzPts val="1100"/>
            </a:pPr>
            <a:endParaRPr lang="en" sz="1200">
              <a:latin typeface="Titillium Web"/>
              <a:ea typeface="Titillium Web SemiBold"/>
              <a:cs typeface="Titillium Web SemiBold"/>
            </a:endParaRPr>
          </a:p>
          <a:p>
            <a:pPr>
              <a:buClr>
                <a:schemeClr val="dk1"/>
              </a:buClr>
              <a:buSzPts val="1100"/>
            </a:pPr>
            <a:endParaRPr lang="en" sz="1200" dirty="0">
              <a:latin typeface="Titillium Web SemiBold"/>
              <a:ea typeface="Titillium Web SemiBold"/>
              <a:cs typeface="Titillium Web SemiBold"/>
            </a:endParaRPr>
          </a:p>
          <a:p>
            <a:pPr>
              <a:buClr>
                <a:schemeClr val="dk1"/>
              </a:buClr>
              <a:buSzPts val="1100"/>
            </a:pPr>
            <a:endParaRPr lang="en" sz="1200" dirty="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Fono </a:t>
            </a:r>
            <a:r>
              <a:rPr lang="en" sz="1200" dirty="0" err="1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spalva</a:t>
            </a:r>
            <a:r>
              <a:rPr lang="en" sz="1200" dirty="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:</a:t>
            </a:r>
            <a:endParaRPr lang="en" sz="1200" dirty="0"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Titillium Web SemiBold"/>
              <a:ea typeface="Titillium Web"/>
              <a:cs typeface="Titillium Web"/>
            </a:endParaRPr>
          </a:p>
          <a:p>
            <a:r>
              <a:rPr lang="en" sz="1200" dirty="0">
                <a:latin typeface="Titillium Web SemiBold"/>
                <a:ea typeface="Titillium Web"/>
              </a:rPr>
              <a:t>          </a:t>
            </a:r>
            <a:r>
              <a:rPr lang="en" sz="1200" dirty="0">
                <a:solidFill>
                  <a:srgbClr val="0070C0"/>
                </a:solidFill>
                <a:latin typeface="Titillium Web SemiBold"/>
                <a:ea typeface="Titillium Web"/>
              </a:rPr>
              <a:t> </a:t>
            </a:r>
            <a:r>
              <a:rPr lang="en" sz="1200" dirty="0">
                <a:solidFill>
                  <a:srgbClr val="0070C0"/>
                </a:solidFill>
                <a:latin typeface="Courier New"/>
                <a:ea typeface="Titillium Web"/>
              </a:rPr>
              <a:t> background:</a:t>
            </a:r>
            <a:r>
              <a:rPr lang="en" sz="1200" dirty="0">
                <a:latin typeface="Courier New"/>
                <a:ea typeface="Titillium Web"/>
              </a:rPr>
              <a:t> #eee;</a:t>
            </a:r>
          </a:p>
          <a:p>
            <a:r>
              <a:rPr lang="en" sz="1200" dirty="0">
                <a:latin typeface="Courier New"/>
                <a:ea typeface="Titillium Web"/>
              </a:rPr>
              <a:t>      </a:t>
            </a:r>
            <a:r>
              <a:rPr lang="en" sz="1200" dirty="0">
                <a:solidFill>
                  <a:srgbClr val="0070C0"/>
                </a:solidFill>
                <a:latin typeface="Courier New"/>
                <a:ea typeface="Titillium Web"/>
              </a:rPr>
              <a:t>background-color</a:t>
            </a:r>
            <a:r>
              <a:rPr lang="en" sz="1200" dirty="0">
                <a:latin typeface="Courier New"/>
                <a:ea typeface="Titillium Web"/>
              </a:rPr>
              <a:t>: #eee;</a:t>
            </a:r>
          </a:p>
          <a:p>
            <a:endParaRPr lang="en-GB" sz="1200" dirty="0">
              <a:ea typeface="Titillium Web"/>
            </a:endParaRPr>
          </a:p>
          <a:p>
            <a:endParaRPr lang="en-GB" sz="1200" dirty="0">
              <a:ea typeface="Titillium Web"/>
            </a:endParaRPr>
          </a:p>
          <a:p>
            <a:r>
              <a:rPr lang="en-GB" sz="1200" dirty="0" err="1">
                <a:ea typeface="Titillium Web"/>
              </a:rPr>
              <a:t>Rėmelio</a:t>
            </a:r>
            <a:r>
              <a:rPr lang="en-GB" sz="1200" dirty="0">
                <a:ea typeface="Titillium Web"/>
              </a:rPr>
              <a:t> "</a:t>
            </a:r>
            <a:r>
              <a:rPr lang="en-GB" sz="1200" dirty="0" err="1">
                <a:ea typeface="Titillium Web"/>
              </a:rPr>
              <a:t>suliejimas</a:t>
            </a:r>
            <a:r>
              <a:rPr lang="en-GB" sz="1200" dirty="0">
                <a:ea typeface="Titillium Web"/>
              </a:rPr>
              <a:t>" (</a:t>
            </a:r>
            <a:r>
              <a:rPr lang="en-GB" sz="1200" dirty="0" err="1">
                <a:ea typeface="Titillium Web"/>
              </a:rPr>
              <a:t>kad</a:t>
            </a:r>
            <a:r>
              <a:rPr lang="en-GB" sz="1200" dirty="0">
                <a:ea typeface="Titillium Web"/>
              </a:rPr>
              <a:t> </a:t>
            </a:r>
            <a:r>
              <a:rPr lang="en-GB" sz="1200" dirty="0" err="1">
                <a:ea typeface="Titillium Web"/>
              </a:rPr>
              <a:t>nebūtų</a:t>
            </a:r>
            <a:r>
              <a:rPr lang="en-GB" sz="1200" dirty="0">
                <a:ea typeface="Titillium Web"/>
              </a:rPr>
              <a:t> </a:t>
            </a:r>
            <a:r>
              <a:rPr lang="en-GB" sz="1200" dirty="0" err="1">
                <a:ea typeface="Titillium Web"/>
              </a:rPr>
              <a:t>tarpų</a:t>
            </a:r>
            <a:r>
              <a:rPr lang="en-GB" sz="1200" dirty="0">
                <a:ea typeface="Titillium Web"/>
              </a:rPr>
              <a:t> tarp </a:t>
            </a:r>
            <a:r>
              <a:rPr lang="en-GB" sz="1200" dirty="0" err="1">
                <a:ea typeface="Titillium Web"/>
              </a:rPr>
              <a:t>rėmelių</a:t>
            </a:r>
            <a:r>
              <a:rPr lang="en-GB" sz="1200" dirty="0">
                <a:ea typeface="Titillium Web"/>
              </a:rPr>
              <a:t>):</a:t>
            </a:r>
            <a:endParaRPr lang="en-GB"/>
          </a:p>
          <a:p>
            <a:endParaRPr lang="en-GB" sz="1200" dirty="0">
              <a:ea typeface="Titillium Web"/>
            </a:endParaRPr>
          </a:p>
          <a:p>
            <a:r>
              <a:rPr lang="en-GB" sz="1200" dirty="0">
                <a:ea typeface="Titillium Web"/>
              </a:rPr>
              <a:t>  </a:t>
            </a:r>
            <a:r>
              <a:rPr lang="en-GB" sz="1200" dirty="0">
                <a:solidFill>
                  <a:srgbClr val="FF0000"/>
                </a:solidFill>
                <a:ea typeface="Titillium Web"/>
              </a:rPr>
              <a:t>         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Titillium Web"/>
              </a:rPr>
              <a:t> table {</a:t>
            </a:r>
          </a:p>
          <a:p>
            <a:r>
              <a:rPr lang="en" sz="1200" dirty="0">
                <a:solidFill>
                  <a:srgbClr val="0070C0"/>
                </a:solidFill>
                <a:latin typeface="Courier New"/>
                <a:cs typeface="Courier New"/>
              </a:rPr>
              <a:t>       border-collapse:</a:t>
            </a:r>
            <a:r>
              <a:rPr lang="en" sz="1200" dirty="0">
                <a:latin typeface="Courier New"/>
                <a:cs typeface="Courier New"/>
              </a:rPr>
              <a:t> collapse;</a:t>
            </a:r>
            <a:endParaRPr lang="en-GB" sz="1200" dirty="0">
              <a:latin typeface="Courier New"/>
            </a:endParaRPr>
          </a:p>
          <a:p>
            <a:r>
              <a:rPr lang="en-GB" sz="1200" dirty="0">
                <a:latin typeface="Courier New"/>
                <a:ea typeface="Titillium Web"/>
              </a:rPr>
              <a:t>     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Titillium Web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8998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32632C95F6DD479B686A597DC72355" ma:contentTypeVersion="2" ma:contentTypeDescription="Create a new document." ma:contentTypeScope="" ma:versionID="aa81e447d27e73ff923390671e156b61">
  <xsd:schema xmlns:xsd="http://www.w3.org/2001/XMLSchema" xmlns:xs="http://www.w3.org/2001/XMLSchema" xmlns:p="http://schemas.microsoft.com/office/2006/metadata/properties" xmlns:ns2="ccd0c56d-484b-413a-894d-0601da417ad4" targetNamespace="http://schemas.microsoft.com/office/2006/metadata/properties" ma:root="true" ma:fieldsID="008d2a636c4cccb429afe6708a2342a7" ns2:_="">
    <xsd:import namespace="ccd0c56d-484b-413a-894d-0601da417a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0c56d-484b-413a-894d-0601da417a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A8491F-BA41-49C1-B330-8534C780E9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0C3F3C-304B-41A5-8CEF-D57426162E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855AE-2EC6-447F-8287-B133D7C440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d0c56d-484b-413a-894d-0601da417a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155</cp:revision>
  <dcterms:modified xsi:type="dcterms:W3CDTF">2020-09-28T06:40:16Z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0x0101008C32632C95F6DD479B686A597DC72355</vt:lpwstr>
  </property>
</Properties>
</file>