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1" r:id="rId6"/>
    <p:sldId id="279" r:id="rId7"/>
    <p:sldId id="280" r:id="rId8"/>
    <p:sldId id="264" r:id="rId9"/>
    <p:sldId id="260" r:id="rId10"/>
    <p:sldId id="262" r:id="rId11"/>
    <p:sldId id="277" r:id="rId12"/>
    <p:sldId id="284" r:id="rId13"/>
    <p:sldId id="263" r:id="rId14"/>
    <p:sldId id="265" r:id="rId15"/>
    <p:sldId id="266" r:id="rId16"/>
    <p:sldId id="271" r:id="rId17"/>
    <p:sldId id="273" r:id="rId18"/>
    <p:sldId id="282" r:id="rId19"/>
    <p:sldId id="283" r:id="rId20"/>
    <p:sldId id="267" r:id="rId21"/>
    <p:sldId id="268" r:id="rId22"/>
    <p:sldId id="269" r:id="rId23"/>
    <p:sldId id="272" r:id="rId24"/>
    <p:sldId id="270" r:id="rId25"/>
    <p:sldId id="281"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98" d="100"/>
          <a:sy n="98" d="100"/>
        </p:scale>
        <p:origin x="84" y="2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229344-1F6B-410A-BCFC-45B9CB1D5782}" type="doc">
      <dgm:prSet loTypeId="urn:microsoft.com/office/officeart/2008/layout/HorizontalMultiLevelHierarchy" loCatId="hierarchy" qsTypeId="urn:microsoft.com/office/officeart/2005/8/quickstyle/simple1" qsCatId="simple" csTypeId="urn:microsoft.com/office/officeart/2005/8/colors/colorful5" csCatId="colorful" phldr="1"/>
      <dgm:spPr/>
      <dgm:t>
        <a:bodyPr/>
        <a:lstStyle/>
        <a:p>
          <a:endParaRPr lang="en-US"/>
        </a:p>
      </dgm:t>
    </dgm:pt>
    <dgm:pt modelId="{D3AD557C-1200-4DBB-B016-8DDDB1FED3D0}">
      <dgm:prSet phldrT="[Text]"/>
      <dgm:spPr>
        <a:ln>
          <a:noFill/>
        </a:ln>
      </dgm:spPr>
      <dgm:t>
        <a:bodyPr/>
        <a:lstStyle/>
        <a:p>
          <a:r>
            <a:rPr lang="en-US" dirty="0" smtClean="0"/>
            <a:t>Workspace</a:t>
          </a:r>
          <a:endParaRPr lang="en-US" dirty="0"/>
        </a:p>
      </dgm:t>
    </dgm:pt>
    <dgm:pt modelId="{462ED516-8DE0-43A3-A154-2D26A94EF02A}" type="parTrans" cxnId="{81329405-CB48-4FA8-B698-869CF68FFA2C}">
      <dgm:prSet/>
      <dgm:spPr/>
      <dgm:t>
        <a:bodyPr/>
        <a:lstStyle/>
        <a:p>
          <a:endParaRPr lang="en-US"/>
        </a:p>
      </dgm:t>
    </dgm:pt>
    <dgm:pt modelId="{66CD4BFA-3E33-41D0-BBE5-F045B03E50BF}" type="sibTrans" cxnId="{81329405-CB48-4FA8-B698-869CF68FFA2C}">
      <dgm:prSet/>
      <dgm:spPr/>
      <dgm:t>
        <a:bodyPr/>
        <a:lstStyle/>
        <a:p>
          <a:endParaRPr lang="en-US"/>
        </a:p>
      </dgm:t>
    </dgm:pt>
    <dgm:pt modelId="{4FC6987C-05CF-4540-99D7-00A63CD6EFF5}">
      <dgm:prSet phldrT="[Text]"/>
      <dgm:spPr/>
      <dgm:t>
        <a:bodyPr/>
        <a:lstStyle/>
        <a:p>
          <a:r>
            <a:rPr lang="en-US" dirty="0" smtClean="0"/>
            <a:t>Commits</a:t>
          </a:r>
          <a:endParaRPr lang="en-US" dirty="0"/>
        </a:p>
      </dgm:t>
    </dgm:pt>
    <dgm:pt modelId="{53024823-43FA-4B19-8346-74A62CE42DC4}" type="parTrans" cxnId="{33DACE1F-AABB-4665-8223-F9C114386337}">
      <dgm:prSet/>
      <dgm:spPr/>
      <dgm:t>
        <a:bodyPr/>
        <a:lstStyle/>
        <a:p>
          <a:endParaRPr lang="en-US"/>
        </a:p>
      </dgm:t>
    </dgm:pt>
    <dgm:pt modelId="{D30CB5B2-1287-430A-89AE-9B00006D7AF7}" type="sibTrans" cxnId="{33DACE1F-AABB-4665-8223-F9C114386337}">
      <dgm:prSet/>
      <dgm:spPr/>
      <dgm:t>
        <a:bodyPr/>
        <a:lstStyle/>
        <a:p>
          <a:endParaRPr lang="en-US"/>
        </a:p>
      </dgm:t>
    </dgm:pt>
    <dgm:pt modelId="{0469A2DA-9116-4614-BD4E-624AB399E1A0}">
      <dgm:prSet phldrT="[Text]"/>
      <dgm:spPr/>
      <dgm:t>
        <a:bodyPr/>
        <a:lstStyle/>
        <a:p>
          <a:r>
            <a:rPr lang="en-US" dirty="0" smtClean="0"/>
            <a:t>Nodes</a:t>
          </a:r>
          <a:endParaRPr lang="en-US" dirty="0"/>
        </a:p>
      </dgm:t>
    </dgm:pt>
    <dgm:pt modelId="{AE8AC036-6C0F-4320-9417-12C81FE08503}" type="parTrans" cxnId="{57856A7F-B345-432F-BCD4-E42BDA8A6AD1}">
      <dgm:prSet/>
      <dgm:spPr/>
      <dgm:t>
        <a:bodyPr/>
        <a:lstStyle/>
        <a:p>
          <a:endParaRPr lang="en-US"/>
        </a:p>
      </dgm:t>
    </dgm:pt>
    <dgm:pt modelId="{F353E6E4-EA69-449A-961C-A807AFDDCFD3}" type="sibTrans" cxnId="{57856A7F-B345-432F-BCD4-E42BDA8A6AD1}">
      <dgm:prSet/>
      <dgm:spPr/>
      <dgm:t>
        <a:bodyPr/>
        <a:lstStyle/>
        <a:p>
          <a:endParaRPr lang="en-US"/>
        </a:p>
      </dgm:t>
    </dgm:pt>
    <dgm:pt modelId="{D997D07F-EA90-4826-8320-4967101C99D7}">
      <dgm:prSet phldrT="[Text]"/>
      <dgm:spPr/>
      <dgm:t>
        <a:bodyPr/>
        <a:lstStyle/>
        <a:p>
          <a:r>
            <a:rPr lang="en-US" dirty="0" smtClean="0"/>
            <a:t>Edges</a:t>
          </a:r>
          <a:endParaRPr lang="en-US" dirty="0"/>
        </a:p>
      </dgm:t>
    </dgm:pt>
    <dgm:pt modelId="{F9063CE5-1EE6-43EA-93EA-47A994711BA6}" type="parTrans" cxnId="{6278A2B5-04A0-4980-83FA-381151ED35DA}">
      <dgm:prSet/>
      <dgm:spPr/>
      <dgm:t>
        <a:bodyPr/>
        <a:lstStyle/>
        <a:p>
          <a:endParaRPr lang="en-US"/>
        </a:p>
      </dgm:t>
    </dgm:pt>
    <dgm:pt modelId="{C1D93ED9-42FE-40D4-B01C-12BFF99482DE}" type="sibTrans" cxnId="{6278A2B5-04A0-4980-83FA-381151ED35DA}">
      <dgm:prSet/>
      <dgm:spPr/>
      <dgm:t>
        <a:bodyPr/>
        <a:lstStyle/>
        <a:p>
          <a:endParaRPr lang="en-US"/>
        </a:p>
      </dgm:t>
    </dgm:pt>
    <dgm:pt modelId="{075C2FE2-E47A-4DF6-A95E-C58BE08E26EB}">
      <dgm:prSet phldrT="[Text]"/>
      <dgm:spPr/>
      <dgm:t>
        <a:bodyPr/>
        <a:lstStyle/>
        <a:p>
          <a:r>
            <a:rPr lang="en-US" dirty="0" smtClean="0"/>
            <a:t>Configurations</a:t>
          </a:r>
          <a:endParaRPr lang="en-US" dirty="0"/>
        </a:p>
      </dgm:t>
    </dgm:pt>
    <dgm:pt modelId="{0B6AE92D-0C22-467F-8516-89BA4A4A479A}" type="parTrans" cxnId="{509F5F4B-A182-4C26-BDB2-1ABED4A23058}">
      <dgm:prSet/>
      <dgm:spPr/>
      <dgm:t>
        <a:bodyPr/>
        <a:lstStyle/>
        <a:p>
          <a:endParaRPr lang="en-US"/>
        </a:p>
      </dgm:t>
    </dgm:pt>
    <dgm:pt modelId="{710091A3-2795-4906-AAA3-8F1EDA6A99FF}" type="sibTrans" cxnId="{509F5F4B-A182-4C26-BDB2-1ABED4A23058}">
      <dgm:prSet/>
      <dgm:spPr/>
      <dgm:t>
        <a:bodyPr/>
        <a:lstStyle/>
        <a:p>
          <a:endParaRPr lang="en-US"/>
        </a:p>
      </dgm:t>
    </dgm:pt>
    <dgm:pt modelId="{1588F974-E128-4523-BA76-BBA9FED65134}">
      <dgm:prSet phldrT="[Text]"/>
      <dgm:spPr/>
      <dgm:t>
        <a:bodyPr/>
        <a:lstStyle/>
        <a:p>
          <a:r>
            <a:rPr lang="en-US" dirty="0" smtClean="0"/>
            <a:t>Holding bin</a:t>
          </a:r>
          <a:endParaRPr lang="en-US" dirty="0"/>
        </a:p>
      </dgm:t>
    </dgm:pt>
    <dgm:pt modelId="{8F5D7644-94F6-41B7-9D9F-F2CEED8EFA1D}" type="parTrans" cxnId="{CEE961C8-544B-4736-B0F5-628DEF4566A9}">
      <dgm:prSet/>
      <dgm:spPr/>
      <dgm:t>
        <a:bodyPr/>
        <a:lstStyle/>
        <a:p>
          <a:endParaRPr lang="en-US"/>
        </a:p>
      </dgm:t>
    </dgm:pt>
    <dgm:pt modelId="{04569253-12A8-4F49-9652-3BE605CDBE41}" type="sibTrans" cxnId="{CEE961C8-544B-4736-B0F5-628DEF4566A9}">
      <dgm:prSet/>
      <dgm:spPr/>
      <dgm:t>
        <a:bodyPr/>
        <a:lstStyle/>
        <a:p>
          <a:endParaRPr lang="en-US"/>
        </a:p>
      </dgm:t>
    </dgm:pt>
    <dgm:pt modelId="{6EDEEA48-E055-4E45-8396-39F3F608D1A4}">
      <dgm:prSet phldrT="[Text]"/>
      <dgm:spPr/>
      <dgm:t>
        <a:bodyPr/>
        <a:lstStyle/>
        <a:p>
          <a:r>
            <a:rPr lang="en-US" dirty="0" smtClean="0"/>
            <a:t>elements</a:t>
          </a:r>
          <a:endParaRPr lang="en-US" dirty="0"/>
        </a:p>
      </dgm:t>
    </dgm:pt>
    <dgm:pt modelId="{0A667468-77BE-4ABA-8029-B541D3D208B9}" type="parTrans" cxnId="{18A09273-79B4-4D1B-914E-1A850EF471FA}">
      <dgm:prSet/>
      <dgm:spPr/>
      <dgm:t>
        <a:bodyPr/>
        <a:lstStyle/>
        <a:p>
          <a:endParaRPr lang="en-US"/>
        </a:p>
      </dgm:t>
    </dgm:pt>
    <dgm:pt modelId="{F0CDAAC3-922C-47FE-BD00-B377B3A8A0A3}" type="sibTrans" cxnId="{18A09273-79B4-4D1B-914E-1A850EF471FA}">
      <dgm:prSet/>
      <dgm:spPr/>
      <dgm:t>
        <a:bodyPr/>
        <a:lstStyle/>
        <a:p>
          <a:endParaRPr lang="en-US"/>
        </a:p>
      </dgm:t>
    </dgm:pt>
    <dgm:pt modelId="{27FE0C07-9C5F-4BA8-AC47-A33735D16538}">
      <dgm:prSet phldrT="[Text]"/>
      <dgm:spPr/>
      <dgm:t>
        <a:bodyPr/>
        <a:lstStyle/>
        <a:p>
          <a:r>
            <a:rPr lang="en-US" dirty="0" smtClean="0"/>
            <a:t>elements</a:t>
          </a:r>
          <a:endParaRPr lang="en-US" dirty="0"/>
        </a:p>
      </dgm:t>
    </dgm:pt>
    <dgm:pt modelId="{F2B1625C-6190-4614-AD9A-BCBCA6C78FF7}" type="parTrans" cxnId="{0202F6A3-DF68-44DE-A5EC-6E119FB0F2AF}">
      <dgm:prSet/>
      <dgm:spPr/>
      <dgm:t>
        <a:bodyPr/>
        <a:lstStyle/>
        <a:p>
          <a:endParaRPr lang="en-US"/>
        </a:p>
      </dgm:t>
    </dgm:pt>
    <dgm:pt modelId="{0CC05AE5-9782-48F2-98D9-C95BC70B86C1}" type="sibTrans" cxnId="{0202F6A3-DF68-44DE-A5EC-6E119FB0F2AF}">
      <dgm:prSet/>
      <dgm:spPr/>
      <dgm:t>
        <a:bodyPr/>
        <a:lstStyle/>
        <a:p>
          <a:endParaRPr lang="en-US"/>
        </a:p>
      </dgm:t>
    </dgm:pt>
    <dgm:pt modelId="{321AD4C9-2662-4B02-B8E9-92CBAE840A30}" type="pres">
      <dgm:prSet presAssocID="{0A229344-1F6B-410A-BCFC-45B9CB1D5782}" presName="Name0" presStyleCnt="0">
        <dgm:presLayoutVars>
          <dgm:chPref val="1"/>
          <dgm:dir/>
          <dgm:animOne val="branch"/>
          <dgm:animLvl val="lvl"/>
          <dgm:resizeHandles val="exact"/>
        </dgm:presLayoutVars>
      </dgm:prSet>
      <dgm:spPr/>
    </dgm:pt>
    <dgm:pt modelId="{374AE8D3-B9A5-43E1-A3F0-ACD806B64FE2}" type="pres">
      <dgm:prSet presAssocID="{D3AD557C-1200-4DBB-B016-8DDDB1FED3D0}" presName="root1" presStyleCnt="0"/>
      <dgm:spPr/>
    </dgm:pt>
    <dgm:pt modelId="{84C51477-877D-4E73-BF8B-3834A5025213}" type="pres">
      <dgm:prSet presAssocID="{D3AD557C-1200-4DBB-B016-8DDDB1FED3D0}" presName="LevelOneTextNode" presStyleLbl="node0" presStyleIdx="0" presStyleCnt="1">
        <dgm:presLayoutVars>
          <dgm:chPref val="3"/>
        </dgm:presLayoutVars>
      </dgm:prSet>
      <dgm:spPr/>
      <dgm:t>
        <a:bodyPr/>
        <a:lstStyle/>
        <a:p>
          <a:endParaRPr lang="en-US"/>
        </a:p>
      </dgm:t>
    </dgm:pt>
    <dgm:pt modelId="{9897E273-F1EF-4ADE-A1A9-33FD62659949}" type="pres">
      <dgm:prSet presAssocID="{D3AD557C-1200-4DBB-B016-8DDDB1FED3D0}" presName="level2hierChild" presStyleCnt="0"/>
      <dgm:spPr/>
    </dgm:pt>
    <dgm:pt modelId="{7DA69754-C4D9-44A4-9B1E-0709E34D53F7}" type="pres">
      <dgm:prSet presAssocID="{53024823-43FA-4B19-8346-74A62CE42DC4}" presName="conn2-1" presStyleLbl="parChTrans1D2" presStyleIdx="0" presStyleCnt="4"/>
      <dgm:spPr/>
    </dgm:pt>
    <dgm:pt modelId="{B87D4D84-BF2E-4D65-B064-D57BC0FC8539}" type="pres">
      <dgm:prSet presAssocID="{53024823-43FA-4B19-8346-74A62CE42DC4}" presName="connTx" presStyleLbl="parChTrans1D2" presStyleIdx="0" presStyleCnt="4"/>
      <dgm:spPr/>
    </dgm:pt>
    <dgm:pt modelId="{2014B05A-98DC-4365-B7C8-D32714EF537F}" type="pres">
      <dgm:prSet presAssocID="{4FC6987C-05CF-4540-99D7-00A63CD6EFF5}" presName="root2" presStyleCnt="0"/>
      <dgm:spPr/>
    </dgm:pt>
    <dgm:pt modelId="{6DE27D27-52FF-429F-81CE-525EC80CF063}" type="pres">
      <dgm:prSet presAssocID="{4FC6987C-05CF-4540-99D7-00A63CD6EFF5}" presName="LevelTwoTextNode" presStyleLbl="node2" presStyleIdx="0" presStyleCnt="4">
        <dgm:presLayoutVars>
          <dgm:chPref val="3"/>
        </dgm:presLayoutVars>
      </dgm:prSet>
      <dgm:spPr/>
      <dgm:t>
        <a:bodyPr/>
        <a:lstStyle/>
        <a:p>
          <a:endParaRPr lang="en-US"/>
        </a:p>
      </dgm:t>
    </dgm:pt>
    <dgm:pt modelId="{E98F357E-32C3-4FAB-8E22-E0558426F410}" type="pres">
      <dgm:prSet presAssocID="{4FC6987C-05CF-4540-99D7-00A63CD6EFF5}" presName="level3hierChild" presStyleCnt="0"/>
      <dgm:spPr/>
    </dgm:pt>
    <dgm:pt modelId="{93F37B2A-AC8F-47B8-992D-6DF42A8D5B81}" type="pres">
      <dgm:prSet presAssocID="{AE8AC036-6C0F-4320-9417-12C81FE08503}" presName="conn2-1" presStyleLbl="parChTrans1D2" presStyleIdx="1" presStyleCnt="4"/>
      <dgm:spPr/>
    </dgm:pt>
    <dgm:pt modelId="{11962ED7-7377-4F42-8029-00ABF571EAFF}" type="pres">
      <dgm:prSet presAssocID="{AE8AC036-6C0F-4320-9417-12C81FE08503}" presName="connTx" presStyleLbl="parChTrans1D2" presStyleIdx="1" presStyleCnt="4"/>
      <dgm:spPr/>
    </dgm:pt>
    <dgm:pt modelId="{4FCFFFE2-362B-4070-89CB-F97B4516F9E0}" type="pres">
      <dgm:prSet presAssocID="{0469A2DA-9116-4614-BD4E-624AB399E1A0}" presName="root2" presStyleCnt="0"/>
      <dgm:spPr/>
    </dgm:pt>
    <dgm:pt modelId="{684454DC-6055-4C42-8FCC-E072538D638C}" type="pres">
      <dgm:prSet presAssocID="{0469A2DA-9116-4614-BD4E-624AB399E1A0}" presName="LevelTwoTextNode" presStyleLbl="node2" presStyleIdx="1" presStyleCnt="4">
        <dgm:presLayoutVars>
          <dgm:chPref val="3"/>
        </dgm:presLayoutVars>
      </dgm:prSet>
      <dgm:spPr/>
    </dgm:pt>
    <dgm:pt modelId="{71609DB3-EE31-40CF-AB72-6B8B17C54FF6}" type="pres">
      <dgm:prSet presAssocID="{0469A2DA-9116-4614-BD4E-624AB399E1A0}" presName="level3hierChild" presStyleCnt="0"/>
      <dgm:spPr/>
    </dgm:pt>
    <dgm:pt modelId="{75FBFCDF-AFD7-4240-B4AE-1987BC7B08E1}" type="pres">
      <dgm:prSet presAssocID="{8F5D7644-94F6-41B7-9D9F-F2CEED8EFA1D}" presName="conn2-1" presStyleLbl="parChTrans1D3" presStyleIdx="0" presStyleCnt="2"/>
      <dgm:spPr/>
    </dgm:pt>
    <dgm:pt modelId="{942BA48E-C5BD-4F50-8E1E-A532E57C88C4}" type="pres">
      <dgm:prSet presAssocID="{8F5D7644-94F6-41B7-9D9F-F2CEED8EFA1D}" presName="connTx" presStyleLbl="parChTrans1D3" presStyleIdx="0" presStyleCnt="2"/>
      <dgm:spPr/>
    </dgm:pt>
    <dgm:pt modelId="{578273BD-559F-4494-B94D-55BFD2DBA9B0}" type="pres">
      <dgm:prSet presAssocID="{1588F974-E128-4523-BA76-BBA9FED65134}" presName="root2" presStyleCnt="0"/>
      <dgm:spPr/>
    </dgm:pt>
    <dgm:pt modelId="{D23A8DD6-018C-42A4-B71B-C72AEE27E238}" type="pres">
      <dgm:prSet presAssocID="{1588F974-E128-4523-BA76-BBA9FED65134}" presName="LevelTwoTextNode" presStyleLbl="node3" presStyleIdx="0" presStyleCnt="2">
        <dgm:presLayoutVars>
          <dgm:chPref val="3"/>
        </dgm:presLayoutVars>
      </dgm:prSet>
      <dgm:spPr/>
      <dgm:t>
        <a:bodyPr/>
        <a:lstStyle/>
        <a:p>
          <a:endParaRPr lang="en-US"/>
        </a:p>
      </dgm:t>
    </dgm:pt>
    <dgm:pt modelId="{3A3D89E2-3ADC-4DB9-A70E-732C7F0721BD}" type="pres">
      <dgm:prSet presAssocID="{1588F974-E128-4523-BA76-BBA9FED65134}" presName="level3hierChild" presStyleCnt="0"/>
      <dgm:spPr/>
    </dgm:pt>
    <dgm:pt modelId="{6E2D7779-B5D9-4AE2-B510-6EB1B8EEA0E1}" type="pres">
      <dgm:prSet presAssocID="{F2B1625C-6190-4614-AD9A-BCBCA6C78FF7}" presName="conn2-1" presStyleLbl="parChTrans1D4" presStyleIdx="0" presStyleCnt="1"/>
      <dgm:spPr/>
    </dgm:pt>
    <dgm:pt modelId="{D1F3E77B-FBF4-4BDA-AC04-9AB12B9F504E}" type="pres">
      <dgm:prSet presAssocID="{F2B1625C-6190-4614-AD9A-BCBCA6C78FF7}" presName="connTx" presStyleLbl="parChTrans1D4" presStyleIdx="0" presStyleCnt="1"/>
      <dgm:spPr/>
    </dgm:pt>
    <dgm:pt modelId="{3402E61D-268F-4CC1-8BFD-0CA65529200B}" type="pres">
      <dgm:prSet presAssocID="{27FE0C07-9C5F-4BA8-AC47-A33735D16538}" presName="root2" presStyleCnt="0"/>
      <dgm:spPr/>
    </dgm:pt>
    <dgm:pt modelId="{07910475-6D77-45B5-BB3A-E579D753FB40}" type="pres">
      <dgm:prSet presAssocID="{27FE0C07-9C5F-4BA8-AC47-A33735D16538}" presName="LevelTwoTextNode" presStyleLbl="node4" presStyleIdx="0" presStyleCnt="1">
        <dgm:presLayoutVars>
          <dgm:chPref val="3"/>
        </dgm:presLayoutVars>
      </dgm:prSet>
      <dgm:spPr/>
      <dgm:t>
        <a:bodyPr/>
        <a:lstStyle/>
        <a:p>
          <a:endParaRPr lang="en-US"/>
        </a:p>
      </dgm:t>
    </dgm:pt>
    <dgm:pt modelId="{42FD6D04-2102-4917-99F5-8247AB4F7471}" type="pres">
      <dgm:prSet presAssocID="{27FE0C07-9C5F-4BA8-AC47-A33735D16538}" presName="level3hierChild" presStyleCnt="0"/>
      <dgm:spPr/>
    </dgm:pt>
    <dgm:pt modelId="{2889A7E5-1F40-42F8-9315-478D696696C2}" type="pres">
      <dgm:prSet presAssocID="{0A667468-77BE-4ABA-8029-B541D3D208B9}" presName="conn2-1" presStyleLbl="parChTrans1D3" presStyleIdx="1" presStyleCnt="2"/>
      <dgm:spPr/>
    </dgm:pt>
    <dgm:pt modelId="{E39D3B54-87A8-410F-86A7-15CEDFE0C42F}" type="pres">
      <dgm:prSet presAssocID="{0A667468-77BE-4ABA-8029-B541D3D208B9}" presName="connTx" presStyleLbl="parChTrans1D3" presStyleIdx="1" presStyleCnt="2"/>
      <dgm:spPr/>
    </dgm:pt>
    <dgm:pt modelId="{DAC48FB4-F408-4F85-8F91-61B8BA046671}" type="pres">
      <dgm:prSet presAssocID="{6EDEEA48-E055-4E45-8396-39F3F608D1A4}" presName="root2" presStyleCnt="0"/>
      <dgm:spPr/>
    </dgm:pt>
    <dgm:pt modelId="{96C4AEA1-B249-4271-B862-66FF6EBCE9BC}" type="pres">
      <dgm:prSet presAssocID="{6EDEEA48-E055-4E45-8396-39F3F608D1A4}" presName="LevelTwoTextNode" presStyleLbl="node3" presStyleIdx="1" presStyleCnt="2">
        <dgm:presLayoutVars>
          <dgm:chPref val="3"/>
        </dgm:presLayoutVars>
      </dgm:prSet>
      <dgm:spPr/>
      <dgm:t>
        <a:bodyPr/>
        <a:lstStyle/>
        <a:p>
          <a:endParaRPr lang="en-US"/>
        </a:p>
      </dgm:t>
    </dgm:pt>
    <dgm:pt modelId="{76CBF9FE-0CF3-4611-8914-6E06C307C1C8}" type="pres">
      <dgm:prSet presAssocID="{6EDEEA48-E055-4E45-8396-39F3F608D1A4}" presName="level3hierChild" presStyleCnt="0"/>
      <dgm:spPr/>
    </dgm:pt>
    <dgm:pt modelId="{98A2CF74-F1B8-4CD9-9E99-0164E41F4F1D}" type="pres">
      <dgm:prSet presAssocID="{F9063CE5-1EE6-43EA-93EA-47A994711BA6}" presName="conn2-1" presStyleLbl="parChTrans1D2" presStyleIdx="2" presStyleCnt="4"/>
      <dgm:spPr/>
    </dgm:pt>
    <dgm:pt modelId="{37381F41-A2ED-47AD-9240-BACDBD0F9256}" type="pres">
      <dgm:prSet presAssocID="{F9063CE5-1EE6-43EA-93EA-47A994711BA6}" presName="connTx" presStyleLbl="parChTrans1D2" presStyleIdx="2" presStyleCnt="4"/>
      <dgm:spPr/>
    </dgm:pt>
    <dgm:pt modelId="{1105C202-5B94-4CE2-8C51-0FBE24098580}" type="pres">
      <dgm:prSet presAssocID="{D997D07F-EA90-4826-8320-4967101C99D7}" presName="root2" presStyleCnt="0"/>
      <dgm:spPr/>
    </dgm:pt>
    <dgm:pt modelId="{6867005C-FB9A-4200-B439-D9C1FC1F1807}" type="pres">
      <dgm:prSet presAssocID="{D997D07F-EA90-4826-8320-4967101C99D7}" presName="LevelTwoTextNode" presStyleLbl="node2" presStyleIdx="2" presStyleCnt="4">
        <dgm:presLayoutVars>
          <dgm:chPref val="3"/>
        </dgm:presLayoutVars>
      </dgm:prSet>
      <dgm:spPr/>
    </dgm:pt>
    <dgm:pt modelId="{D0F3A9F7-DE06-4983-AD5E-FDA43DD0F573}" type="pres">
      <dgm:prSet presAssocID="{D997D07F-EA90-4826-8320-4967101C99D7}" presName="level3hierChild" presStyleCnt="0"/>
      <dgm:spPr/>
    </dgm:pt>
    <dgm:pt modelId="{7AD1340E-E433-4DE0-AAD4-86F6BC633E7E}" type="pres">
      <dgm:prSet presAssocID="{0B6AE92D-0C22-467F-8516-89BA4A4A479A}" presName="conn2-1" presStyleLbl="parChTrans1D2" presStyleIdx="3" presStyleCnt="4"/>
      <dgm:spPr/>
    </dgm:pt>
    <dgm:pt modelId="{9BF417EB-AF59-4C67-9055-6EF89F83C233}" type="pres">
      <dgm:prSet presAssocID="{0B6AE92D-0C22-467F-8516-89BA4A4A479A}" presName="connTx" presStyleLbl="parChTrans1D2" presStyleIdx="3" presStyleCnt="4"/>
      <dgm:spPr/>
    </dgm:pt>
    <dgm:pt modelId="{94DAF95F-01F2-4C91-8AAB-B16831C9F818}" type="pres">
      <dgm:prSet presAssocID="{075C2FE2-E47A-4DF6-A95E-C58BE08E26EB}" presName="root2" presStyleCnt="0"/>
      <dgm:spPr/>
    </dgm:pt>
    <dgm:pt modelId="{810CC5B5-CB8D-44D9-A721-690BF636F417}" type="pres">
      <dgm:prSet presAssocID="{075C2FE2-E47A-4DF6-A95E-C58BE08E26EB}" presName="LevelTwoTextNode" presStyleLbl="node2" presStyleIdx="3" presStyleCnt="4">
        <dgm:presLayoutVars>
          <dgm:chPref val="3"/>
        </dgm:presLayoutVars>
      </dgm:prSet>
      <dgm:spPr/>
      <dgm:t>
        <a:bodyPr/>
        <a:lstStyle/>
        <a:p>
          <a:endParaRPr lang="en-US"/>
        </a:p>
      </dgm:t>
    </dgm:pt>
    <dgm:pt modelId="{00A29280-35D5-415B-9F07-33BF2CC687A7}" type="pres">
      <dgm:prSet presAssocID="{075C2FE2-E47A-4DF6-A95E-C58BE08E26EB}" presName="level3hierChild" presStyleCnt="0"/>
      <dgm:spPr/>
    </dgm:pt>
  </dgm:ptLst>
  <dgm:cxnLst>
    <dgm:cxn modelId="{18A09273-79B4-4D1B-914E-1A850EF471FA}" srcId="{0469A2DA-9116-4614-BD4E-624AB399E1A0}" destId="{6EDEEA48-E055-4E45-8396-39F3F608D1A4}" srcOrd="1" destOrd="0" parTransId="{0A667468-77BE-4ABA-8029-B541D3D208B9}" sibTransId="{F0CDAAC3-922C-47FE-BD00-B377B3A8A0A3}"/>
    <dgm:cxn modelId="{33DACE1F-AABB-4665-8223-F9C114386337}" srcId="{D3AD557C-1200-4DBB-B016-8DDDB1FED3D0}" destId="{4FC6987C-05CF-4540-99D7-00A63CD6EFF5}" srcOrd="0" destOrd="0" parTransId="{53024823-43FA-4B19-8346-74A62CE42DC4}" sibTransId="{D30CB5B2-1287-430A-89AE-9B00006D7AF7}"/>
    <dgm:cxn modelId="{509F5F4B-A182-4C26-BDB2-1ABED4A23058}" srcId="{D3AD557C-1200-4DBB-B016-8DDDB1FED3D0}" destId="{075C2FE2-E47A-4DF6-A95E-C58BE08E26EB}" srcOrd="3" destOrd="0" parTransId="{0B6AE92D-0C22-467F-8516-89BA4A4A479A}" sibTransId="{710091A3-2795-4906-AAA3-8F1EDA6A99FF}"/>
    <dgm:cxn modelId="{57856A7F-B345-432F-BCD4-E42BDA8A6AD1}" srcId="{D3AD557C-1200-4DBB-B016-8DDDB1FED3D0}" destId="{0469A2DA-9116-4614-BD4E-624AB399E1A0}" srcOrd="1" destOrd="0" parTransId="{AE8AC036-6C0F-4320-9417-12C81FE08503}" sibTransId="{F353E6E4-EA69-449A-961C-A807AFDDCFD3}"/>
    <dgm:cxn modelId="{35DAE398-CE49-4C49-8406-EE6CCFF7273D}" type="presOf" srcId="{27FE0C07-9C5F-4BA8-AC47-A33735D16538}" destId="{07910475-6D77-45B5-BB3A-E579D753FB40}" srcOrd="0" destOrd="0" presId="urn:microsoft.com/office/officeart/2008/layout/HorizontalMultiLevelHierarchy"/>
    <dgm:cxn modelId="{7EA6E5CD-8296-4CDA-8D48-3B7FBC5DC32D}" type="presOf" srcId="{8F5D7644-94F6-41B7-9D9F-F2CEED8EFA1D}" destId="{75FBFCDF-AFD7-4240-B4AE-1987BC7B08E1}" srcOrd="0" destOrd="0" presId="urn:microsoft.com/office/officeart/2008/layout/HorizontalMultiLevelHierarchy"/>
    <dgm:cxn modelId="{8628C107-4BF3-4FC0-BE6D-1B43BBC83F3A}" type="presOf" srcId="{8F5D7644-94F6-41B7-9D9F-F2CEED8EFA1D}" destId="{942BA48E-C5BD-4F50-8E1E-A532E57C88C4}" srcOrd="1" destOrd="0" presId="urn:microsoft.com/office/officeart/2008/layout/HorizontalMultiLevelHierarchy"/>
    <dgm:cxn modelId="{561F7861-CFC5-4170-A30D-D9FCE6CB8365}" type="presOf" srcId="{D3AD557C-1200-4DBB-B016-8DDDB1FED3D0}" destId="{84C51477-877D-4E73-BF8B-3834A5025213}" srcOrd="0" destOrd="0" presId="urn:microsoft.com/office/officeart/2008/layout/HorizontalMultiLevelHierarchy"/>
    <dgm:cxn modelId="{81329405-CB48-4FA8-B698-869CF68FFA2C}" srcId="{0A229344-1F6B-410A-BCFC-45B9CB1D5782}" destId="{D3AD557C-1200-4DBB-B016-8DDDB1FED3D0}" srcOrd="0" destOrd="0" parTransId="{462ED516-8DE0-43A3-A154-2D26A94EF02A}" sibTransId="{66CD4BFA-3E33-41D0-BBE5-F045B03E50BF}"/>
    <dgm:cxn modelId="{19DCE52C-0C2B-4170-806A-7A1C94E0C91C}" type="presOf" srcId="{F9063CE5-1EE6-43EA-93EA-47A994711BA6}" destId="{98A2CF74-F1B8-4CD9-9E99-0164E41F4F1D}" srcOrd="0" destOrd="0" presId="urn:microsoft.com/office/officeart/2008/layout/HorizontalMultiLevelHierarchy"/>
    <dgm:cxn modelId="{42B78A1B-E32C-4D6B-B7C1-32B2D4919168}" type="presOf" srcId="{F9063CE5-1EE6-43EA-93EA-47A994711BA6}" destId="{37381F41-A2ED-47AD-9240-BACDBD0F9256}" srcOrd="1" destOrd="0" presId="urn:microsoft.com/office/officeart/2008/layout/HorizontalMultiLevelHierarchy"/>
    <dgm:cxn modelId="{5D5CE61C-C3D0-4E38-AF22-518EDB7D95DF}" type="presOf" srcId="{0A667468-77BE-4ABA-8029-B541D3D208B9}" destId="{E39D3B54-87A8-410F-86A7-15CEDFE0C42F}" srcOrd="1" destOrd="0" presId="urn:microsoft.com/office/officeart/2008/layout/HorizontalMultiLevelHierarchy"/>
    <dgm:cxn modelId="{DA197203-317C-448A-90AD-71892C33241C}" type="presOf" srcId="{0B6AE92D-0C22-467F-8516-89BA4A4A479A}" destId="{7AD1340E-E433-4DE0-AAD4-86F6BC633E7E}" srcOrd="0" destOrd="0" presId="urn:microsoft.com/office/officeart/2008/layout/HorizontalMultiLevelHierarchy"/>
    <dgm:cxn modelId="{D323C9CC-7B28-454C-8044-3894CB4F4603}" type="presOf" srcId="{AE8AC036-6C0F-4320-9417-12C81FE08503}" destId="{93F37B2A-AC8F-47B8-992D-6DF42A8D5B81}" srcOrd="0" destOrd="0" presId="urn:microsoft.com/office/officeart/2008/layout/HorizontalMultiLevelHierarchy"/>
    <dgm:cxn modelId="{D362C348-A6F3-4280-9E15-A6E9905691D8}" type="presOf" srcId="{0469A2DA-9116-4614-BD4E-624AB399E1A0}" destId="{684454DC-6055-4C42-8FCC-E072538D638C}" srcOrd="0" destOrd="0" presId="urn:microsoft.com/office/officeart/2008/layout/HorizontalMultiLevelHierarchy"/>
    <dgm:cxn modelId="{F2252253-76C8-484D-8D2D-E5A7C2C8B61A}" type="presOf" srcId="{0A229344-1F6B-410A-BCFC-45B9CB1D5782}" destId="{321AD4C9-2662-4B02-B8E9-92CBAE840A30}" srcOrd="0" destOrd="0" presId="urn:microsoft.com/office/officeart/2008/layout/HorizontalMultiLevelHierarchy"/>
    <dgm:cxn modelId="{96C78ADF-5C11-4A4F-B606-DCACD61CB20A}" type="presOf" srcId="{4FC6987C-05CF-4540-99D7-00A63CD6EFF5}" destId="{6DE27D27-52FF-429F-81CE-525EC80CF063}" srcOrd="0" destOrd="0" presId="urn:microsoft.com/office/officeart/2008/layout/HorizontalMultiLevelHierarchy"/>
    <dgm:cxn modelId="{31CC8292-FD03-4868-A6A7-19A41780F2DA}" type="presOf" srcId="{0A667468-77BE-4ABA-8029-B541D3D208B9}" destId="{2889A7E5-1F40-42F8-9315-478D696696C2}" srcOrd="0" destOrd="0" presId="urn:microsoft.com/office/officeart/2008/layout/HorizontalMultiLevelHierarchy"/>
    <dgm:cxn modelId="{FB6CEDD2-A766-4935-AA36-A7F0A3FD86CA}" type="presOf" srcId="{53024823-43FA-4B19-8346-74A62CE42DC4}" destId="{7DA69754-C4D9-44A4-9B1E-0709E34D53F7}" srcOrd="0" destOrd="0" presId="urn:microsoft.com/office/officeart/2008/layout/HorizontalMultiLevelHierarchy"/>
    <dgm:cxn modelId="{2B9B2C33-C6F8-424D-8910-5E8A1B6C48E7}" type="presOf" srcId="{D997D07F-EA90-4826-8320-4967101C99D7}" destId="{6867005C-FB9A-4200-B439-D9C1FC1F1807}" srcOrd="0" destOrd="0" presId="urn:microsoft.com/office/officeart/2008/layout/HorizontalMultiLevelHierarchy"/>
    <dgm:cxn modelId="{20719DDD-8709-45BE-91F5-82E66DEEEC59}" type="presOf" srcId="{F2B1625C-6190-4614-AD9A-BCBCA6C78FF7}" destId="{D1F3E77B-FBF4-4BDA-AC04-9AB12B9F504E}" srcOrd="1" destOrd="0" presId="urn:microsoft.com/office/officeart/2008/layout/HorizontalMultiLevelHierarchy"/>
    <dgm:cxn modelId="{4A642F8B-CB36-47B7-A114-D881D5B51746}" type="presOf" srcId="{1588F974-E128-4523-BA76-BBA9FED65134}" destId="{D23A8DD6-018C-42A4-B71B-C72AEE27E238}" srcOrd="0" destOrd="0" presId="urn:microsoft.com/office/officeart/2008/layout/HorizontalMultiLevelHierarchy"/>
    <dgm:cxn modelId="{3AFCE111-36B5-45CE-8B76-6F51757A63AB}" type="presOf" srcId="{075C2FE2-E47A-4DF6-A95E-C58BE08E26EB}" destId="{810CC5B5-CB8D-44D9-A721-690BF636F417}" srcOrd="0" destOrd="0" presId="urn:microsoft.com/office/officeart/2008/layout/HorizontalMultiLevelHierarchy"/>
    <dgm:cxn modelId="{8B5ED881-0D98-44F6-A741-754DF7F7728A}" type="presOf" srcId="{F2B1625C-6190-4614-AD9A-BCBCA6C78FF7}" destId="{6E2D7779-B5D9-4AE2-B510-6EB1B8EEA0E1}" srcOrd="0" destOrd="0" presId="urn:microsoft.com/office/officeart/2008/layout/HorizontalMultiLevelHierarchy"/>
    <dgm:cxn modelId="{35E83174-7EB7-40B2-A371-41AA83F81A9D}" type="presOf" srcId="{AE8AC036-6C0F-4320-9417-12C81FE08503}" destId="{11962ED7-7377-4F42-8029-00ABF571EAFF}" srcOrd="1" destOrd="0" presId="urn:microsoft.com/office/officeart/2008/layout/HorizontalMultiLevelHierarchy"/>
    <dgm:cxn modelId="{0202F6A3-DF68-44DE-A5EC-6E119FB0F2AF}" srcId="{1588F974-E128-4523-BA76-BBA9FED65134}" destId="{27FE0C07-9C5F-4BA8-AC47-A33735D16538}" srcOrd="0" destOrd="0" parTransId="{F2B1625C-6190-4614-AD9A-BCBCA6C78FF7}" sibTransId="{0CC05AE5-9782-48F2-98D9-C95BC70B86C1}"/>
    <dgm:cxn modelId="{0625CBBC-CAEA-4102-8A78-B3E3202E6610}" type="presOf" srcId="{0B6AE92D-0C22-467F-8516-89BA4A4A479A}" destId="{9BF417EB-AF59-4C67-9055-6EF89F83C233}" srcOrd="1" destOrd="0" presId="urn:microsoft.com/office/officeart/2008/layout/HorizontalMultiLevelHierarchy"/>
    <dgm:cxn modelId="{CEE961C8-544B-4736-B0F5-628DEF4566A9}" srcId="{0469A2DA-9116-4614-BD4E-624AB399E1A0}" destId="{1588F974-E128-4523-BA76-BBA9FED65134}" srcOrd="0" destOrd="0" parTransId="{8F5D7644-94F6-41B7-9D9F-F2CEED8EFA1D}" sibTransId="{04569253-12A8-4F49-9652-3BE605CDBE41}"/>
    <dgm:cxn modelId="{D089C4C5-8E45-4BE6-A28E-00CB6928D242}" type="presOf" srcId="{53024823-43FA-4B19-8346-74A62CE42DC4}" destId="{B87D4D84-BF2E-4D65-B064-D57BC0FC8539}" srcOrd="1" destOrd="0" presId="urn:microsoft.com/office/officeart/2008/layout/HorizontalMultiLevelHierarchy"/>
    <dgm:cxn modelId="{6278A2B5-04A0-4980-83FA-381151ED35DA}" srcId="{D3AD557C-1200-4DBB-B016-8DDDB1FED3D0}" destId="{D997D07F-EA90-4826-8320-4967101C99D7}" srcOrd="2" destOrd="0" parTransId="{F9063CE5-1EE6-43EA-93EA-47A994711BA6}" sibTransId="{C1D93ED9-42FE-40D4-B01C-12BFF99482DE}"/>
    <dgm:cxn modelId="{CC8CE9A2-5B45-44A4-90DC-EC7FBE8A8AD9}" type="presOf" srcId="{6EDEEA48-E055-4E45-8396-39F3F608D1A4}" destId="{96C4AEA1-B249-4271-B862-66FF6EBCE9BC}" srcOrd="0" destOrd="0" presId="urn:microsoft.com/office/officeart/2008/layout/HorizontalMultiLevelHierarchy"/>
    <dgm:cxn modelId="{C2E2DC53-B2BC-4AAE-96AB-98FF02F6A964}" type="presParOf" srcId="{321AD4C9-2662-4B02-B8E9-92CBAE840A30}" destId="{374AE8D3-B9A5-43E1-A3F0-ACD806B64FE2}" srcOrd="0" destOrd="0" presId="urn:microsoft.com/office/officeart/2008/layout/HorizontalMultiLevelHierarchy"/>
    <dgm:cxn modelId="{364E7D5B-A7EA-4FAB-97BB-E4E4716E0968}" type="presParOf" srcId="{374AE8D3-B9A5-43E1-A3F0-ACD806B64FE2}" destId="{84C51477-877D-4E73-BF8B-3834A5025213}" srcOrd="0" destOrd="0" presId="urn:microsoft.com/office/officeart/2008/layout/HorizontalMultiLevelHierarchy"/>
    <dgm:cxn modelId="{BA70333E-F707-4A7F-B220-F8D1C82D19A9}" type="presParOf" srcId="{374AE8D3-B9A5-43E1-A3F0-ACD806B64FE2}" destId="{9897E273-F1EF-4ADE-A1A9-33FD62659949}" srcOrd="1" destOrd="0" presId="urn:microsoft.com/office/officeart/2008/layout/HorizontalMultiLevelHierarchy"/>
    <dgm:cxn modelId="{BA6B8746-8ED7-48AE-9B8B-30A380C6E80B}" type="presParOf" srcId="{9897E273-F1EF-4ADE-A1A9-33FD62659949}" destId="{7DA69754-C4D9-44A4-9B1E-0709E34D53F7}" srcOrd="0" destOrd="0" presId="urn:microsoft.com/office/officeart/2008/layout/HorizontalMultiLevelHierarchy"/>
    <dgm:cxn modelId="{5A8CA576-6D02-4B69-9955-447FBF0D62A8}" type="presParOf" srcId="{7DA69754-C4D9-44A4-9B1E-0709E34D53F7}" destId="{B87D4D84-BF2E-4D65-B064-D57BC0FC8539}" srcOrd="0" destOrd="0" presId="urn:microsoft.com/office/officeart/2008/layout/HorizontalMultiLevelHierarchy"/>
    <dgm:cxn modelId="{8647AF4A-56EF-46E5-BA93-6EF1F00AA56D}" type="presParOf" srcId="{9897E273-F1EF-4ADE-A1A9-33FD62659949}" destId="{2014B05A-98DC-4365-B7C8-D32714EF537F}" srcOrd="1" destOrd="0" presId="urn:microsoft.com/office/officeart/2008/layout/HorizontalMultiLevelHierarchy"/>
    <dgm:cxn modelId="{580F0896-6FBF-453F-813A-2389CC255700}" type="presParOf" srcId="{2014B05A-98DC-4365-B7C8-D32714EF537F}" destId="{6DE27D27-52FF-429F-81CE-525EC80CF063}" srcOrd="0" destOrd="0" presId="urn:microsoft.com/office/officeart/2008/layout/HorizontalMultiLevelHierarchy"/>
    <dgm:cxn modelId="{04EC7012-07EE-42C6-88B8-61147E7DC0E6}" type="presParOf" srcId="{2014B05A-98DC-4365-B7C8-D32714EF537F}" destId="{E98F357E-32C3-4FAB-8E22-E0558426F410}" srcOrd="1" destOrd="0" presId="urn:microsoft.com/office/officeart/2008/layout/HorizontalMultiLevelHierarchy"/>
    <dgm:cxn modelId="{0C6BD1F6-39B0-4F3F-A32C-66907428C043}" type="presParOf" srcId="{9897E273-F1EF-4ADE-A1A9-33FD62659949}" destId="{93F37B2A-AC8F-47B8-992D-6DF42A8D5B81}" srcOrd="2" destOrd="0" presId="urn:microsoft.com/office/officeart/2008/layout/HorizontalMultiLevelHierarchy"/>
    <dgm:cxn modelId="{DC8A8190-EE31-45FB-A9FA-7774A33B7CF9}" type="presParOf" srcId="{93F37B2A-AC8F-47B8-992D-6DF42A8D5B81}" destId="{11962ED7-7377-4F42-8029-00ABF571EAFF}" srcOrd="0" destOrd="0" presId="urn:microsoft.com/office/officeart/2008/layout/HorizontalMultiLevelHierarchy"/>
    <dgm:cxn modelId="{4018F13D-2F10-4665-B0AD-DA177BE473EF}" type="presParOf" srcId="{9897E273-F1EF-4ADE-A1A9-33FD62659949}" destId="{4FCFFFE2-362B-4070-89CB-F97B4516F9E0}" srcOrd="3" destOrd="0" presId="urn:microsoft.com/office/officeart/2008/layout/HorizontalMultiLevelHierarchy"/>
    <dgm:cxn modelId="{B7DFF040-D2C4-4702-B96F-209C4B43EE73}" type="presParOf" srcId="{4FCFFFE2-362B-4070-89CB-F97B4516F9E0}" destId="{684454DC-6055-4C42-8FCC-E072538D638C}" srcOrd="0" destOrd="0" presId="urn:microsoft.com/office/officeart/2008/layout/HorizontalMultiLevelHierarchy"/>
    <dgm:cxn modelId="{88737E5A-9AA1-4E29-8698-F09169B71418}" type="presParOf" srcId="{4FCFFFE2-362B-4070-89CB-F97B4516F9E0}" destId="{71609DB3-EE31-40CF-AB72-6B8B17C54FF6}" srcOrd="1" destOrd="0" presId="urn:microsoft.com/office/officeart/2008/layout/HorizontalMultiLevelHierarchy"/>
    <dgm:cxn modelId="{6C2A0E9F-DA25-4FFA-A7A8-B51274137238}" type="presParOf" srcId="{71609DB3-EE31-40CF-AB72-6B8B17C54FF6}" destId="{75FBFCDF-AFD7-4240-B4AE-1987BC7B08E1}" srcOrd="0" destOrd="0" presId="urn:microsoft.com/office/officeart/2008/layout/HorizontalMultiLevelHierarchy"/>
    <dgm:cxn modelId="{855BF53D-434E-4363-9A09-C7D652CD84DA}" type="presParOf" srcId="{75FBFCDF-AFD7-4240-B4AE-1987BC7B08E1}" destId="{942BA48E-C5BD-4F50-8E1E-A532E57C88C4}" srcOrd="0" destOrd="0" presId="urn:microsoft.com/office/officeart/2008/layout/HorizontalMultiLevelHierarchy"/>
    <dgm:cxn modelId="{A8F2462E-24F1-49B1-97A1-057B2F79F241}" type="presParOf" srcId="{71609DB3-EE31-40CF-AB72-6B8B17C54FF6}" destId="{578273BD-559F-4494-B94D-55BFD2DBA9B0}" srcOrd="1" destOrd="0" presId="urn:microsoft.com/office/officeart/2008/layout/HorizontalMultiLevelHierarchy"/>
    <dgm:cxn modelId="{93BA8D35-697F-46C9-8B90-5AD4529B9620}" type="presParOf" srcId="{578273BD-559F-4494-B94D-55BFD2DBA9B0}" destId="{D23A8DD6-018C-42A4-B71B-C72AEE27E238}" srcOrd="0" destOrd="0" presId="urn:microsoft.com/office/officeart/2008/layout/HorizontalMultiLevelHierarchy"/>
    <dgm:cxn modelId="{1D7C55CF-DD32-45E6-B8E6-3190BD04B792}" type="presParOf" srcId="{578273BD-559F-4494-B94D-55BFD2DBA9B0}" destId="{3A3D89E2-3ADC-4DB9-A70E-732C7F0721BD}" srcOrd="1" destOrd="0" presId="urn:microsoft.com/office/officeart/2008/layout/HorizontalMultiLevelHierarchy"/>
    <dgm:cxn modelId="{EFEE1AAD-1971-449D-A0BC-2004CEA23E1D}" type="presParOf" srcId="{3A3D89E2-3ADC-4DB9-A70E-732C7F0721BD}" destId="{6E2D7779-B5D9-4AE2-B510-6EB1B8EEA0E1}" srcOrd="0" destOrd="0" presId="urn:microsoft.com/office/officeart/2008/layout/HorizontalMultiLevelHierarchy"/>
    <dgm:cxn modelId="{4A622F14-7816-4D88-A8CD-063CEE64DCE5}" type="presParOf" srcId="{6E2D7779-B5D9-4AE2-B510-6EB1B8EEA0E1}" destId="{D1F3E77B-FBF4-4BDA-AC04-9AB12B9F504E}" srcOrd="0" destOrd="0" presId="urn:microsoft.com/office/officeart/2008/layout/HorizontalMultiLevelHierarchy"/>
    <dgm:cxn modelId="{C1917235-97E5-4838-96AE-AA1147B7E249}" type="presParOf" srcId="{3A3D89E2-3ADC-4DB9-A70E-732C7F0721BD}" destId="{3402E61D-268F-4CC1-8BFD-0CA65529200B}" srcOrd="1" destOrd="0" presId="urn:microsoft.com/office/officeart/2008/layout/HorizontalMultiLevelHierarchy"/>
    <dgm:cxn modelId="{DA7A6752-1521-4321-8BD7-062665900985}" type="presParOf" srcId="{3402E61D-268F-4CC1-8BFD-0CA65529200B}" destId="{07910475-6D77-45B5-BB3A-E579D753FB40}" srcOrd="0" destOrd="0" presId="urn:microsoft.com/office/officeart/2008/layout/HorizontalMultiLevelHierarchy"/>
    <dgm:cxn modelId="{5652E9E3-06DD-48D5-9518-50429CA711DD}" type="presParOf" srcId="{3402E61D-268F-4CC1-8BFD-0CA65529200B}" destId="{42FD6D04-2102-4917-99F5-8247AB4F7471}" srcOrd="1" destOrd="0" presId="urn:microsoft.com/office/officeart/2008/layout/HorizontalMultiLevelHierarchy"/>
    <dgm:cxn modelId="{EC55BE9D-8E71-447E-8B26-0FFAA91C6706}" type="presParOf" srcId="{71609DB3-EE31-40CF-AB72-6B8B17C54FF6}" destId="{2889A7E5-1F40-42F8-9315-478D696696C2}" srcOrd="2" destOrd="0" presId="urn:microsoft.com/office/officeart/2008/layout/HorizontalMultiLevelHierarchy"/>
    <dgm:cxn modelId="{6DE9F4B1-78BF-4BC2-B80F-51122626F06D}" type="presParOf" srcId="{2889A7E5-1F40-42F8-9315-478D696696C2}" destId="{E39D3B54-87A8-410F-86A7-15CEDFE0C42F}" srcOrd="0" destOrd="0" presId="urn:microsoft.com/office/officeart/2008/layout/HorizontalMultiLevelHierarchy"/>
    <dgm:cxn modelId="{D037AF54-A53F-4724-8BD0-2DC091F47BB0}" type="presParOf" srcId="{71609DB3-EE31-40CF-AB72-6B8B17C54FF6}" destId="{DAC48FB4-F408-4F85-8F91-61B8BA046671}" srcOrd="3" destOrd="0" presId="urn:microsoft.com/office/officeart/2008/layout/HorizontalMultiLevelHierarchy"/>
    <dgm:cxn modelId="{C43A4579-E64E-4C1C-B3C0-A22D4ADE5A7B}" type="presParOf" srcId="{DAC48FB4-F408-4F85-8F91-61B8BA046671}" destId="{96C4AEA1-B249-4271-B862-66FF6EBCE9BC}" srcOrd="0" destOrd="0" presId="urn:microsoft.com/office/officeart/2008/layout/HorizontalMultiLevelHierarchy"/>
    <dgm:cxn modelId="{07C0476E-A128-4E2F-8CE5-7D22F8D01CDE}" type="presParOf" srcId="{DAC48FB4-F408-4F85-8F91-61B8BA046671}" destId="{76CBF9FE-0CF3-4611-8914-6E06C307C1C8}" srcOrd="1" destOrd="0" presId="urn:microsoft.com/office/officeart/2008/layout/HorizontalMultiLevelHierarchy"/>
    <dgm:cxn modelId="{5AA3A364-BB01-436A-A0F6-2D8D78FC3EC5}" type="presParOf" srcId="{9897E273-F1EF-4ADE-A1A9-33FD62659949}" destId="{98A2CF74-F1B8-4CD9-9E99-0164E41F4F1D}" srcOrd="4" destOrd="0" presId="urn:microsoft.com/office/officeart/2008/layout/HorizontalMultiLevelHierarchy"/>
    <dgm:cxn modelId="{63EF42D4-FDE1-4262-A22C-ACCCF8E953AB}" type="presParOf" srcId="{98A2CF74-F1B8-4CD9-9E99-0164E41F4F1D}" destId="{37381F41-A2ED-47AD-9240-BACDBD0F9256}" srcOrd="0" destOrd="0" presId="urn:microsoft.com/office/officeart/2008/layout/HorizontalMultiLevelHierarchy"/>
    <dgm:cxn modelId="{36EEC8A6-52C8-495D-9CEB-CD28F51BFBAB}" type="presParOf" srcId="{9897E273-F1EF-4ADE-A1A9-33FD62659949}" destId="{1105C202-5B94-4CE2-8C51-0FBE24098580}" srcOrd="5" destOrd="0" presId="urn:microsoft.com/office/officeart/2008/layout/HorizontalMultiLevelHierarchy"/>
    <dgm:cxn modelId="{70679BB0-6298-4B81-B10E-445C1C68274B}" type="presParOf" srcId="{1105C202-5B94-4CE2-8C51-0FBE24098580}" destId="{6867005C-FB9A-4200-B439-D9C1FC1F1807}" srcOrd="0" destOrd="0" presId="urn:microsoft.com/office/officeart/2008/layout/HorizontalMultiLevelHierarchy"/>
    <dgm:cxn modelId="{1F3A926F-BA0E-4778-8E62-94179E364726}" type="presParOf" srcId="{1105C202-5B94-4CE2-8C51-0FBE24098580}" destId="{D0F3A9F7-DE06-4983-AD5E-FDA43DD0F573}" srcOrd="1" destOrd="0" presId="urn:microsoft.com/office/officeart/2008/layout/HorizontalMultiLevelHierarchy"/>
    <dgm:cxn modelId="{1549B1EA-E846-4A27-BA33-0F3B51EE6F2F}" type="presParOf" srcId="{9897E273-F1EF-4ADE-A1A9-33FD62659949}" destId="{7AD1340E-E433-4DE0-AAD4-86F6BC633E7E}" srcOrd="6" destOrd="0" presId="urn:microsoft.com/office/officeart/2008/layout/HorizontalMultiLevelHierarchy"/>
    <dgm:cxn modelId="{AFA53C86-F6CF-4056-821E-5C321C9BD6E0}" type="presParOf" srcId="{7AD1340E-E433-4DE0-AAD4-86F6BC633E7E}" destId="{9BF417EB-AF59-4C67-9055-6EF89F83C233}" srcOrd="0" destOrd="0" presId="urn:microsoft.com/office/officeart/2008/layout/HorizontalMultiLevelHierarchy"/>
    <dgm:cxn modelId="{F47A47D1-31B9-4688-8F91-39B0F2FB2F47}" type="presParOf" srcId="{9897E273-F1EF-4ADE-A1A9-33FD62659949}" destId="{94DAF95F-01F2-4C91-8AAB-B16831C9F818}" srcOrd="7" destOrd="0" presId="urn:microsoft.com/office/officeart/2008/layout/HorizontalMultiLevelHierarchy"/>
    <dgm:cxn modelId="{6D126279-B302-4A69-9DD2-82FDB5340049}" type="presParOf" srcId="{94DAF95F-01F2-4C91-8AAB-B16831C9F818}" destId="{810CC5B5-CB8D-44D9-A721-690BF636F417}" srcOrd="0" destOrd="0" presId="urn:microsoft.com/office/officeart/2008/layout/HorizontalMultiLevelHierarchy"/>
    <dgm:cxn modelId="{C9B86D3E-3B98-4608-AFA2-6C76EDFFCD07}" type="presParOf" srcId="{94DAF95F-01F2-4C91-8AAB-B16831C9F818}" destId="{00A29280-35D5-415B-9F07-33BF2CC687A7}"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1340E-E433-4DE0-AAD4-86F6BC633E7E}">
      <dsp:nvSpPr>
        <dsp:cNvPr id="0" name=""/>
        <dsp:cNvSpPr/>
      </dsp:nvSpPr>
      <dsp:spPr>
        <a:xfrm>
          <a:off x="489688" y="1656003"/>
          <a:ext cx="320087" cy="914885"/>
        </a:xfrm>
        <a:custGeom>
          <a:avLst/>
          <a:gdLst/>
          <a:ahLst/>
          <a:cxnLst/>
          <a:rect l="0" t="0" r="0" b="0"/>
          <a:pathLst>
            <a:path>
              <a:moveTo>
                <a:pt x="0" y="0"/>
              </a:moveTo>
              <a:lnTo>
                <a:pt x="160043" y="0"/>
              </a:lnTo>
              <a:lnTo>
                <a:pt x="160043" y="914885"/>
              </a:lnTo>
              <a:lnTo>
                <a:pt x="320087" y="914885"/>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25500" y="2089213"/>
        <a:ext cx="48463" cy="48463"/>
      </dsp:txXfrm>
    </dsp:sp>
    <dsp:sp modelId="{98A2CF74-F1B8-4CD9-9E99-0164E41F4F1D}">
      <dsp:nvSpPr>
        <dsp:cNvPr id="0" name=""/>
        <dsp:cNvSpPr/>
      </dsp:nvSpPr>
      <dsp:spPr>
        <a:xfrm>
          <a:off x="489688" y="1656003"/>
          <a:ext cx="320087" cy="304961"/>
        </a:xfrm>
        <a:custGeom>
          <a:avLst/>
          <a:gdLst/>
          <a:ahLst/>
          <a:cxnLst/>
          <a:rect l="0" t="0" r="0" b="0"/>
          <a:pathLst>
            <a:path>
              <a:moveTo>
                <a:pt x="0" y="0"/>
              </a:moveTo>
              <a:lnTo>
                <a:pt x="160043" y="0"/>
              </a:lnTo>
              <a:lnTo>
                <a:pt x="160043" y="304961"/>
              </a:lnTo>
              <a:lnTo>
                <a:pt x="320087" y="304961"/>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38679" y="1797431"/>
        <a:ext cx="22105" cy="22105"/>
      </dsp:txXfrm>
    </dsp:sp>
    <dsp:sp modelId="{2889A7E5-1F40-42F8-9315-478D696696C2}">
      <dsp:nvSpPr>
        <dsp:cNvPr id="0" name=""/>
        <dsp:cNvSpPr/>
      </dsp:nvSpPr>
      <dsp:spPr>
        <a:xfrm>
          <a:off x="2410214" y="1351041"/>
          <a:ext cx="320087" cy="304961"/>
        </a:xfrm>
        <a:custGeom>
          <a:avLst/>
          <a:gdLst/>
          <a:ahLst/>
          <a:cxnLst/>
          <a:rect l="0" t="0" r="0" b="0"/>
          <a:pathLst>
            <a:path>
              <a:moveTo>
                <a:pt x="0" y="0"/>
              </a:moveTo>
              <a:lnTo>
                <a:pt x="160043" y="0"/>
              </a:lnTo>
              <a:lnTo>
                <a:pt x="160043" y="304961"/>
              </a:lnTo>
              <a:lnTo>
                <a:pt x="320087" y="304961"/>
              </a:lnTo>
            </a:path>
          </a:pathLst>
        </a:custGeom>
        <a:noFill/>
        <a:ln w="19050"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59206" y="1492469"/>
        <a:ext cx="22105" cy="22105"/>
      </dsp:txXfrm>
    </dsp:sp>
    <dsp:sp modelId="{6E2D7779-B5D9-4AE2-B510-6EB1B8EEA0E1}">
      <dsp:nvSpPr>
        <dsp:cNvPr id="0" name=""/>
        <dsp:cNvSpPr/>
      </dsp:nvSpPr>
      <dsp:spPr>
        <a:xfrm>
          <a:off x="4330741" y="1000359"/>
          <a:ext cx="320087" cy="91440"/>
        </a:xfrm>
        <a:custGeom>
          <a:avLst/>
          <a:gdLst/>
          <a:ahLst/>
          <a:cxnLst/>
          <a:rect l="0" t="0" r="0" b="0"/>
          <a:pathLst>
            <a:path>
              <a:moveTo>
                <a:pt x="0" y="45720"/>
              </a:moveTo>
              <a:lnTo>
                <a:pt x="320087" y="45720"/>
              </a:lnTo>
            </a:path>
          </a:pathLst>
        </a:cu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82783" y="1038077"/>
        <a:ext cx="16004" cy="16004"/>
      </dsp:txXfrm>
    </dsp:sp>
    <dsp:sp modelId="{75FBFCDF-AFD7-4240-B4AE-1987BC7B08E1}">
      <dsp:nvSpPr>
        <dsp:cNvPr id="0" name=""/>
        <dsp:cNvSpPr/>
      </dsp:nvSpPr>
      <dsp:spPr>
        <a:xfrm>
          <a:off x="2410214" y="1046079"/>
          <a:ext cx="320087" cy="304961"/>
        </a:xfrm>
        <a:custGeom>
          <a:avLst/>
          <a:gdLst/>
          <a:ahLst/>
          <a:cxnLst/>
          <a:rect l="0" t="0" r="0" b="0"/>
          <a:pathLst>
            <a:path>
              <a:moveTo>
                <a:pt x="0" y="304961"/>
              </a:moveTo>
              <a:lnTo>
                <a:pt x="160043" y="304961"/>
              </a:lnTo>
              <a:lnTo>
                <a:pt x="160043" y="0"/>
              </a:lnTo>
              <a:lnTo>
                <a:pt x="320087" y="0"/>
              </a:lnTo>
            </a:path>
          </a:pathLst>
        </a:custGeom>
        <a:noFill/>
        <a:ln w="19050"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59206" y="1187507"/>
        <a:ext cx="22105" cy="22105"/>
      </dsp:txXfrm>
    </dsp:sp>
    <dsp:sp modelId="{93F37B2A-AC8F-47B8-992D-6DF42A8D5B81}">
      <dsp:nvSpPr>
        <dsp:cNvPr id="0" name=""/>
        <dsp:cNvSpPr/>
      </dsp:nvSpPr>
      <dsp:spPr>
        <a:xfrm>
          <a:off x="489688" y="1351041"/>
          <a:ext cx="320087" cy="304961"/>
        </a:xfrm>
        <a:custGeom>
          <a:avLst/>
          <a:gdLst/>
          <a:ahLst/>
          <a:cxnLst/>
          <a:rect l="0" t="0" r="0" b="0"/>
          <a:pathLst>
            <a:path>
              <a:moveTo>
                <a:pt x="0" y="304961"/>
              </a:moveTo>
              <a:lnTo>
                <a:pt x="160043" y="304961"/>
              </a:lnTo>
              <a:lnTo>
                <a:pt x="160043" y="0"/>
              </a:lnTo>
              <a:lnTo>
                <a:pt x="320087" y="0"/>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38679" y="1492469"/>
        <a:ext cx="22105" cy="22105"/>
      </dsp:txXfrm>
    </dsp:sp>
    <dsp:sp modelId="{7DA69754-C4D9-44A4-9B1E-0709E34D53F7}">
      <dsp:nvSpPr>
        <dsp:cNvPr id="0" name=""/>
        <dsp:cNvSpPr/>
      </dsp:nvSpPr>
      <dsp:spPr>
        <a:xfrm>
          <a:off x="489688" y="741117"/>
          <a:ext cx="320087" cy="914885"/>
        </a:xfrm>
        <a:custGeom>
          <a:avLst/>
          <a:gdLst/>
          <a:ahLst/>
          <a:cxnLst/>
          <a:rect l="0" t="0" r="0" b="0"/>
          <a:pathLst>
            <a:path>
              <a:moveTo>
                <a:pt x="0" y="914885"/>
              </a:moveTo>
              <a:lnTo>
                <a:pt x="160043" y="914885"/>
              </a:lnTo>
              <a:lnTo>
                <a:pt x="160043" y="0"/>
              </a:lnTo>
              <a:lnTo>
                <a:pt x="320087" y="0"/>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25500" y="1174328"/>
        <a:ext cx="48463" cy="48463"/>
      </dsp:txXfrm>
    </dsp:sp>
    <dsp:sp modelId="{84C51477-877D-4E73-BF8B-3834A5025213}">
      <dsp:nvSpPr>
        <dsp:cNvPr id="0" name=""/>
        <dsp:cNvSpPr/>
      </dsp:nvSpPr>
      <dsp:spPr>
        <a:xfrm rot="16200000">
          <a:off x="-1038330" y="1412033"/>
          <a:ext cx="2568098" cy="487938"/>
        </a:xfrm>
        <a:prstGeom prst="rect">
          <a:avLst/>
        </a:prstGeom>
        <a:solidFill>
          <a:schemeClr val="accent4">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t>Workspace</a:t>
          </a:r>
          <a:endParaRPr lang="en-US" sz="3300" kern="1200" dirty="0"/>
        </a:p>
      </dsp:txBody>
      <dsp:txXfrm>
        <a:off x="-1038330" y="1412033"/>
        <a:ext cx="2568098" cy="487938"/>
      </dsp:txXfrm>
    </dsp:sp>
    <dsp:sp modelId="{6DE27D27-52FF-429F-81CE-525EC80CF063}">
      <dsp:nvSpPr>
        <dsp:cNvPr id="0" name=""/>
        <dsp:cNvSpPr/>
      </dsp:nvSpPr>
      <dsp:spPr>
        <a:xfrm>
          <a:off x="809776" y="497148"/>
          <a:ext cx="1600438" cy="487938"/>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Commits</a:t>
          </a:r>
          <a:endParaRPr lang="en-US" sz="1600" kern="1200" dirty="0"/>
        </a:p>
      </dsp:txBody>
      <dsp:txXfrm>
        <a:off x="809776" y="497148"/>
        <a:ext cx="1600438" cy="487938"/>
      </dsp:txXfrm>
    </dsp:sp>
    <dsp:sp modelId="{684454DC-6055-4C42-8FCC-E072538D638C}">
      <dsp:nvSpPr>
        <dsp:cNvPr id="0" name=""/>
        <dsp:cNvSpPr/>
      </dsp:nvSpPr>
      <dsp:spPr>
        <a:xfrm>
          <a:off x="809776" y="1107071"/>
          <a:ext cx="1600438" cy="487938"/>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Nodes</a:t>
          </a:r>
          <a:endParaRPr lang="en-US" sz="1600" kern="1200" dirty="0"/>
        </a:p>
      </dsp:txBody>
      <dsp:txXfrm>
        <a:off x="809776" y="1107071"/>
        <a:ext cx="1600438" cy="487938"/>
      </dsp:txXfrm>
    </dsp:sp>
    <dsp:sp modelId="{D23A8DD6-018C-42A4-B71B-C72AEE27E238}">
      <dsp:nvSpPr>
        <dsp:cNvPr id="0" name=""/>
        <dsp:cNvSpPr/>
      </dsp:nvSpPr>
      <dsp:spPr>
        <a:xfrm>
          <a:off x="2730302" y="802110"/>
          <a:ext cx="1600438" cy="4879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Holding bin</a:t>
          </a:r>
          <a:endParaRPr lang="en-US" sz="1600" kern="1200" dirty="0"/>
        </a:p>
      </dsp:txBody>
      <dsp:txXfrm>
        <a:off x="2730302" y="802110"/>
        <a:ext cx="1600438" cy="487938"/>
      </dsp:txXfrm>
    </dsp:sp>
    <dsp:sp modelId="{07910475-6D77-45B5-BB3A-E579D753FB40}">
      <dsp:nvSpPr>
        <dsp:cNvPr id="0" name=""/>
        <dsp:cNvSpPr/>
      </dsp:nvSpPr>
      <dsp:spPr>
        <a:xfrm>
          <a:off x="4650829" y="802110"/>
          <a:ext cx="1600438" cy="487938"/>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elements</a:t>
          </a:r>
          <a:endParaRPr lang="en-US" sz="1600" kern="1200" dirty="0"/>
        </a:p>
      </dsp:txBody>
      <dsp:txXfrm>
        <a:off x="4650829" y="802110"/>
        <a:ext cx="1600438" cy="487938"/>
      </dsp:txXfrm>
    </dsp:sp>
    <dsp:sp modelId="{96C4AEA1-B249-4271-B862-66FF6EBCE9BC}">
      <dsp:nvSpPr>
        <dsp:cNvPr id="0" name=""/>
        <dsp:cNvSpPr/>
      </dsp:nvSpPr>
      <dsp:spPr>
        <a:xfrm>
          <a:off x="2730302" y="1412033"/>
          <a:ext cx="1600438" cy="4879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elements</a:t>
          </a:r>
          <a:endParaRPr lang="en-US" sz="1600" kern="1200" dirty="0"/>
        </a:p>
      </dsp:txBody>
      <dsp:txXfrm>
        <a:off x="2730302" y="1412033"/>
        <a:ext cx="1600438" cy="487938"/>
      </dsp:txXfrm>
    </dsp:sp>
    <dsp:sp modelId="{6867005C-FB9A-4200-B439-D9C1FC1F1807}">
      <dsp:nvSpPr>
        <dsp:cNvPr id="0" name=""/>
        <dsp:cNvSpPr/>
      </dsp:nvSpPr>
      <dsp:spPr>
        <a:xfrm>
          <a:off x="809776" y="1716995"/>
          <a:ext cx="1600438" cy="487938"/>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Edges</a:t>
          </a:r>
          <a:endParaRPr lang="en-US" sz="1600" kern="1200" dirty="0"/>
        </a:p>
      </dsp:txBody>
      <dsp:txXfrm>
        <a:off x="809776" y="1716995"/>
        <a:ext cx="1600438" cy="487938"/>
      </dsp:txXfrm>
    </dsp:sp>
    <dsp:sp modelId="{810CC5B5-CB8D-44D9-A721-690BF636F417}">
      <dsp:nvSpPr>
        <dsp:cNvPr id="0" name=""/>
        <dsp:cNvSpPr/>
      </dsp:nvSpPr>
      <dsp:spPr>
        <a:xfrm>
          <a:off x="809776" y="2326918"/>
          <a:ext cx="1600438" cy="487938"/>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Configurations</a:t>
          </a:r>
          <a:endParaRPr lang="en-US" sz="1600" kern="1200" dirty="0"/>
        </a:p>
      </dsp:txBody>
      <dsp:txXfrm>
        <a:off x="809776" y="2326918"/>
        <a:ext cx="1600438" cy="487938"/>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6-03-01T15:09:34.677"/>
    </inkml:context>
    <inkml:brush xml:id="br0">
      <inkml:brushProperty name="width" value="0.06667" units="cm"/>
      <inkml:brushProperty name="height" value="0.06667" units="cm"/>
      <inkml:brushProperty name="color" value="#FFC000"/>
      <inkml:brushProperty name="fitToCurve" value="1"/>
    </inkml:brush>
  </inkml:definitions>
  <inkml:traceGroup>
    <inkml:annotationXML>
      <emma:emma xmlns:emma="http://www.w3.org/2003/04/emma" version="1.0">
        <emma:interpretation id="{E27045BE-AF80-4309-9686-D04FF33E5308}" emma:medium="tactile" emma:mode="ink">
          <msink:context xmlns:msink="http://schemas.microsoft.com/ink/2010/main" type="inkDrawing" rotatedBoundingBox="7380,5665 23025,5603 23037,8597 7392,8659" semanticType="enclosure" shapeName="Other">
            <msink:sourceLink direction="with" ref="{5936C11B-3B8A-4AAE-A0F3-32C512C9A77C}"/>
          </msink:context>
        </emma:interpretation>
      </emma:emma>
    </inkml:annotationXML>
    <inkml:trace contextRef="#ctx0" brushRef="#br0">61 15 24 0,'-9'-12'12'0,"5"8"-1"16,4 4 13-16,0 0-21 0,0 4 0 15,0 0 3-15,0 4 0 16,0 4-5-16,0 3 0 16,0 16 6-16,0 8 0 15,0 11-1-15,-4 9 0 16,-1 6-1-16,1-3 0 16,-5 12-1-16,5 0 0 15,-1 27-1-15,5-1 0 16,-4 9 0-16,-5-8 1 15,5 4-2-15,4-1 1 16,0 9-1-16,9-5 0 16,-1-15 0-16,1 4 0 0,0-11 0 15,0-9 0-15,-1-7-1 16,-3 0 1-16,-1 0-1 16,0 3 0-16,-8 1 0 15,0 0 0-15,4-8-1 16,-5-4 1-16,1 0-1 15,0-4 1-15,4-12-2 16,4-7 1-16,0-12-3 16,5-3 1-16,0-5-4 15,-1-4 0-15,-3-7-4 16,-5 0 1-16,0 4-6 16,0-5 0-16,4 9-4 15,-13-8 0-15</inkml:trace>
    <inkml:trace contextRef="#ctx0" brushRef="#br0" timeOffset="1951.6486">-118 15 25 0,'-4'-12'12'0,"13"1"-6"16,-9 11 12-16,0 0-17 16,0 0 1-16,13 0 1 15,4 0 1-15,9 0-5 16,5 0 1-16,8-8 2 15,0 0 1-15,5 0 0 16,13 1 0-16,4-1-2 16,4 0 1-16,-4 0-1 0,5 5 1 15,8 3-2-15,9-4 1 16,-13-4-1-16,4-4 0 16,9 5 0-16,8-1 0 15,-8 0 0-15,13 0 0 16,4 0 0-16,-8-3 0 15,0 7 0-15,4 4 0 16,0 0-1-16,-9 0 1 16,9 0 0-16,4-8 1 0,-13 4 0 15,9 0 0-15,13-3 1 16,14-5 1-16,25 0 0 16,22 1 0-16,9 3-1 15,13 0 1-15,17 1-1 16,-8 7 0-16,13 0-2 15,-5-4 1-15,1 8-1 16,8 3 1-16,-9-7 0 16,9 4 1-16,0 4-1 15,9-4 1-15,-4-4-1 16,8 0 1-16,-4 0-2 16,0 0 1-16,-1 8 0 15,-16-5 0-15,4-3 0 16,-5 0 0-16,-13 0 0 15,9 4 0-15,-4-4 0 16,4 4 0-16,-9 0-1 0,14 4 1 16,-18-4-1-16,0 0 1 15,4-4-1-15,0 3 0 16,5-3 0-16,-13 0 1 16,12-11-1-16,-8 3 0 15,-8 0 0-15,12-3 1 16,-9-1 0-16,10 8 0 15,-5-4-1-15,4-3 0 16,-4 3 0-16,-4-4 1 16,-1 1-1-16,1-1 0 15,-5 8 1-15,-9-7 0 0,1-5 0 16,4 4 1-16,4 5-1 16,-13-5 0-16,9 0 0 15,0 5 0-15,4 3-1 16,-17-4 0-16,8-4 0 15,1 5 0-15,-9-1 0 16,-18-4 0-16,-13 1 0 16,5-1 1-16,-14 0 0 15,-17 5 1-15,-13 3-1 16,-26 4 1-16,-4 4-1 16,-14-4 1-16,0 4-1 15,-4-1 1-15,-13 5-1 16,-4 4 0-16,-5 3-1 15,-4 5 1-15,0-1-1 16,-5 8 1-16,-4 0-1 0,0 4 1 16,5 0-1-16,-1 8 1 15,-4 15-1-15,-4 1 1 16,0 11-1-16,4 7 0 31,0 9 0-31,0-1 1 0,0-11-1 0,0-4 1 16,5 8-1-16,-1-1 0 15,5 1 0-15,0 7 1 16,-1 1-1-16,1-8 0 16,0-9 0-16,0-2 1 15,0-5 0-15,-5-8 0 16,1-11 0-16,-1-8 0 0,1-4 0 16,-5-4 0-16,0 1 0 15,-5-5 0-15,6 0-1 16,-10-3 0-16,0-1 0 15,-4-3 1-15,0 0-1 16,-4-1 1-16,0 1-1 16,-10-4 0-16,10 7 0 15,0-7 0-15,-1 4 0 16,1-5 0-16,4 1 0 16,0-4 1-16,0 4-1 15,0-4 0-15,0-1 0 16,-4-3 0-16,4 4 0 15,-5 0 0-15,1 0-2 16,0-4 0-16,-1 4-8 16,-8 0 0-16,-9 4-12 15,0-5 1-15</inkml:trace>
    <inkml:trace contextRef="#ctx0" brushRef="#br0" timeOffset="3761.9264">131 2563 22 0,'-13'0'11'0,"21"-8"-4"0,-8 8 11 0,5 0-16 16,-5 0 1-16,4-4 2 15,5 0 0-15,0 0-6 16,4-3 1-16,9-1 4 16,8 0 1-16,9 0-2 15,9 1 1-15,9-5-2 16,17 4 1-16,9 0-2 15,4-7 1-15,18-1-1 16,17-3 1-16,22-8 0 16,18-8 0-16,25 4 1 15,14 0 0-15,4-8 0 16,4 8 0-16,14 8-1 0,-1 3 0 16,5 5-1-16,0-1 1 15,17 5-1-15,1 3 1 16,-1-4-2-16,22 1 1 15,-9 3-1-15,10 0 1 16,-10 1-1-16,-4-1 0 16,13 0 0-16,-4 4 0 15,-9-4 0-15,0 4 1 16,4 1-1-16,-4-5 1 16,-4 4 0-16,4-8 0 15,9 5-1-15,0 3 1 0,-18-8-1 16,4 4 1-16,-8 4 0 15,-13-7 1-15,9-1 0 16,-14 4 0-16,-12-3 0 16,12-1 0-16,-8 4 0 15,-13-3 0-15,12 7-1 16,-3 0 0-16,-1 0-1 16,-12 4 0-16,-1-4 0 15,-8 4 0-15,-5-11 0 16,-13-1 1-16,4 0 0 15,-8 1 0-15,0 3 0 16,-13 0 0-16,4 0 0 16,0 5 0-16,-5 6-1 15,1 1 1-15,-18-4-1 16,5-4 0-16,4 4 0 16,-13 0 0-16,0 4 0 0,-9 0 1 15,0-4-2-15,0 0 1 16,-4 4 0-16,-13 4 1 15,-9-4-1-15,0 0 0 16,-9 3 0-16,-4-3 0 16,0-4 0-16,0 4 0 15,4 4 0-15,0-4 0 16,-8 0 0-16,-5-1 0 16,-4-3 0-16,8 0 1 15,-17 4-1-15,-4-4 0 0,-5 0 0 16,1-4 0-16,-5 8 0 15,0 0 0-15,-1-4 0 16,-3-4 1-16,0 4-1 16,-5-4 1-16,0 1-1 15,-8-1 0-15,-5 0 1 16,-4 4 0-16,0 0-1 16,-5-4 1-16,-4 4-1 15,0-4 1-15,-4 0-1 16,0 0 1-16,-1 0-1 15,-3 4 1-15,-5 0 0 16,0 0 0-16,0 0-1 16,0 0 1-16,0-7 0 15,0-1 0-15,-5-4 0 16,1 1 0-16,-5-5 0 0,-8-7 0 16,-5-8-1-16,-4-8 1 15,-9-11-4-15,4-8 0 16,10-5-14-16,3 5 1 15,9-4-6-15,5-27 0 16</inkml:trace>
  </inkml:traceGroup>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6-03-01T15:10:05.816"/>
    </inkml:context>
    <inkml:brush xml:id="br0">
      <inkml:brushProperty name="width" value="0.06667" units="cm"/>
      <inkml:brushProperty name="height" value="0.06667" units="cm"/>
      <inkml:brushProperty name="color" value="#FFC000"/>
      <inkml:brushProperty name="fitToCurve" value="1"/>
    </inkml:brush>
  </inkml:definitions>
  <inkml:traceGroup>
    <inkml:annotationXML>
      <emma:emma xmlns:emma="http://www.w3.org/2003/04/emma" version="1.0">
        <emma:interpretation id="{E2C1D03B-4734-4BD1-B7DE-6F9B2A4B046C}" emma:medium="tactile" emma:mode="ink">
          <msink:context xmlns:msink="http://schemas.microsoft.com/ink/2010/main" type="inkDrawing" rotatedBoundingBox="16968,13343 20100,13328 20104,14197 16972,14212" semanticType="enclosure" shapeName="Other">
            <msink:destinationLink direction="to" ref="{F854B895-3F79-4850-AF01-0919F7BF1BDC}"/>
          </msink:context>
        </emma:interpretation>
      </emma:emma>
    </inkml:annotationXML>
    <inkml:trace contextRef="#ctx0" brushRef="#br0">-2936-2582 26 0,'8'-8'13'0,"1"12"-2"16,-9-4 14-16,0-4-23 15,-4 4 1-15,-5-4 0 16,-4 4 0-16,-9 0-4 16,0 0 1-16,-21 0 2 15,-14 0 1-15,0 0-1 16,-21-4 1-16,-18 4 0 15,0 4 0-15,-9 8 0 16,-8-1 1-16,-5 9-1 16,-13 7 1-16,4 4-2 15,10 0 0-15,-10 15-1 16,31-3 1-16,9 4-1 16,13-1 1-16,17-7-1 15,18 0 0-15,12-1-1 0,19-3 1 16,16 0-1-16,23 4 1 15,13-8-1-15,21-8 1 16,27-7-1-16,-1 3 0 16,36 4 0-16,-18-7 1 15,17-4-1-15,10-1 0 16,-1 5 0-16,5-9 0 16,-1-3 0-16,5 0 1 15,-4 0-1-15,8 0 0 0,-17-4 0 16,0-8 0-16,4 0 0 15,-4-3 0-15,-9 11 0 16,-9-8 0-16,-8-7 0 16,-13-1 0-16,-9-7 0 15,-5 0 1-15,-4-1-1 16,-4-3 1-16,-13 0 0 16,-9-8 1-16,-9 0 0 15,-13 0 1-15,-8-7 0 16,-14 3 0-16,-13 0 0 15,-17-4 0-15,-9 1-1 16,-13-1 0-16,-21 0-1 16,-27 1 1-16,-27-1-1 15,-25 4 0-15,-22 1 0 16,-31 3 0-16,-13 8-5 16,-25-5 0-16,7 17-12 15,5 15 0-15,40 4-5 0,34-16 1 16</inkml:trace>
  </inkml:traceGroup>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6-03-01T15:10:08.304"/>
    </inkml:context>
    <inkml:brush xml:id="br0">
      <inkml:brushProperty name="width" value="0.06667" units="cm"/>
      <inkml:brushProperty name="height" value="0.06667" units="cm"/>
      <inkml:brushProperty name="color" value="#FFC000"/>
      <inkml:brushProperty name="fitToCurve" value="1"/>
    </inkml:brush>
  </inkml:definitions>
  <inkml:traceGroup>
    <inkml:annotationXML>
      <emma:emma xmlns:emma="http://www.w3.org/2003/04/emma" version="1.0">
        <emma:interpretation id="{6E3671D1-7AED-4652-8CE4-FB42E8E2B71E}" emma:medium="tactile" emma:mode="ink">
          <msink:context xmlns:msink="http://schemas.microsoft.com/ink/2010/main" type="inkDrawing" rotatedBoundingBox="19644,17406 20104,13927 20150,13933 19690,17412" semanticType="verticalRange" shapeName="Line">
            <msink:sourceLink direction="with" ref="{9E58A086-CBC4-4064-B37B-A213106CF8B3}"/>
          </msink:context>
        </emma:interpretation>
      </emma:emma>
    </inkml:annotationXML>
    <inkml:trace contextRef="#ctx0" brushRef="#br0">-1510-2074 23 0,'0'-16'11'0,"0"4"2"0,0 5 9 15,0-1-19-15,4 0 1 0,-4 8 2 16,5-8 0-16,-1 1-6 16,-4 7 0-16,5 4 6 15,-1 3 0-15,-4 13-1 16,-4 15 0-16,-5 7-1 16,-4 20 1-16,0 20-2 15,0 34 0-15,-9 12 0 16,-4 27 0-16,4 39 0 15,-4-12 0-15,4 28 0 16,0 11 0-16,-4-8-1 16,-5 0 1-1,-12 74-1 1,3-39 1-16,10-46-2 16,4-24 1-16,4-22-2 15,4-28 1-15,5-24-2 16,0-15 1-16,4-23-8 15,5-7 1-15,4-21-11 0,13-3 0 16,-4-27-2-16,4-24 1 16</inkml:trace>
  </inkml:traceGroup>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6-03-01T15:10:20.948"/>
    </inkml:context>
    <inkml:brush xml:id="br0">
      <inkml:brushProperty name="width" value="0.06667" units="cm"/>
      <inkml:brushProperty name="height" value="0.06667" units="cm"/>
      <inkml:brushProperty name="color" value="#FFC000"/>
      <inkml:brushProperty name="fitToCurve" value="1"/>
    </inkml:brush>
  </inkml:definitions>
  <inkml:traceGroup>
    <inkml:annotationXML>
      <emma:emma xmlns:emma="http://www.w3.org/2003/04/emma" version="1.0">
        <emma:interpretation id="{125A7AFD-DAC2-4E8D-A1D2-20A0CF413C22}" emma:medium="tactile" emma:mode="ink">
          <msink:context xmlns:msink="http://schemas.microsoft.com/ink/2010/main" type="writingRegion" rotatedBoundingBox="8933,8574 19141,8669 19095,13643 8886,13548"/>
        </emma:interpretation>
      </emma:emma>
    </inkml:annotationXML>
    <inkml:traceGroup>
      <inkml:annotationXML>
        <emma:emma xmlns:emma="http://www.w3.org/2003/04/emma" version="1.0">
          <emma:interpretation id="{C5F0B8BB-8F46-4EAA-A1B9-EBE481AC0DA2}" emma:medium="tactile" emma:mode="ink">
            <msink:context xmlns:msink="http://schemas.microsoft.com/ink/2010/main" type="paragraph" rotatedBoundingBox="11942,8827 17686,8507 17731,9314 11987,9634" alignmentLevel="3"/>
          </emma:interpretation>
        </emma:emma>
      </inkml:annotationXML>
      <inkml:traceGroup>
        <inkml:annotationXML>
          <emma:emma xmlns:emma="http://www.w3.org/2003/04/emma" version="1.0">
            <emma:interpretation id="{54F269E9-0E5E-4604-8665-2B6D624E16FA}" emma:medium="tactile" emma:mode="ink">
              <msink:context xmlns:msink="http://schemas.microsoft.com/ink/2010/main" type="line" rotatedBoundingBox="11942,8827 17686,8507 17731,9314 11987,9634">
                <msink:destinationLink direction="with" ref="{A439886D-449C-4F5A-8413-556209EE889A}"/>
                <msink:destinationLink direction="with" ref="{CBB13372-6DC9-450C-A523-1503A93AE711}"/>
              </msink:context>
            </emma:interpretation>
          </emma:emma>
        </inkml:annotationXML>
        <inkml:traceGroup>
          <inkml:annotationXML>
            <emma:emma xmlns:emma="http://www.w3.org/2003/04/emma" version="1.0">
              <emma:interpretation id="{1C82A67F-3263-4C6A-881B-4248304D25B1}" emma:medium="tactile" emma:mode="ink">
                <msink:context xmlns:msink="http://schemas.microsoft.com/ink/2010/main" type="inkWord" rotatedBoundingBox="11942,8827 17686,8507 17731,9314 11987,9634"/>
              </emma:interpretation>
              <emma:one-of disjunction-type="recognition" id="oneOf0">
                <emma:interpretation id="interp0" emma:lang="en-US" emma:confidence="0">
                  <emma:literal>WEB APP's</emma:literal>
                </emma:interpretation>
                <emma:interpretation id="interp1" emma:lang="en-US" emma:confidence="0">
                  <emma:literal>WEB APP</emma:literal>
                </emma:interpretation>
                <emma:interpretation id="interp2" emma:lang="en-US" emma:confidence="0">
                  <emma:literal>WEB APP'</emma:literal>
                </emma:interpretation>
                <emma:interpretation id="interp3" emma:lang="en-US" emma:confidence="0">
                  <emma:literal>LeBlanc's</emma:literal>
                </emma:interpretation>
                <emma:interpretation id="interp4" emma:lang="en-US" emma:confidence="0">
                  <emma:literal>LeBlanc''</emma:literal>
                </emma:interpretation>
              </emma:one-of>
            </emma:emma>
          </inkml:annotationXML>
          <inkml:trace contextRef="#ctx0" brushRef="#br0">2984 138 42 0,'-39'12'21'0,"-9"7"-25"16,35-7 44-16,-9 7-37 16,-4 8 1-16,-5 4 0 15,5 4 0-15,4 0-6 16,9 4 1-16,13-4 4 15,9-12 0-15,8 0-2 16,9-3 0-16,5-5-4 16,8-3 0-16,9-4-4 0,0 0 0 15,-4-16-3-15,-5-4 1 16,0-7-1-16,-4-5 1 16,-4-7 4-16,-5-7 1 15,-4 3 7-15,-5 0 0 16,-4 8 5-16,-4 3 0 15,0 9 0-15,-9 15 0 16,4 8-1-16,-4 7 1 16,0 8-3-16,-4 8 0 15,-1 8-3-15,-3 0 0 16,-1-4-1-16,0 0 1 0,0 0-6 16,1-4 1-16,3-4-7 15,1-8 1-15,0-7-6 16,8-12 0-16</inkml:trace>
          <inkml:trace contextRef="#ctx0" brushRef="#br0" timeOffset="314.9116">3272 258 39 0,'17'-62'19'0,"10"-15"-18"16,-14 65 32-16,4 1-33 16,5 3 0-16,4 0 0 15,5 8 0-15,-1 8 0 16,-4 7 0-16,-4 9 0 15,-4 3 0-15,-5 0 0 16,-13 4 0-16,-13 0 0 16,-5-4 1-16,-8-4 0 0,-5 4 1 15,-3-3 1-15,7-5 0 16,6-3 0-16,3-1 0 16,5-3 0-16,4-1 1 15,9 1-1-15,9 0 0 16,8-1-2-16,5 1 1 15,4-4-1-15,5-1 0 16,-1 1-6-16,10 4 0 16,8-8-9-16,-9 0 1 15,9 0-3-15,-9-4 1 16</inkml:trace>
          <inkml:trace contextRef="#ctx0" brushRef="#br0" timeOffset="511.6662">3913 80 47 0,'-4'0'23'0,"-1"35"-26"15,10-20 46-15,-1 13-42 16,5 7 0-16,0-1 0 16,-1 9 0-16,-3 0-4 15,3-1 0-15,1-3-7 16,0-8 1-16,4 0-5 15,4-8 0-15</inkml:trace>
          <inkml:trace contextRef="#ctx0" brushRef="#br0" timeOffset="705.3895">4284 134 39 0,'4'-4'19'0,"-8"55"-19"0,4-36 32 15,4 13-32-15,-4 3 1 16,0 3 0-16,-4 5 1 16,0 0-5-16,-1 0 0 15,1-8-4-15,0-4 0 16,4 0-5-16,-9-7 1 0</inkml:trace>
          <inkml:trace contextRef="#ctx0" brushRef="#br0" timeOffset="960.9346">4258 123 42 0,'0'-55'21'0,"4"32"-23"15,1 15 39-15,3 1-37 16,14-1 0-16,0-4 0 16,17 8 0-16,-4 1 0 15,-4-1 0-15,-1 4-1 16,-4 4 1-16,-4 3-1 15,-4 5 1-15,-10-4-1 16,-8 11 1-16,-4 4 0 16,-5 12 0-16,-17-4-1 15,0 4 1-15,-13-4-5 16,4 0 0-16,4 0-7 0,9-4 1 16</inkml:trace>
          <inkml:trace contextRef="#ctx0" brushRef="#br0" timeOffset="2130.498">4755-66 39 0,'13'-39'19'0,"53"16"-19"15,-49 15 26-15,5 4-26 0,13 4 0 16,17 0-7-16,1 0 1 16,3-4 4-16,10 4 0 15,4-4-6-15,-1 4 1 16,-3 0 0-16,-5 0 1 15,-13-4 4-15,-9 4 1 16,-8-3 3-16,-5-1 0 16,-4 0 4-16,-5 4 0 15,-8 0-1-15,-14 4 1 16,-8 3-1-16,-8 9 1 16,-6 3-2-16,-3 8 0 0,4 1-2 15,4-1 0-15,9 4 0 16,13 4 0-16,8 0-2 15,10-4 1-15,12 0-1 16,1 3 1-16,8 5-1 16,1-4 1-16,3-4 1 15,-4 4 1-15,-8-8 1 16,-9 4 1-16,-14-7 0 16,-21 3 0-16,-8-12 0 15,-23 5 1-15,-17-1-7 16,-13-11 0-16,-9 15-15 15,-13 0 1-15</inkml:trace>
          <inkml:trace contextRef="#ctx0" brushRef="#br0" timeOffset="1186.5641">4890 54 53 0,'14'-12'26'0,"-1"20"-28"0,-5-4 49 0,1 4-45 16,-5 15 0-16,5 4 1 15,0 16 1-15,0 3-5 16,-1 1 0-16,-3-5 3 15,-5 9 0 1,-5-1-14 0,1-11 0-16,-9-4-5 15,0-12 0-15</inkml:trace>
          <inkml:trace contextRef="#ctx0" brushRef="#br0" timeOffset="-3062.509">161 26 19 0,'-4'-20'9'0,"-5"13"-4"0,9 7 10 0,0 0-14 16,0 0 1-16,0 4 0 15,0 3 1-15,0 9-2 16,0 7 0-16,-4 20 3 16,-5 7 0-16,-4 12-1 15,-4 4 1-15,-5-4-1 16,0 8 1-16,5-8-2 15,3-4 0-15,6-7-1 16,-1-13 1-16,5-7 0 16,-1-7 1-16,1-9 0 15,4-11 0-15,4-8-1 16,5-11 0-16,4-5-1 16,5-3 1-16,-1 4-2 15,0 3 0-15,1 4-2 0,4 1 1 16,0 3-1-16,4 4 0 15,9 12 0-15,0 7 0 16,4 5 0-16,-4-5 1 16,4 1 0-16,5-1 1 15,8-7 1-15,-4-4 0 16,4-8 1-16,-4-11 0 16,-8-5 0-16,-10-7 0 15,-8 8 0-15,-13-12 1 16,-9-8-1-16,-9-4 1 0,-9-3-2 15,-3-9 1-15,-1 9-2 16,0 3 0-16,5 12-7 16,8 4 1-16,4 8-9 15,14 7 1-15</inkml:trace>
          <inkml:trace contextRef="#ctx0" brushRef="#br0" timeOffset="-2776.4388">1008 123 31 0,'-13'-27'15'0,"17"23"-6"0,5-4 18 16,-1 4-26-16,10-4 1 16,4 1 0-16,4-1 0 15,9 0-3-15,8 0 0 16,5 1-3-16,0-1 0 16,-4 4-7-16,-5 4 0 15</inkml:trace>
          <inkml:trace contextRef="#ctx0" brushRef="#br0" timeOffset="-2506.2493">1143 53 23 0,'-26'-4'11'0,"8"8"-4"15,14 0 11-15,-5 0-14 16,-4 3 0-16,-4 5 3 16,-5 11 1-16,0 8-9 15,0 8 0-15,-4 4 8 16,0 3 0-16,8 1-2 15,5-1 0-15,0-7-1 16,9-4 1-16,0 4-2 16,8-4 0-16,13 0-1 15,10-4 0-15,3-4-1 16,1-8 0-16,4-7-5 16,8-12 0-16,-4-8-7 15,5-4 1-15,-5-3-6 16,1-4 1-16</inkml:trace>
          <inkml:trace contextRef="#ctx0" brushRef="#br0" timeOffset="-2318.333">986 472 36 0,'-26'-20'18'0,"17"9"-22"0,18 7 29 16,4 0-25-16,9-8 0 15,8 1-3-15,9 3 0 0,5-4-4 16,-9 1 1-16,22-1-3 16,-14 4 0-16</inkml:trace>
          <inkml:trace contextRef="#ctx0" brushRef="#br0" timeOffset="-909.2805">1675 165 16 0,'0'-15'8'0,"-4"26"-8"0,4-11 12 16,0 0-11-16,0 0 0 0,0 0 2 15,0 0 1-15,0 0-3 16,0 0 0-16,-5 0 3 16,5-3 1-16,0 6 0 15,-8-6 0-15,3 3-1 16,5-4 0-16,0 4-2 15,-4-4 1-15,4 4-2 16,0 0 0-16,0 0 0 16,-4 4 0-16,-1 0 0 15,1 7 1-15,0 5 1 16,-1 3 0-16,1 8 0 16,-1 4 0-16,1 0 0 15,0 4 0-15,-1 4-1 16,-3 0 1-16,-1-12-4 0,0 0 0 15,0 0-7-15,5-3 0 16,-5 3-6-16,9-12 1 16</inkml:trace>
          <inkml:trace contextRef="#ctx0" brushRef="#br0" timeOffset="-826.2289">1518 189 40 0,'-9'-70'20'0,"14"43"-23"0,-5 27 32 0,9-8-29 15,12-4 1-15,10 5 0 16,8-5 0-16,0 0-2 16,5 1 1-16,0 3 0 15,-1 0 0-15,-8 8-1 16,-4 8 1-16,-14 0-1 15,-8-1 1-15,-13 17 0 16,-5 7 0-16,-4 4-1 16,-5 3 1-16,-4-3 0 15,5-4 0-15,0-4 0 16,3-3 0-16,6-5 0 16,3-3 0-16,10-5 0 15,3 1 1-15,6-8-1 16,3-4 0-16,9 4 0 0,0 0 1 15,5 3-2-15,-1 9 1 16,-3 3-1-16,-6 8 1 16,-8-7 1-16,-8-5 0 15,-14 5 1-15,-8 3 0 16,-10 4 2-16,1 0 0 16,-13 0-1-16,-9-7 1 15,-9-5-1-15,5-3 1 16,0-4-2-16,4-8 0 15,4-4-4-15,5 0 0 16,8 0-6-16,9-4 1 16,14 4-8-16,16 0 1 0</inkml:trace>
          <inkml:trace contextRef="#ctx0" brushRef="#br0" timeOffset="-435.4079">2395 193 36 0,'-22'-4'18'0,"-21"-4"-16"16,34 8 27-16,-4 4-29 16,-5 4 1-16,1-1 0 15,-1 9 1-15,1 3-3 16,4 4 1-16,0 1 0 15,4-1 1-15,5-4-1 16,4 5 1-16,8-5-1 0,10 8 0 16,8-4 0-16,5 1 1 15,-1-5-1-15,1-7 0 16,-5-1 0-16,-4 5 0 16,-5-1 1-16,-4 1 0 15,-4 3 1-15,-18 1 0 16,-13 3 0-16,-13-4 1 15,-8 1-1-15,-9-1 1 16,-1 0-6-16,10-3 0 16,12-8-11-16,14-4 1 15,17-12-1-15,13-8 1 0</inkml:trace>
        </inkml:traceGroup>
      </inkml:traceGroup>
    </inkml:traceGroup>
    <inkml:traceGroup>
      <inkml:annotationXML>
        <emma:emma xmlns:emma="http://www.w3.org/2003/04/emma" version="1.0">
          <emma:interpretation id="{D0F81CA1-89D8-4559-8940-C1A7F4646F54}" emma:medium="tactile" emma:mode="ink">
            <msink:context xmlns:msink="http://schemas.microsoft.com/ink/2010/main" type="paragraph" rotatedBoundingBox="8917,10245 19125,10340 19119,11026 8911,10931" alignmentLevel="1"/>
          </emma:interpretation>
        </emma:emma>
      </inkml:annotationXML>
      <inkml:traceGroup>
        <inkml:annotationXML>
          <emma:emma xmlns:emma="http://www.w3.org/2003/04/emma" version="1.0">
            <emma:interpretation id="{B8948582-74B7-4B4B-91E5-1281F8596535}" emma:medium="tactile" emma:mode="ink">
              <msink:context xmlns:msink="http://schemas.microsoft.com/ink/2010/main" type="line" rotatedBoundingBox="8917,10245 19125,10340 19119,11026 8911,10931">
                <msink:destinationLink direction="with" ref="{A439886D-449C-4F5A-8413-556209EE889A}"/>
                <msink:destinationLink direction="with" ref="{CBB13372-6DC9-450C-A523-1503A93AE711}"/>
              </msink:context>
            </emma:interpretation>
          </emma:emma>
        </inkml:annotationXML>
        <inkml:traceGroup>
          <inkml:annotationXML>
            <emma:emma xmlns:emma="http://www.w3.org/2003/04/emma" version="1.0">
              <emma:interpretation id="{EC622293-A2A3-43A1-830D-26FEAD66B2D9}" emma:medium="tactile" emma:mode="ink">
                <msink:context xmlns:msink="http://schemas.microsoft.com/ink/2010/main" type="inkWord" rotatedBoundingBox="8917,10268 13051,10306 13047,10789 8912,10751"/>
              </emma:interpretation>
              <emma:one-of disjunction-type="recognition" id="oneOf1">
                <emma:interpretation id="interp5" emma:lang="en-US" emma:confidence="0">
                  <emma:literal>storage</emma:literal>
                </emma:interpretation>
                <emma:interpretation id="interp6" emma:lang="en-US" emma:confidence="0">
                  <emma:literal>Storage</emma:literal>
                </emma:interpretation>
                <emma:interpretation id="interp7" emma:lang="en-US" emma:confidence="0">
                  <emma:literal>saran'</emma:literal>
                </emma:interpretation>
                <emma:interpretation id="interp8" emma:lang="en-US" emma:confidence="0">
                  <emma:literal>saran,</emma:literal>
                </emma:interpretation>
                <emma:interpretation id="interp9" emma:lang="en-US" emma:confidence="0">
                  <emma:literal>saran:</emma:literal>
                </emma:interpretation>
              </emma:one-of>
            </emma:emma>
          </inkml:annotationXML>
          <inkml:trace contextRef="#ctx0" brushRef="#br0" timeOffset="8752.466">-2740 1489 24 0,'-4'0'12'0,"4"-16"-8"15,0 8 13-15,0 8-14 16,0 0 0-16,0 0 1 15,0-3 1-15,0-1-6 16,0 4 1-16,-4 0 4 16,-1 0 0-16,-4 0-1 15,1 0 1-15,-10 4 0 16,-4 3 0-16,-4 13-1 16,0 7 1-16,9-4-1 15,-5 4 0-15,4 0-1 0,10 1 0 16,3-5-2-16,1 0 1 15,13-4-1-15,8-3 1 16,9 0-1-16,9 3 0 16,0 0 0-16,0 8 0 15,0-3 0-15,-9-5 0 16,-8-7 0-16,-14-1 1 16,-13 5 1-16,-8-1 0 15,-18-3 0-15,-4 0 1 0,4-1-1 16,0-3 1-16,-5-4-1 15,1-4 0-15,4 0-3 16,0 0 1-16,5 0-6 16,12 0 0-16,14 0-6 15,17-4 0-15,9 4-5 16,17-8 1-16</inkml:trace>
          <inkml:trace contextRef="#ctx0" brushRef="#br0" timeOffset="8757.4706">-2522 1613 49 0,'-17'-31'24'0,"34"11"-23"16,-8 13 44-16,9-1-45 15,8-4 0-15,13 5 0 16,-4-9 1-16,13 8-2 16,9-7 1-16,4 7 0 15,-5 4 0-15,-3 8 0 16,-10 0 0-16,-3 11 0 15,-14-3 0-15,-9 7 0 16,-4-3 1-16,-8 3 0 16,-10 5 1-16,1-1 2 15,-5 8 0-15,-4 4 0 16,0 0 1-16,0 0-1 16,0-12 0-16,9 0-1 0,4 0 0 15,8-3-2-15,10-5 1 16,8 1-1-16,4-12 0 15,5 3-1-15,9-10 1 16,-9-1-1-16,-9-20 1 16,0 5-1-16,-8-4 0 15,-14-4 0-15,-13-8 0 16,-8 4-2-16,-1 0 0 16,-3 11-5-16,-6 5 1 15,6 7-8-15,-1 8 1 16,4 12-7-16,14-1 1 0</inkml:trace>
          <inkml:trace contextRef="#ctx0" brushRef="#br0" timeOffset="8754.4714">-2282 1597 46 0,'0'-15'23'0,"0"-8"-19"16,0 23 43-16,0 0-44 16,0 0 0-16,0 3 4 0,0 9 1 15,0 7-10-15,0 5 1 16,5 3 5-16,-5 4 1 15,0-4-3-15,0 8 1 16,0-4-10-16,0-4 1 16,0-8-9-16,0 1 0 15,8-1-4-15,5-3 0 16</inkml:trace>
          <inkml:trace contextRef="#ctx0" brushRef="#br0" timeOffset="9309.2425">-1544 1621 59 0,'-13'-35'29'0,"17"27"-32"15,-4 8 53-15,0 8-47 16,4-1 1-16,-4 13 1 16,5 3 1-16,-5 8-8 15,0 8 0-15,-5 0 5 16,1-8 0-16,0 0-6 16,4-4 0-16,-5 4-6 15,5-8 1-15,0-3-4 16,0-9 0-16,0-7-1 0,0-4 1 15,0-12 4-15,0-3 0 16,0-12 7-16,0-8 1 16,-4 0 5-16,4-8 1 15,4 5 2-15,5-5 0 16,4-4 0-16,9 12 0 16,0 8-3-16,4 4 1 15,0 8-4-15,9 3 1 16,-9 8-3-16,-4 8 1 15,-5 8-1-15,-8 7 1 16,-13 4-1-16,-9 4 1 0,-9 0 0 16,0 1 0-16,-4-1 1 15,0-4 1-15,8 0 0 16,5 1 0-16,0-9 0 16,9 1 1-16,4-1-1 15,13-3 1-15,8 3-2 16,14-3 0-16,5-8-3 15,-1 3 1-15,5 5-8 16,8 0 1-16,0-8-7 16,-12 0 0-16,12-1-7 15,0 1 1-15</inkml:trace>
          <inkml:trace contextRef="#ctx0" brushRef="#br0" timeOffset="9699.0747">-777 1718 46 0,'-8'-20'23'0,"8"28"-23"0,0-8 40 16,0 4-38-16,-5 7 1 16,1 5 0-16,-5 7 1 15,1 0-5-15,-6 1 0 16,6-9 3-16,-1-3 0 16,5 3-1-16,-1-7 1 15,1 4-2-15,0-4 1 16,4-16-1-16,4-8 1 15,0-3-1-15,5-8 1 0,0-8-1 16,4-4 0-16,9-11-1 16,-1 3 1-16,6 1 1 15,-6 11 0-15,6 4 2 16,-1 7 0-16,0 5 0 16,-4 11 1-16,0 12 0 15,-5 19 0-15,0 8-1 16,1 8 1-16,-5 4-2 15,4-1 0-15,1 5-5 16,-1-4 1-16,-4-8-8 16,5-8 0-16,-5 0-10 15,-4-4 1-15,-1 0-1 16,-8-11 0-16</inkml:trace>
          <inkml:trace contextRef="#ctx0" brushRef="#br0" timeOffset="10284.1928">-716 1745 49 0,'0'-12'24'0,"31"-7"-37"0,-18 15 50 15,13 4-38-15,9-12 0 16,13 8-4-16,9 0 1 16,0-7 3-16,-1-1 1 15,-3 4-3-15,-5-3 0 16,-9-1 2-16,-4 0 1 15,-5 5 5-15,-8 3 0 16,-9 0 2-16,0 0 0 0,-8 8 1 16,-5 4 0-16,0 3 0 15,-5 9 0-15,1 7-3 16,-5 0 0-16,5 8-2 16,0 0 1-16,4-12-1 15,8 0 1-15,5 1-4 16,9-1 1-16,0-8-1 15,4-3 0-15,0-4-2 16,1-8 1-16,-6 0-1 16,-3 0 0-16,-10-12 0 15,-3-3 1-15,-5-9-1 16,0 5 1-16,0-4 1 16,4 3 0-16,5 5 1 15,4-5 0-15,4 5-1 16,5-1 0-16,9 5 0 15,4-1 1-15,0 8-1 16,0 0 0-16,-5 4 1 0,-4 4 0 16,-4 0 1-16,-9 4 0 15,-4 4 0-15,-5 7 1 16,5 4-1-16,-9 4 0 16,4-3-1-16,5-5 0 15,-5 4-5-15,5 4 1 16,0-7-9-16,4-5 1 15,0-3-10-15,13 0 0 16</inkml:trace>
          <inkml:trace contextRef="#ctx0" brushRef="#br0" timeOffset="10468.3231">667 1632 60 0,'-30'-11'30'0,"30"-1"-23"15,0 12 50-15,13-4-57 16,9 0 1-16,8 0-1 16,5 0 0-16,9-3-7 15,8 3 1-15,5-4-10 16,-9 0 0-16,0-7-3 16,-13 7 0-16</inkml:trace>
          <inkml:trace contextRef="#ctx0" brushRef="#br0" timeOffset="10851.6815">676 1818 74 0,'-30'12'37'0,"30"-16"-50"16,8 4 70-16,14 0-58 16,9 0 1-16,8-4-15 15,13 0 1-15,9-3 3 16,14-1 0-16,-6-4-9 16,-3-11 1-16</inkml:trace>
          <inkml:trace contextRef="#ctx0" brushRef="#br0" timeOffset="10675.0982">768 1605 52 0,'-31'8'26'0,"-4"31"-17"0,27-32 49 15,-1 5-53-15,0 7 0 16,0 9 2-16,1 3 0 16,3 0-9-16,10-8 0 15,3 4 6-15,10 0 1 16,4 8-4-16,8-8 1 15,-4-7-7-15,9-5 0 16,13-3-11-16,0-8 1 16,0-4-7-16,5-8 0 15</inkml:trace>
        </inkml:traceGroup>
        <inkml:traceGroup>
          <inkml:annotationXML>
            <emma:emma xmlns:emma="http://www.w3.org/2003/04/emma" version="1.0">
              <emma:interpretation id="{373475B7-D172-4F94-8761-9DA80D03C758}" emma:medium="tactile" emma:mode="ink">
                <msink:context xmlns:msink="http://schemas.microsoft.com/ink/2010/main" type="inkWord" rotatedBoundingBox="16142,10312 19125,10340 19119,11026 16136,10998">
                  <msink:destinationLink direction="with" ref="{D0643E26-AC7B-42FF-A300-348994B8AF93}"/>
                </msink:context>
              </emma:interpretation>
              <emma:one-of disjunction-type="recognition" id="oneOf2">
                <emma:interpretation id="interp10" emma:lang="en-US" emma:confidence="0">
                  <emma:literal>Layer</emma:literal>
                </emma:interpretation>
                <emma:interpretation id="interp11" emma:lang="en-US" emma:confidence="0">
                  <emma:literal>Layers</emma:literal>
                </emma:interpretation>
                <emma:interpretation id="interp12" emma:lang="en-US" emma:confidence="0">
                  <emma:literal>Larger</emma:literal>
                </emma:interpretation>
                <emma:interpretation id="interp13" emma:lang="en-US" emma:confidence="0">
                  <emma:literal>LATER</emma:literal>
                </emma:interpretation>
                <emma:interpretation id="interp14" emma:lang="en-US" emma:confidence="0">
                  <emma:literal>Latin</emma:literal>
                </emma:interpretation>
              </emma:one-of>
            </emma:emma>
          </inkml:annotationXML>
          <inkml:trace contextRef="#ctx0" brushRef="#br0" timeOffset="12415.6137">4650 1780 58 0,'5'-4'29'0,"21"-8"-36"15,-9 8 52-15,5 0-45 16,9 4 1-16,8-4 0 15,9 4 1-15,4 0-3 16,5-3 1-16,-5 3 0 16,-4-4 1-16,-8 0-1 0,-5 4 1 15,-5 0-1-15,-8-8 0 16,-5 4 0 0,1 0 1-16,-1-7-1 0,-4-1 1 15,1 0 1-15,-1 1 0 16,0-5 1-16,-5 8 1 15,1 5 0-15,0 6 0 16,4 9-1-16,0 0 1 16,4 7-2-16,1 1 0 15,12-1-2-15,-3 4 1 16,3-7-1-16,-4 3 1 0,5-15-2 16,-5 0 1-16,5-8-1 15,-10-4 1-15,1-3-1 16,-9-13 1-16,5 1 0 15,-5-4 1-15,0 0 1 16,-4 3 0-16,-1 1 0 16,-3 4 1-16,-1 11-1 15,-8 8 1-15,-1 12 0 16,-3 15 0-16,-1 8-1 16,0 11 1-16,-4 1-2 15,0 11 1-15,0 8-2 16,0 0 1-16,4-4-9 15,0-8 0-15,9-3-12 16,0-13 0-16,14-18-4 16,7-13 0-16</inkml:trace>
          <inkml:trace contextRef="#ctx0" brushRef="#br0" timeOffset="12192.5889">4834 1752 52 0,'-9'-11'26'0,"0"22"-33"15,5-3 54-15,-9 4-45 16,0 7 0-16,-5 1 0 15,-4-5 0-15,5 4-3 16,0 5 0-16,-1-5 3 16,5-7 0-16,0-1-1 0,4-7 0 15,0-4 0-15,9-7 0 16,0 3-1-16,9-12 1 16,0-15-1-16,4-4 0 15,4-4 0-15,1-3 0 16,4-1 2-16,-5 4 1 15,5 8 0-15,-5 8 1 16,1 8-1-16,-1 15 1 16,1 11 0-16,-5 5 0 15,4 11-3-15,1 8 1 0,-1 7-2 16,1-11 0-16,-1 4-6 16,-4 0 1-16,-8 0-9 15,-5 4 0-15,-9-8-7 16,-4-8 1-16</inkml:trace>
          <inkml:trace contextRef="#ctx0" brushRef="#br0" timeOffset="12806.3191">5990 1636 48 0,'-35'0'24'0,"0"35"-14"15,26-23 39-15,1 3-43 16,-1 8 1-16,-4 8 2 16,4 0 0-16,5 0-12 15,-1 0 1-15,5 8 7 16,0-4 0-16,9 0-4 15,8-4 1-15,14-8-6 16,13-3 0-16,17-9-9 16,-5-7 1-16,1-4-9 15,0-7 0-15</inkml:trace>
          <inkml:trace contextRef="#ctx0" brushRef="#br0" timeOffset="12596.7443">5985 1694 68 0,'-8'-31'34'0,"30"35"-41"0,-5-8 66 16,0-4-60-16,10 1 1 15,8-1-9-15,8 8 1 16,-4-4 0-16,1 0 1 16,-1-4-12-16,-4 5 0 0</inkml:trace>
          <inkml:trace contextRef="#ctx0" brushRef="#br0" timeOffset="13377.6121">6108 1845 56 0,'-35'-15'28'0,"17"19"-28"0,18-4 45 16,5-4-45-16,8 0 1 15,9 4 0-15,12-8 0 16,6 4-2-16,12-7 1 16,5-1 0-16,-1 1 1 15,-8-1 0-15,-4 0 1 0,-9 1 1 16,-5 7 1-1,-3 0-1-15,-6 8 1 0,-3 4-1 16,-5 11 1-16,0 4-3 16,-4-3 1-16,0 3-3 15,-1 0 0-15,-3 4-3 16,-5-3 0-16,-5-5-3 16,-3-7 1-16,-1-9-3 15,0-3 1-15,0-11 1 16,1 3 1-16,3-11 4 15,1-8 0-15,8-12 3 16,5 0 0-16,8-15 0 16,14-1 1-16,17 5-1 15,-4 7 0-15,4 12-1 16,-5 8 0-16,-3 8 0 16,-10 7 0-16,-8 12 1 0,-9 3 1 15,-9 9 1-15,-12 3 1 16,-10 1 0-16,-4 3 1 15,-4 0 0-15,0 4 1 16,4-3-1-16,5-1 0 16,4 0 0-16,8 4 0 15,10 0-2-15,12-7 0 16,9-1-2-16,9-3 1 16,9 3-4-16,12 8 0 31,49 8-19-31,-4-8 1 0</inkml:trace>
          <inkml:trace contextRef="#ctx0" brushRef="#br0" timeOffset="12190.5843">4280 1698 40 0,'-18'-43'20'0,"31"28"-6"0,-4 11 21 16,-9 4-30-16,4 4 0 15,-8 4 5-15,0 7 1 16,-5 8-12-16,-4 9 0 16,-5 6 9-16,1-7 0 15,-5 8-2-15,5 4 0 0,4-8-3 16,4 0 1-16,5-4-2 16,12-8 1-16,5-8-2 15,9-7 0-15,9-4-7 16,21-8 0-16,-4-8-7 15,4-7 1-15,1 4-10 16,3-5 0-16,1-3 0 16,0-4 0-16</inkml:trace>
        </inkml:traceGroup>
      </inkml:traceGroup>
    </inkml:traceGroup>
    <inkml:traceGroup>
      <inkml:annotationXML>
        <emma:emma xmlns:emma="http://www.w3.org/2003/04/emma" version="1.0">
          <emma:interpretation id="{CE0DE2AB-B553-4390-AA90-445A3CC98144}" emma:medium="tactile" emma:mode="ink">
            <msink:context xmlns:msink="http://schemas.microsoft.com/ink/2010/main" type="paragraph" rotatedBoundingBox="9119,13442 9534,11471 10676,11711 10261,13682" alignmentLevel="2"/>
          </emma:interpretation>
        </emma:emma>
      </inkml:annotationXML>
      <inkml:traceGroup>
        <inkml:annotationXML>
          <emma:emma xmlns:emma="http://www.w3.org/2003/04/emma" version="1.0">
            <emma:interpretation id="{F7379031-3E8C-4926-BC81-E44891C4760B}" emma:medium="tactile" emma:mode="ink">
              <msink:context xmlns:msink="http://schemas.microsoft.com/ink/2010/main" type="line" rotatedBoundingBox="9119,13442 9534,11471 10676,11711 10261,13682"/>
            </emma:interpretation>
          </emma:emma>
        </inkml:annotationXML>
        <inkml:traceGroup>
          <inkml:annotationXML>
            <emma:emma xmlns:emma="http://www.w3.org/2003/04/emma" version="1.0">
              <emma:interpretation id="{984D0374-CA60-4F7D-AAF6-F7780CD7FB86}" emma:medium="tactile" emma:mode="ink">
                <msink:context xmlns:msink="http://schemas.microsoft.com/ink/2010/main" type="inkWord" rotatedBoundingBox="9119,13442 9534,11471 10676,11711 10261,13682"/>
              </emma:interpretation>
              <emma:one-of disjunction-type="recognition" id="oneOf3">
                <emma:interpretation id="interp15" emma:lang="en-US" emma:confidence="0">
                  <emma:literal>attar;</emma:literal>
                </emma:interpretation>
                <emma:interpretation id="interp16" emma:lang="en-US" emma:confidence="0">
                  <emma:literal>anta;</emma:literal>
                </emma:interpretation>
                <emma:interpretation id="interp17" emma:lang="en-US" emma:confidence="0">
                  <emma:literal>cats;</emma:literal>
                </emma:interpretation>
                <emma:interpretation id="interp18" emma:lang="en-US" emma:confidence="0">
                  <emma:literal>aid;</emma:literal>
                </emma:interpretation>
                <emma:interpretation id="interp19" emma:lang="en-US" emma:confidence="0">
                  <emma:literal>carta;</emma:literal>
                </emma:interpretation>
              </emma:one-of>
            </emma:emma>
          </inkml:annotationXML>
          <inkml:trace contextRef="#ctx0" brushRef="#br0" timeOffset="15689.5102">-1946 2780 31 0,'0'-8'15'0,"5"4"-11"0,-5 4 28 0,0 0-30 15,0 0 1-15,0 0 3 16,0 0 1-16,4 8-7 16,-4 4 1-16,-4 23 5 15,-5 23 1-15,-4 19 0 16,-9 13 0-16,-9 10-1 15,1 32 0-15,-9 12-2 16,-1-1 0-16,10 8-1 16,4 1 0-16,8-1-2 15,1-4 0-15,8-30-1 16,5-13 1-16,-1-7-3 16,1-23 0-16,4-16-7 15,0-15 0-15,4-24-11 16,14-15 1-16,8-16 0 0,-4-26 0 15</inkml:trace>
          <inkml:trace contextRef="#ctx0" brushRef="#br0" timeOffset="16260.182">-2085 2827 24 0,'-13'0'12'0,"4"3"-6"0,4-3 20 15,-3 4-23-15,-1 20 0 16,-4 3 3-16,-5 4 0 15,1 8-6-15,-5 11 0 16,-4-3 5-16,-9-1 0 16,0-11-1-16,-4-8 0 0,8 0-2 15,10-11 1-15,8-5-2 16,8 5 0-16,14-16-2 16,13-16 1-16,0-11-1 15,4-4 1-15,9-8-1 16,4-11 0-16,0 0 1 15,5 11 1-15,-1-4 0 16,5 8 0-16,5 4 1 16,-1 12 1-16,0 3 0 15,5 12 1-15,-5 4-1 16,-8 12 0-16,-5 7-1 16,5 13 1-16,4 6-6 15,9 1 1-15,-1 4-11 16,1 7 0-16,4-11-4 15,-8-16 0-15</inkml:trace>
          <inkml:trace contextRef="#ctx0" brushRef="#br0" timeOffset="45069.7641">-1885 4463 29 0,'-4'-15'14'0,"4"-20"-4"16,0 27 12-16,0 4-18 15,-4-4 0-15,-1 8 1 16,-3 4 1-16,-10 12-7 16,-4 3 1-16,-8 8 5 15,-5 4 0-15,-4 4-2 16,-5-12 1-16,9 1-1 15,4-1 0-15,5-4-2 16,4-3 1-16,9-5-2 0,5-7 1 16,8-4-2-16,13 0 0 15,9-11-1-15,8-16 0 16,5-8 0-16,0 0 1 16,0-8-1-16,0 4 1 15,-9 1 1-15,-4 14 0 16,-5 5 0-16,-4 3 0 15,-4 12 1-15,-9 12 1 16,-4 8 0-16,-9 3 0 16,-5 12 0-16,-8 12 0 15,-5-4 0-15,-4-12 1 0,5 0-2 16,4 0 1-16,4-4-1 16,4-3 0-16,5-9-1 15,9-3 0-15,4-4 0 16,13-12 0-16,9 4-1 15,0-11 1-15,4-8 0 16,0-8 0-16,0-1-1 16,-4 5 1-16,-4 4-1 15,-5 8 1-15,0 3 0 16,-5 16 0-16,-8 4 0 16,-4 7 0-16,-9 8 0 15,-4 4 1-15,-10-3-1 16,-8-1 1-16,5 0 0 15,-1 1 0-15,10-5-1 16,-1-4 1-16,4-3-4 16,5-4 1-16,4 0-8 0,5-5 1 15,13 5-8-15,8-4 1 16</inkml:trace>
          <inkml:trace contextRef="#ctx0" brushRef="#br0" timeOffset="16875.558">-2596 4393 38 0,'-9'0'19'0,"9"-4"-19"0,0 4 31 16,0 0-25-16,9 8 0 16,0 4 3-16,4 7 0 15,0 12-11-15,5 4 0 16,8-4 7-16,0 8 1 15,4 4-3-15,5-1 0 16,-4-3-1-16,-5-12 0 16,5-8 0-16,4-15 0 15,8-15-1-15,5-9 1 16,4-7 0-16,-4-15 0 0,-8-1-1 16,3-4 0-16,-8 1-9 15,5 3 0-15,12 8-11 16,0 0 1-16</inkml:trace>
          <inkml:trace contextRef="#ctx0" brushRef="#br0" timeOffset="46106.3462">-2618 4459 24 0,'-8'-39'12'0,"-5"24"1"0,13 15 9 15,-5-8-18-15,1 4 1 16,4 4 1-16,0 0 0 15,9 4-6-15,-1 8 0 16,5 3 6-16,0 9 0 16,1-1-2-16,7 16 0 15,6-12-1-15,7 0 1 16,1 4-2-16,0 0 0 0,-4-4-1 16,-9 0 0-16,-1-7 0 15,-3-5 1-15,-5-3-1 16,0-5 1-16,-4-7 0 15,-9 0 0-15,-5-11 0 16,1-9 0-16,-5 5-1 16,-8-8 0-16,-5-4-1 15,0-8 0-15,-4 0-2 16,0-4 1-16,0 4-1 16,4 0 1-16,4 0 0 15,5 4 1-15,0 8 0 16,5 4 0-16,-1-1 0 15,4 9 0-15,5 11 0 16,5 7 1-16,-1 13 1 16,5 7 0-16,8 8-1 15,5 7 0-15,0 1 0 0,0-12 1 16,0 0-1-16,-1 0 0 16,-3-4-1-16,-1-3 0 15,-4-5 1-15,1-4 0 16,-10-7 0-16,-4-4 1 15,-4-8-1-15,-5-7 1 16,-4 3-1-16,-9-8 0 16,0-3-1-16,-4-8 1 15,4-4-1-15,0-4 1 16,0 4-1-16,1 0 0 0,3 8-1 16,1-5 1-16,4 13-1 15,8 3 0-15,5 12 0 16,5 4 0-16,3 8 0 15,5 3 0-15,5 12 0 16,8 4 0-16,0 4 1 16,5-11 0-16,-5 3-3 15,5 0 1-15,-5 0-5 16,-4 0 0-16,-1 0-10 16,10 0 1-16,4-7-2 15,-5-9 0-15</inkml:trace>
          <inkml:trace contextRef="#ctx0" brushRef="#br0" timeOffset="47834.0146">-2430 3288 13 0,'-13'-4'6'0,"22"4"3"0,-9 0 6 0,0 0-12 15,4 0 1-15,0 0 3 16,1-8 0-16,3-7-8 15,1-4 0-15,4-1 6 16,5-3 0-16,4-4-2 16,-9-8 1-16,4-12-2 15,1 1 0-15,3-1-1 16,1 5 1-16,4 7-1 16,5 4 0-16,-1 0 0 15,1 7 0-15,4 1 0 16,0 4 0-16,0 3 1 15,-5 5 0-15,-4 3 1 16,1 8 0-16,-6 4 1 16,-3 11 1-16,4 5-1 15,4 14 0-15,4 13-1 16,5 7 0-16,0 1-1 16,0-1 0-16,-9-8-1 0,0-7 1 15,-4-12-1-15,0-3 0 16,0-5 0-16,-5-4 1 15,-4 1-1-15,-4-4 1 16,-5-5-1-16,-4-3 1 31,-8 4 0-31,3-4 0 16,-3-8-1-16,-10-4 0 16,1-7 0-16,-5-1 0 15,0-7-1-15,-8 0 0 0,-1-8-1 16,5-4 1-16,4 0-1 15,-4 0 1-15,0 8-1 16,-1 0 0-16,1 3 0 16,-4 5 1-16,-5 4-2 15,-4 7 1-15,-5 12 0 16,-4 3 0-16,9 17-1 16,4 11 1-16,-9-1 0 15,1 5 0-15,-10 8 0 16,1-16 1-16,8 4-1 15,5 0 1-15,0 0 0 16,8-8 0-16,5 0 0 16,4-8 0-16,5-3 0 15,4-5 1-15,4-11-1 16,9-15 1-16,4-5-1 0,5 9 0 16,8-16 0-16,14-8 0 15,8-4 0-15,1-8 0 16,3 5-1-16,5-5 0 15,5 8 0-15,3 5 1 16,10-1-1-16,-1 15 1 16,-8 13-1-16,4 7 1 15,-9 11 0-15,1 5 0 16,-10 15 0-16,1-4 0 16,-5 4 0-16,-4 0 1 15,-9 4 1-15,0 0 0 0,-4-8-1 16,-4-8 1-16,-1 1 0 15,1-1 1-15,-5 0-1 16,-5-3 0-16,-3-1-1 16,-1 1 0-16,-4-4 0 15,0-5 1-15,-4 1-1 16,-1-8 0-16,1 0 0 16,0-8 0-16,-5 1-1 15,0-1 1-15,-8-4-1 16,-1-3 0-16,-8-9-1 15,-9-3 1-15,5 0-1 16,3-4 0-16,1 0-1 16,4 4 1-16,1 0-1 15,3 4 1-15,5 7-1 16,0 0 0-16,0 9 0 0,-4 7 1 16,-1 7-1-16,1 9 1 15,-1 0-1-15,-4 3 1 16,5 4 1-16,-5 0 0 15,5 5-2-15,-5-1 0 16,13-12-11-16,18 8 0 16,4-7-4-16,-9-24 0 15</inkml:trace>
        </inkml:traceGroup>
      </inkml:traceGroup>
    </inkml:traceGroup>
  </inkml:traceGroup>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6-03-01T15:10:27.660"/>
    </inkml:context>
    <inkml:brush xml:id="br0">
      <inkml:brushProperty name="width" value="0.06667" units="cm"/>
      <inkml:brushProperty name="height" value="0.06667" units="cm"/>
      <inkml:brushProperty name="color" value="#FFC000"/>
      <inkml:brushProperty name="fitToCurve" value="1"/>
    </inkml:brush>
  </inkml:definitions>
  <inkml:traceGroup>
    <inkml:annotationXML>
      <emma:emma xmlns:emma="http://www.w3.org/2003/04/emma" version="1.0">
        <emma:interpretation id="{D0643E26-AC7B-42FF-A300-348994B8AF93}" emma:medium="tactile" emma:mode="ink">
          <msink:context xmlns:msink="http://schemas.microsoft.com/ink/2010/main" type="inkDrawing" rotatedBoundingBox="15305,11356 15345,10188 15458,10192 15418,11360" semanticType="callout" shapeName="Other">
            <msink:sourceLink direction="with" ref="{A439886D-449C-4F5A-8413-556209EE889A}"/>
            <msink:sourceLink direction="with" ref="{373475B7-D172-4F94-8761-9DA80D03C758}"/>
          </msink:context>
        </emma:interpretation>
      </emma:emma>
    </inkml:annotationXML>
    <inkml:trace contextRef="#ctx0" brushRef="#br0">3425 1392 28 0,'-18'-12'14'0,"18"4"-2"16,0 8 14-16,0 0-22 15,0 0 1-15,0 0 3 16,0 4 1-16,0 4-10 15,0 4 0-15,0 11 8 16,0 8 0-16,0 15 0 16,0 5 0-16,0 11-2 15,-4-4 0-15,-1 12-1 0,1 7 1 16,0 1-2-16,-1 7 0 16,5 1-2-16,-4-5 1 15,4-7-1-15,-4 3 1 16,4-15-2-16,0-19 1 15,0-8-1-15,0-4 1 16,0-8-1-16,0-3 1 16,0-5 0-16,-5 1 0 15,1-16-1-15,0-8 1 16,-1-12-1-16,1-11 1 0,-5-15-2 16,5-16 1-16,-1-8-1 15,5-19 0-15,9 11 0 16,4-3 0-16,0 7 0 15,0 1 0-15,0-5 1 16,-4 8 0-16,-4 4 1 16,-1 12 0-16,0 7 0 15,-4 13 0-15,0 3 1 16,0 7 0-16,0 9-1 16,0 7 1-16,5 35 1 15,-5 8 0-15,0 19-1 16,-5 4 1-16,-3 20-1 15,3 11 0-15,1 8 0 16,4-4 0-16,4 0-2 16,5-4 1-16,-5-7-6 15,5-16 1-15,-5-16-15 0,5-11 0 16,-9-27-5-16,-9-16 0 16</inkml:trace>
  </inkml:traceGroup>
</inkml:ink>
</file>

<file path=ppt/ink/ink14.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77.95276" units="1/cm"/>
          <inkml:channelProperty channel="Y" name="resolution" value="425.28058" units="1/cm"/>
          <inkml:channelProperty channel="T" name="resolution" value="1" units="1/dev"/>
        </inkml:channelProperties>
      </inkml:inkSource>
      <inkml:timestamp xml:id="ts0" timeString="2016-03-01T15:10:27.075"/>
    </inkml:context>
    <inkml:brush xml:id="br0">
      <inkml:brushProperty name="width" value="0.06667" units="cm"/>
      <inkml:brushProperty name="height" value="0.06667" units="cm"/>
      <inkml:brushProperty name="color" value="#FFC000"/>
      <inkml:brushProperty name="fitToCurve" value="1"/>
    </inkml:brush>
  </inkml:definitions>
  <inkml:traceGroup>
    <inkml:annotationXML>
      <emma:emma xmlns:emma="http://www.w3.org/2003/04/emma" version="1.0">
        <emma:interpretation id="{C326E857-6742-4067-A41B-B2EBE1D4F1B1}" emma:medium="tactile" emma:mode="ink">
          <msink:context xmlns:msink="http://schemas.microsoft.com/ink/2010/main" type="inkDrawing" rotatedBoundingBox="22014,19404 22097,19408 22096,19422 22013,19418" shapeName="Other"/>
        </emma:interpretation>
      </emma:emma>
    </inkml:annotationXML>
    <inkml:trace contextRef="#ctx0" brushRef="#br0">401 3335 0,'0'0'16,"83"4"0,-83-4-1,0 0 1,0 0 0</inkml:trace>
  </inkml:traceGroup>
</inkml:ink>
</file>

<file path=ppt/ink/ink1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6-03-01T15:10:49.564"/>
    </inkml:context>
    <inkml:brush xml:id="br0">
      <inkml:brushProperty name="width" value="0.06667" units="cm"/>
      <inkml:brushProperty name="height" value="0.06667" units="cm"/>
      <inkml:brushProperty name="color" value="#FFC000"/>
      <inkml:brushProperty name="fitToCurve" value="1"/>
    </inkml:brush>
    <inkml:context xml:id="ctx1">
      <inkml:inkSource xml:id="inkSrc11">
        <inkml:traceFormat>
          <inkml:channel name="X" type="integer" max="9600" units="cm"/>
          <inkml:channel name="Y" type="integer" max="7200" units="cm"/>
          <inkml:channel name="T" type="integer" max="2.14748E9" units="dev"/>
        </inkml:traceFormat>
        <inkml:channelProperties>
          <inkml:channelProperty channel="X" name="resolution" value="377.95276" units="1/cm"/>
          <inkml:channelProperty channel="Y" name="resolution" value="425.28058" units="1/cm"/>
          <inkml:channelProperty channel="T" name="resolution" value="1" units="1/dev"/>
        </inkml:channelProperties>
      </inkml:inkSource>
      <inkml:timestamp xml:id="ts1" timeString="2016-03-01T15:09:44.120"/>
    </inkml:context>
  </inkml:definitions>
  <inkml:traceGroup>
    <inkml:annotationXML>
      <emma:emma xmlns:emma="http://www.w3.org/2003/04/emma" version="1.0">
        <emma:interpretation id="{9E58A086-CBC4-4064-B37B-A213106CF8B3}" emma:medium="tactile" emma:mode="ink">
          <msink:context xmlns:msink="http://schemas.microsoft.com/ink/2010/main" type="writingRegion" rotatedBoundingBox="20773,16476 21156,14044 22204,14209 21821,16641">
            <msink:destinationLink direction="with" ref="{6E3671D1-7AED-4652-8CE4-FB42E8E2B71E}"/>
          </msink:context>
        </emma:interpretation>
      </emma:emma>
    </inkml:annotationXML>
    <inkml:traceGroup>
      <inkml:annotationXML>
        <emma:emma xmlns:emma="http://www.w3.org/2003/04/emma" version="1.0">
          <emma:interpretation id="{6D25213B-F9B9-4847-B56E-8869E4AD5F7D}" emma:medium="tactile" emma:mode="ink">
            <msink:context xmlns:msink="http://schemas.microsoft.com/ink/2010/main" type="paragraph" rotatedBoundingBox="20773,16476 21156,14044 22204,14209 21821,16641" alignmentLevel="1"/>
          </emma:interpretation>
        </emma:emma>
      </inkml:annotationXML>
      <inkml:traceGroup>
        <inkml:annotationXML>
          <emma:emma xmlns:emma="http://www.w3.org/2003/04/emma" version="1.0">
            <emma:interpretation id="{46C60A09-B491-4CB1-951D-41191FA09AEA}" emma:medium="tactile" emma:mode="ink">
              <msink:context xmlns:msink="http://schemas.microsoft.com/ink/2010/main" type="line" rotatedBoundingBox="20773,16476 21156,14044 22204,14209 21821,16641"/>
            </emma:interpretation>
          </emma:emma>
        </inkml:annotationXML>
        <inkml:traceGroup>
          <inkml:annotationXML>
            <emma:emma xmlns:emma="http://www.w3.org/2003/04/emma" version="1.0">
              <emma:interpretation id="{AA0A7399-202C-4FFF-9163-091ADB843362}" emma:medium="tactile" emma:mode="ink">
                <msink:context xmlns:msink="http://schemas.microsoft.com/ink/2010/main" type="inkWord" rotatedBoundingBox="20773,16476 21156,14044 22204,14209 21821,16641"/>
              </emma:interpretation>
              <emma:one-of disjunction-type="recognition" id="oneOf0">
                <emma:interpretation id="interp0" emma:lang="en-US" emma:confidence="0">
                  <emma:literal>"13:</emma:literal>
                </emma:interpretation>
                <emma:interpretation id="interp1" emma:lang="en-US" emma:confidence="0">
                  <emma:literal>"B:</emma:literal>
                </emma:interpretation>
                <emma:interpretation id="interp2" emma:lang="en-US" emma:confidence="0">
                  <emma:literal>tie...]</emma:literal>
                </emma:interpretation>
                <emma:interpretation id="interp3" emma:lang="en-US" emma:confidence="0">
                  <emma:literal>tix...]</emma:literal>
                </emma:interpretation>
                <emma:interpretation id="interp4" emma:lang="en-US" emma:confidence="0">
                  <emma:literal>1B:</emma:literal>
                </emma:interpretation>
              </emma:one-of>
            </emma:emma>
          </inkml:annotationXML>
          <inkml:trace contextRef="#ctx0" brushRef="#br0">-437-1787 42 0,'-4'-43'21'0,"4"31"-22"0,4 8 36 16,5-3-32-16,4-1 1 15,9 0-1-15,13 0 1 16,17 1-6-16,18-1 1 15,9 4 3-15,12 0 1 16,-8 4-2-16,-13 0 0 16,-5-4 0-16,-12 4 0 0,-10-4 1 15,-8 4 1 1,-9 4 0-16,-4 4 1 0,-9 11 0 16,-4 12 1-16,0 4-1 15,-5 12 0-15,-4 11-1 16,0 12 1-16,0 0-2 15,0-16 1-15,-4 20-2 16,-1 3 1-16,1 5-1 16,0-9 0-16,4-3 0 15,0 4 0-15,0-8 0 16,-5-8 1-16,5-12-1 16,-4-7 1-16,-1-4 0 15,1-8 0-15,0-7 0 16,-5-1 1-16,-8-7-1 15,-5-1 1-15,-9-7-1 16,-12 0 0-16,-10-4-1 16,-21 4 1-16,-13 4-2 15,0-1 1-15,-9-3-1 16,4 0 1-16,13 0-5 0,18 0 1 16,13 0-12-16,18 3 1 15,21 1-10-15,18-4 0 16</inkml:trace>
          <inkml:trace contextRef="#ctx0" brushRef="#br0" timeOffset="-570.4696">-363-1850 23 0,'5'-7'11'0,"-14"-1"-3"0,9 8 11 16,-4-4-15-16,4 4 0 15,-5 0 2-15,1 4 0 16,0 8-7-16,-1 7 0 15,-3 8 6-15,-1 12 1 16,0 15-1-16,0 12 0 16,-4 4-1-16,0 7 0 15,-4-7-1-15,4 8 1 0,0 3-1 16,0-3 0-16,-1-1-2 16,-3-3 1-16,4-4-1 15,0-8 1-15,0-12-2 16,0-11 0-16,4-8-5 15,0-8 1-15,0-7-6 16,1-4 0-16,3-9-6 16,1-6 0-16</inkml:trace>
          <inkml:trace contextRef="#ctx0" brushRef="#br0" timeOffset="2462.2979">-520-861 39 0,'-21'-27'19'16,"21"27"-24"-16,0 0 33 0,8 0-29 16,14 0 1-16,0 0-13 15,4 0 1-15,9 0 8 16,4 0 1-16</inkml:trace>
          <inkml:trace contextRef="#ctx0" brushRef="#br0" timeOffset="2628.9152">-240-938 36 0,'-5'-8'18'0,"31"4"-34"15,-12 0 32-15,7 4-29 16,10 4 0-16</inkml:trace>
          <inkml:trace contextRef="#ctx0" brushRef="#br0" timeOffset="2702.7254">78-985 31 0,'-4'0'15'0,"17"-4"-33"0,-4 4 31 15,8 12-23-15,-4 4 0 16</inkml:trace>
          <inkml:trace contextRef="#ctx0" brushRef="#br0" timeOffset="1937.1897">-402-1210 45 0,'-9'0'22'0,"1"-4"-27"0,8 4 41 15,0 0-38-15,8 0 1 16,6 0-12-16,3 0 1 16,14 0 7-16,3 4 0 15</inkml:trace>
          <inkml:trace contextRef="#ctx0" brushRef="#br0" timeOffset="2083.1284">-35-1237 39 0,'-9'-19'19'0,"5"19"-26"16,4 0 31-16,8-4-29 16,5 4 0-16,5 0-13 15,17 8 0-15</inkml:trace>
          <inkml:trace contextRef="#ctx0" brushRef="#br0" timeOffset="2207.0536">248-1252 40 0,'-17'-8'20'0,"12"0"-26"16,5 12 34-16,0-8-37 15,0 4 0-15,9 8-11 16,-13 7 0-16</inkml:trace>
          <inkml:trace contextRef="#ctx0" brushRef="#br0" timeOffset="1432.4635">-267-1462 28 0,'-17'-11'14'0,"21"-1"-18"15,-4 12 26-15,5-4-22 16,3-4 0-16,6 1-3 15,7 3 1-15,6 4-2 16,3-4 0 0</inkml:trace>
          <inkml:trace contextRef="#ctx0" brushRef="#br0" timeOffset="1260.5355">-371-1512 9 0,'-5'11'4'0,"10"-11"8"0,-5 0-19 15,0 0 7-15,0 0 0 16,4 0 2-16,0 4 1 16,-4-4-2-16,0 0 0 0,9 0 1 15,-9 0 1-15,9-4-5 16,4 1 0-16</inkml:trace>
          <inkml:trace contextRef="#ctx0" brushRef="#br0" timeOffset="1552.3127">26-1489 28 0,'-9'-4'14'0,"9"-11"-15"0,0 15 19 15,9 0-19-15,4 0 0 16,4 7-13-16,9 1 0 16</inkml:trace>
          <inkml:trace contextRef="#ctx1" brushRef="#br0">0 0 0,'0'0'16,"0"0"0,0 0-1</inkml:trace>
          <inkml:trace contextRef="#ctx0" brushRef="#br0" timeOffset="4220.6851">-738-186 39 0,'-4'-23'19'0,"8"11"-19"0,1-3 38 16,-1 3-33-16,0 4 0 15,-4 8 3-15,5 8 1 16,-1 15-10-16,0 1 1 16,-4 14 7-16,0 5 1 15,-4 7-4-15,0-7 1 16,-1 4-2-16,1-1 0 15,0 5-4-15,-1-1 1 16,1-7-8-16,0-8 0 0,4-4-9 16,0-8 0-16,4-12-3 15,-4-11 1-15</inkml:trace>
          <inkml:trace contextRef="#ctx0" brushRef="#br0" timeOffset="4774.1411">-720 190 42 0,'-18'-19'21'0,"23"11"-29"0,3 4 40 0,1 4-32 15,4 0 0-15,5-4-7 16,-1 4 1-16,1 0-2 15,8 4 1-15</inkml:trace>
          <inkml:trace contextRef="#ctx0" brushRef="#br0" timeOffset="4908.2399">-341 167 39 0,'-13'-23'19'0,"13"27"-35"16,5-1 31-16,3-3-29 15,10 0 1-15</inkml:trace>
          <inkml:trace contextRef="#ctx0" brushRef="#br0" timeOffset="5029.8044">48 167 37 0,'-5'0'18'0,"14"-4"-28"0,-9 4 37 16,4-4-33-16,-4 4 1 15,5 0-12-15,-5 8 0 16</inkml:trace>
          <inkml:trace contextRef="#ctx0" brushRef="#br0" timeOffset="4300.1806">-589-4 44 0,'-18'-23'22'0,"23"19"-36"0,-1 4 35 16,5 0-31-16,-1 0 0 15,14 8-8-15,-4-4 1 16</inkml:trace>
          <inkml:trace contextRef="#ctx0" brushRef="#br0" timeOffset="4414.7649">-275-4 33 0,'-5'-11'16'0,"14"3"-42"15,0 4 28-15,4 8-8 16,4 0 0-16</inkml:trace>
          <inkml:trace contextRef="#ctx0" brushRef="#br0" timeOffset="4533.8555">-40-8 38 0,'9'-46'19'0,"0"46"-29"16,-9 0 38-16,0 0-39 15,8 0 1-15,-3 8-8 16,-10-1 0-16</inkml:trace>
          <inkml:trace contextRef="#ctx0" brushRef="#br0" timeOffset="4223.6901">-677-291 53 0,'-4'-3'26'0,"35"-9"-32"15,-14 8 53-15,18-4-48 16,13 4 1-16,13 0 0 16,9 1 0-16,8 3 0 15,1 3 0-15,-9 1 0 16,-14 0 0-16,-12 0 2 15,-5 0 0-15,-8 8 2 0,-9-1 0 16,-1 9 0-16,-3 7 1 16,-1 12 0-16,5-8 1 15,0 11-3-15,0 9 1 16,0-1-3-16,-1-3 1 16,1 3-1-16,0 0 0 15,-5 5-1-15,-3-13 0 16,-6-3 0-16,-8-4 1 15,0-4 0-15,-8-12 0 0,-10 1 0 16,-12-8 1-16,-5-9-1 16,-13 1 0-16,-27-4 0 15,-7 0 0-15,-6 0-1 16,-12 0 0-16,-5 0-1 16,1 0 1-16,3 4-2 15,23 0 1-15,12-4-6 16,18 4 0-16,22 4-9 15,17-1 0-15,14 1-5 16,-5-4 0-16</inkml:trace>
        </inkml:traceGroup>
      </inkml:traceGroup>
    </inkml:traceGroup>
  </inkml:traceGroup>
</inkml:ink>
</file>

<file path=ppt/ink/ink1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6-03-01T15:10:59.448"/>
    </inkml:context>
    <inkml:brush xml:id="br0">
      <inkml:brushProperty name="width" value="0.06667" units="cm"/>
      <inkml:brushProperty name="height" value="0.06667" units="cm"/>
      <inkml:brushProperty name="color" value="#FFC000"/>
      <inkml:brushProperty name="fitToCurve" value="1"/>
    </inkml:brush>
  </inkml:definitions>
  <inkml:traceGroup>
    <inkml:annotationXML>
      <emma:emma xmlns:emma="http://www.w3.org/2003/04/emma" version="1.0">
        <emma:interpretation id="{C9B304D6-A03F-4109-9961-E490821219FD}" emma:medium="tactile" emma:mode="ink">
          <msink:context xmlns:msink="http://schemas.microsoft.com/ink/2010/main" type="writingRegion" rotatedBoundingBox="17073,17271 21682,16757 21785,17687 17176,18200"/>
        </emma:interpretation>
      </emma:emma>
    </inkml:annotationXML>
    <inkml:traceGroup>
      <inkml:annotationXML>
        <emma:emma xmlns:emma="http://www.w3.org/2003/04/emma" version="1.0">
          <emma:interpretation id="{1B4276ED-0C59-4B20-ACC0-50CF43A2EC0A}" emma:medium="tactile" emma:mode="ink">
            <msink:context xmlns:msink="http://schemas.microsoft.com/ink/2010/main" type="paragraph" rotatedBoundingBox="17073,17271 21682,16757 21785,17687 17176,18200" alignmentLevel="1"/>
          </emma:interpretation>
        </emma:emma>
      </inkml:annotationXML>
      <inkml:traceGroup>
        <inkml:annotationXML>
          <emma:emma xmlns:emma="http://www.w3.org/2003/04/emma" version="1.0">
            <emma:interpretation id="{B3EDA732-AC5B-4C5E-8EF0-08E6F0268BBE}" emma:medium="tactile" emma:mode="ink">
              <msink:context xmlns:msink="http://schemas.microsoft.com/ink/2010/main" type="line" rotatedBoundingBox="17073,17271 21682,16757 21785,17687 17176,18200"/>
            </emma:interpretation>
          </emma:emma>
        </inkml:annotationXML>
        <inkml:traceGroup>
          <inkml:annotationXML>
            <emma:emma xmlns:emma="http://www.w3.org/2003/04/emma" version="1.0">
              <emma:interpretation id="{8549909E-1166-41E2-B22C-FF760F2354FC}" emma:medium="tactile" emma:mode="ink">
                <msink:context xmlns:msink="http://schemas.microsoft.com/ink/2010/main" type="inkWord" rotatedBoundingBox="17048,17310 19537,16886 19692,17792 17203,18217">
                  <msink:destinationLink direction="to" ref="{F854B895-3F79-4850-AF01-0919F7BF1BDC}"/>
                </msink:context>
              </emma:interpretation>
              <emma:one-of disjunction-type="recognition" id="oneOf0">
                <emma:interpretation id="interp0" emma:lang="en-US" emma:confidence="1">
                  <emma:literal>data</emma:literal>
                </emma:interpretation>
                <emma:interpretation id="interp1" emma:lang="en-US" emma:confidence="0">
                  <emma:literal>ahata</emma:literal>
                </emma:interpretation>
                <emma:interpretation id="interp2" emma:lang="en-US" emma:confidence="0">
                  <emma:literal>otak</emma:literal>
                </emma:interpretation>
                <emma:interpretation id="interp3" emma:lang="en-US" emma:confidence="0">
                  <emma:literal>stator</emma:literal>
                </emma:interpretation>
                <emma:interpretation id="interp4" emma:lang="en-US" emma:confidence="0">
                  <emma:literal>stata</emma:literal>
                </emma:interpretation>
              </emma:one-of>
            </emma:emma>
          </inkml:annotationXML>
          <inkml:trace contextRef="#ctx0" brushRef="#br0">650 189 21 0,'0'0'10'0,"4"-12"-4"16,-4 12 10-16,5-8-13 15,-5 8 1-15,4 0 4 16,-4 0 1-16,0 0-8 16,0-7 0-16,-4-5 9 0,-5-4 0 15,-4 1 0-15,-9-1 1 16,-13-3-2-16,-13 0 1 16,0-1-4-16,-13 1 1 15,-13 3-7-15,-9 5 1 16,0 11-13-16,4 11 0 15,18 5-8-15,18 7 1 16</inkml:trace>
          <inkml:trace contextRef="#ctx0" brushRef="#br0" timeOffset="414.3624">689 134 36 0,'-17'-11'18'0,"4"7"-9"15,8-4 22-15,-4 0-27 16,-4 8 0-16,-8 0 3 16,-10-3 0-16,-8-5-8 15,-5 4 1-15,0-4 5 16,-12 0 0-16,-10-3-5 15,-3 3 0-15,3 0-13 16,5 8 1-16,17-7-4 16,5 14 0-16</inkml:trace>
          <inkml:trace contextRef="#ctx0" brushRef="#br0" timeOffset="442212.3443">-1689 805 37 0,'-4'-11'18'0,"13"15"-24"0,-5-12 18 16,1 8-13-16,3-4 1 16,5-4 2-16,-4 0 0 0,4 5-1 15,0-1 1-15,0-4 0 16,0-4 1-16,0 5 0 15,1-5 1-15,-1-4-2 16,0-3 0-16,-9 3-1 16,-8-3 0-16,-5 0 0 15,-4-5 0-15,-5 9 0 16,-3-4 0-16,-1 11 0 16,0 8 0-16,0 4-1 15,-4 11 1-15,4-3-1 16,0 7 1-16,5 1-1 15,8-1 1-15,1-4 1 16,3-3 0-16,5 0-1 16,9-4 0-16,0-1-1 15,8-7 1-15,5-7-2 16,8-13 1-16,10-11-3 16,-1 0 1-16,5-15 0 15,-1-9 1-15,1 1 0 16,-5-4 1-16,5-4 0 0,-9 0 1 15,0 11 1-15,-9 5 1 16,0 11-2-16,-9 8 1 16,-4 11-1-16,-8 8 1 15,-1 24-1-15,-13 11 1 16,1 8-2-16,-5 12 1 16,4-1-1-16,0 1 1 15,5 3 0-15,-1-3 0 0,5-1-1 16,0-3 0-16,18-4-1 15,-1-8 1-15,10 0-2 16,3-12 1-16,5-7 0 16,0-9 1-16,4-6-2 15,9-9 1-15,0-4-1 16,-4-7 0-16,-1 0 1 16,-8 0 1-16,-9-5-1 15,-8 5 0-15,-5 0 1 16,-13 4 0-16,-9 3 0 15,-8 12 1-15,-9 4 1 16,-5 12 0-16,-4-1 0 16,9 5 0-16,4 15-1 15,0-8 1-15,9 8-1 16,5-4 1-16,-1 1-3 16,4-9 0-16,10-4-2 15,4-7 1-15,4-4 0 0,4-12 0 16,5-3 0-16,4-5 1 15,0-3 2-15,-4 7 0 16,0-7 0-16,0 7 1 16,-5 1-1-16,1-1 1 15,-1 12-1-15,-4 0 1 16,0 8-2-16,0 3 1 16,0 1-1-16,5 3 1 15,-1 1-2-15,1-4 1 16,-1-9-3-16,9 5 1 0,9-16-1 15,5-3 1-15,-1-12-1 16,0-1 1-16,-4-11 1 16,-5 0 0-16,1-7 4 15,-5 3 0-15,-8 0 0 16,-1 0 1-16,-8 12 1 16,0 4 0-16,-5 4-2 15,0-1 1-15,1 20-3 16,-5 0 1-16,0 20-1 15,-5 15 0-15,-3-1-1 16,-1 21 0-16,4 7 0 16,1 0 0-16,0 0-4 15,-1 8 0-15,1-16-7 16,0-4 1-16,-1-11-6 16,-3-16 1-16</inkml:trace>
          <inkml:trace contextRef="#ctx0" brushRef="#br0" timeOffset="443153.4199">-537 503 60 0,'-4'-8'30'0,"8"8"-51"0,5-8 59 16,8 4-42-16,14-3 1 16,8-1-1-16,5-4 1 15,8 8 5-15,9 1 0 0,0-1-4 16,-4 0 1-16,-5-4 1 15,-8 4 0-15,-5 0 0 16,-4-3 1-16,-4-1-1 16,-10 4 0-16,-3-4 1 15,-9 8 0-15,-9 0-1 16,-5 0 0-16,-8 4 0 16,-9 8 0-16,-8 3 0 15,-5 1 0-15,-4 3 0 16,-1 4 0-16,1 4 1 15,4 5 0-15,9-1 0 16,9 3 0-16,8-6-1 16,9-5 1-16,9-8-1 15,4-3 0-15,9-4-1 16,4-8 0-16,4-12 0 16,1-7 1-16,-1-1 1 15,-4-7 1-15,-4 4 0 16,0-4 1-16,-4 4 1 0,-5 11 0 15,0 0-1-15,0 8 0 16,-4-3-1-16,-1 7 1 16,-3 7-2-16,-1 9 1 15,5 11-1-15,4 8 1 16,9-4-1-16,8 4 0 16,1-8-2-16,8 0 0 15,13-7-11-15,27-13 1 16,-9 1-6-16,-1-35 1 0</inkml:trace>
        </inkml:traceGroup>
        <inkml:traceGroup>
          <inkml:annotationXML>
            <emma:emma xmlns:emma="http://www.w3.org/2003/04/emma" version="1.0">
              <emma:interpretation id="{76FDE872-E7A0-4F47-AE38-2B45467E04CB}" emma:medium="tactile" emma:mode="ink">
                <msink:context xmlns:msink="http://schemas.microsoft.com/ink/2010/main" type="inkWord" rotatedBoundingBox="20468,16919 21685,16784 21785,17687 20569,17822"/>
              </emma:interpretation>
              <emma:one-of disjunction-type="recognition" id="oneOf1">
                <emma:interpretation id="interp5" emma:lang="en-US" emma:confidence="0">
                  <emma:literal>D:</emma:literal>
                </emma:interpretation>
                <emma:interpretation id="interp6" emma:lang="en-US" emma:confidence="0">
                  <emma:literal>is..."</emma:literal>
                </emma:interpretation>
                <emma:interpretation id="interp7" emma:lang="en-US" emma:confidence="0">
                  <emma:literal>A....</emma:literal>
                </emma:interpretation>
                <emma:interpretation id="interp8" emma:lang="en-US" emma:confidence="0">
                  <emma:literal>is....</emma:literal>
                </emma:interpretation>
                <emma:interpretation id="interp9" emma:lang="en-US" emma:confidence="0">
                  <emma:literal>IF....</emma:literal>
                </emma:interpretation>
              </emma:one-of>
            </emma:emma>
          </inkml:annotationXML>
          <inkml:trace contextRef="#ctx0" brushRef="#br0" timeOffset="-3834.306">1745-168 59 0,'0'-35'29'0,"48"39"-41"15,-22-8 62-15,13 4-49 0,14 0 1 16,12-4-1-16,14 0 1 16,-10 4-3-16,6 0 1 15,-6 0 1-15,-3 0 0 16,-14 0 1-16,-4 4 0 15,-9-4 1-15,-4 0 0 16,-4 4 0-16,-5 4 0 16,0 15 0-16,0 12 0 15,0 4-2-15,1 3 1 0,-1 13-2 16,0 7 1-16,5 4-1 16,-5 4 0-16,0-5 0 15,-4-6 0-15,-5-1 0 16,-4-4 0-16,-4-7 0 15,-9-9 0-15,-9-10 0 16,-4-1 0-16,-9-12 0 16,-17-7 0-16,-9-4-1 15,-22-4 1-15,-4-4-1 16,-22-4 1-16,-9 0 0 16,-17 1 0-16,-9 7 0 15,22 4 0-15,5-1-1 16,8-3 0-16,22 0-6 15,17-3 1-15,22-1-9 16,17-4 0-16,27-11-4 16,4 3 0-16</inkml:trace>
          <inkml:trace contextRef="#ctx0" brushRef="#br0" timeOffset="-4313.1191">1727-102 58 0,'-13'-19'29'0,"18"19"-28"0,-5 0 58 0,0 3-58 16,0 9 1-16,0 7 0 16,0 12 0-16,0 12-3 15,0 8 0-15,4 3 2 16,0 0 0-16,1-3-2 15,-5-1 1-15,0 0-8 16,0-11 1-16,0-8-12 16,4 0 1-16,5-15-1 15,0-5 0-15</inkml:trace>
          <inkml:trace contextRef="#ctx0" brushRef="#br0" timeOffset="-2712.4032">1793 356 46 0,'-5'-20'23'0,"10"32"-42"15,-1-12 49-15,5 0-40 16,4 4 0-16,9 0-10 15,0-1 1-15</inkml:trace>
          <inkml:trace contextRef="#ctx0" brushRef="#br0" timeOffset="-3623.6624">1919 53 43 0,'-4'-4'21'0,"13"8"-40"0,-1-4 35 0,10 4-31 16,-1 4 1-16</inkml:trace>
          <inkml:trace contextRef="#ctx0" brushRef="#br0" timeOffset="-2710.4009">2028 324 41 0,'-13'0'20'0,"18"0"-34"0,3 0 36 16,5 8-39-16,14-4 0 15</inkml:trace>
          <inkml:trace contextRef="#ctx0" brushRef="#br0" timeOffset="-3496.5465">2281 76 18 0,'13'-11'9'0,"18"7"-30"16,-22 4 18-16</inkml:trace>
          <inkml:trace contextRef="#ctx0" brushRef="#br0" timeOffset="-2713.4046">2408 65 20 0,'9'0'10'0,"21"0"-15"16,-21 0 20-16,0 0-17 0,-1 0 0 15,-3 4-8-15,-1 3 1 16</inkml:trace>
          <inkml:trace contextRef="#ctx0" brushRef="#br0" timeOffset="-2708.4004">2469 309 43 0,'0'-16'21'15,"17"20"-32"-15,-8-8 42 0,0 4-42 16,4 4 0-16,0 0-10 15,-4-4 1-15</inkml:trace>
        </inkml:traceGroup>
      </inkml:traceGroup>
    </inkml:traceGroup>
  </inkml:traceGroup>
</inkml:ink>
</file>

<file path=ppt/ink/ink1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6-03-01T15:10:38.755"/>
    </inkml:context>
    <inkml:brush xml:id="br0">
      <inkml:brushProperty name="width" value="0.06667" units="cm"/>
      <inkml:brushProperty name="height" value="0.06667" units="cm"/>
      <inkml:brushProperty name="color" value="#FFC000"/>
      <inkml:brushProperty name="fitToCurve" value="1"/>
    </inkml:brush>
  </inkml:definitions>
  <inkml:traceGroup>
    <inkml:annotationXML>
      <emma:emma xmlns:emma="http://www.w3.org/2003/04/emma" version="1.0">
        <emma:interpretation id="{C5C30422-41F2-4743-951B-FB5D10CB8020}" emma:medium="tactile" emma:mode="ink">
          <msink:context xmlns:msink="http://schemas.microsoft.com/ink/2010/main" type="writingRegion" rotatedBoundingBox="19149,11543 18863,13519 17964,13388 18250,11413"/>
        </emma:interpretation>
      </emma:emma>
    </inkml:annotationXML>
    <inkml:traceGroup>
      <inkml:annotationXML>
        <emma:emma xmlns:emma="http://www.w3.org/2003/04/emma" version="1.0">
          <emma:interpretation id="{6ACB122B-82DD-418A-B86B-43BAE3FF45BB}" emma:medium="tactile" emma:mode="ink">
            <msink:context xmlns:msink="http://schemas.microsoft.com/ink/2010/main" type="paragraph" rotatedBoundingBox="19149,11543 18863,13519 17964,13388 18250,11413" alignmentLevel="1"/>
          </emma:interpretation>
        </emma:emma>
      </inkml:annotationXML>
      <inkml:traceGroup>
        <inkml:annotationXML>
          <emma:emma xmlns:emma="http://www.w3.org/2003/04/emma" version="1.0">
            <emma:interpretation id="{2E45DED4-4D94-4B65-B8C3-6C447D45110A}" emma:medium="tactile" emma:mode="ink">
              <msink:context xmlns:msink="http://schemas.microsoft.com/ink/2010/main" type="line" rotatedBoundingBox="19149,11543 18863,13519 17964,13388 18250,11413"/>
            </emma:interpretation>
          </emma:emma>
        </inkml:annotationXML>
        <inkml:traceGroup>
          <inkml:annotationXML>
            <emma:emma xmlns:emma="http://www.w3.org/2003/04/emma" version="1.0">
              <emma:interpretation id="{9D9F6EBF-DDF7-4CC0-AD05-1ED3C7C2195D}" emma:medium="tactile" emma:mode="ink">
                <msink:context xmlns:msink="http://schemas.microsoft.com/ink/2010/main" type="inkWord" rotatedBoundingBox="19149,11543 18863,13519 17964,13388 18250,11413"/>
              </emma:interpretation>
              <emma:one-of disjunction-type="recognition" id="oneOf0">
                <emma:interpretation id="interp0" emma:lang="en-US" emma:confidence="0">
                  <emma:literal>Gaia,</emma:literal>
                </emma:interpretation>
                <emma:interpretation id="interp1" emma:lang="en-US" emma:confidence="0">
                  <emma:literal>Gaia'</emma:literal>
                </emma:interpretation>
                <emma:interpretation id="interp2" emma:lang="en-US" emma:confidence="0">
                  <emma:literal>Gaia</emma:literal>
                </emma:interpretation>
                <emma:interpretation id="interp3" emma:lang="en-US" emma:confidence="0">
                  <emma:literal>Gaia;</emma:literal>
                </emma:interpretation>
                <emma:interpretation id="interp4" emma:lang="en-US" emma:confidence="0">
                  <emma:literal>Gaia',</emma:literal>
                </emma:interpretation>
              </emma:one-of>
            </emma:emma>
          </inkml:annotationXML>
          <inkml:trace contextRef="#ctx0" brushRef="#br0">6758 2695 44 0,'-27'-31'22'0,"14"27"-13"0,9 8 22 16,-5 3-30-16,-8 13 1 15,-5 3 1-15,0 8 1 16,-4 23-4-16,0 5 0 0,-9-1 3 16,0 0 1-16,4-8-1 15,1-3 0-15,8-12-1 16,5-8 0-16,8-15-1 15,13-9 0-15,5-10-1 16,9-13 1-16,3-11-1 16,-3-11 0-16,8-5 1 15,0 1 0-15,5 7 1 16,-5 4 1-16,0 8-1 16,5 7 0-16,-5 9 1 15,0 7 0-15,0 8-2 16,9 0 1-16,0 11-2 15,4 12 1-15,5 8-6 16,4-4 1-16,8-4-9 16,-3-3 1-16,-5-9-8 15,-5-7 1-15</inkml:trace>
          <inkml:trace contextRef="#ctx0" brushRef="#br0" timeOffset="359.8737">6793 2803 52 0,'-22'-15'26'0,"4"7"-25"0,14 12 44 0,-9 0-42 16,0 4 1-16,0 7 3 15,0 24 0-15,4 4-8 16,0 11 0-16,0 12 6 15,-4-8 0-15,5 16-2 16,-6 3 1-16,6 20-2 16,-5 12 1-16,0-1-1 15,-1-7 0-15,6 4-1 16,-1-12 1-16,0-8-1 16,5-7 1-16,0-16-2 15,-1 0 0-15,1-16-3 16,4-15 0-16,0 0-6 15,0-11 0-15,4-12-7 16,-4 3 1-16,5 12-7 16,-1-11 1-16</inkml:trace>
          <inkml:trace contextRef="#ctx0" brushRef="#br0" timeOffset="1309.7342">6923 3982 54 0,'-13'-27'27'0,"22"15"-26"15,-9 5 49-15,0 7-45 0,0 4 0 16,-4 3 2-16,-9 1 1 16,-9 11-10-16,-4 20 0 15,-9 0 6-15,-5 23 0 16,6 4-14-16,7 4 1 15,10-8-11-15,17-20 0 16</inkml:trace>
          <inkml:trace contextRef="#ctx0" brushRef="#br0" timeOffset="23989.6024">6801 4203 13 0,'-4'-8'6'0,"-9"-3"0"15,13 3 7-15,0 0-11 16,0 1 1-16,4-1 0 16,5-8 1-16,4 1-4 15,0-1 0-15,0 1 5 16,-4-5 0-16,-5 9 0 16,-4-1 0-16,-8 8 0 15,-6 8 0-15,-7 12 1 16,-14 15 0-16,0 4-2 15,-4 3 0-15,8 17-1 16,5-9 0-16,-9 1 0 16,9-9 0-16,4 5-1 15,-4-8 0-15,8-8-1 16,5-4 0-16,0-11-1 0,9 0 0 16,4-12-2-16,13-12 1 15,0-11-2-15,4-16 1 16,5-4 0-16,4 5 0 15,1-1 0-15,3 4 1 16,-8 4 2-16,0 8 0 16,-9 7 1-16,-4 8 1 15,-14 8 0-15,-4 8 0 16,-4 15-1-16,-4 5 1 16,-5 14-1-16,0 1 0 0,5-4-1 15,-1-4 0-15,1 7-1 16,4-7 0-16,4-12 1 15,0-3 0-15,9-9-2 16,5-3 1-16,3-12-2 16,6-11 1-16,3-9 0 15,5-14 0-15,13-13-1 16,0 5 1-16,4-1 0 16,-4 5 0-16,-5 3 2 15,-3 8 0-15,-6 7 0 16,-8 5 0-16,-4 11 1 15,-13 12 1-15,-9 8 0 16,-13 15 1-16,-5 12-2 16,-4 7 1-16,0 5-1 15,5 7 0-15,8-4 0 16,-4-15 0-16,13-4-2 0,-1-8 1 16,6-4 0-16,3-11 0 15,1-4-1-15,4-8 0 16,13-20 0-16,5-7 1 15,8-19-1-15,4-13 0 16,5-3-1-16,4 8 1 16,1 0-1-16,-10 7 0 15,-4 12 0-15,-8 8 1 16,-9 8 0-16,-9 15 0 16,-9 12 0-16,-9 3 0 15,-12 20 0-15,-5 12 1 16,0 4-1-16,0 3 0 0,0 4-7 15,-8 1 1-15,3-1-11 16,10 8 0-16,4-16-2 16,4-11 1-16</inkml:trace>
          <inkml:trace contextRef="#ctx0" brushRef="#br0" timeOffset="24952.4728">6073 4180 42 0,'-5'-8'21'0,"14"0"-19"16,-5 8 39-16,5 4-38 15,9 4 0-15,8 8 2 16,4 15 1-16,1 4-8 16,8 11 1-16,13 1 4 15,-4 3 0-15,-4 0-2 16,-9-7 1-16,-4-12-1 16,-10-4 0-16,-3-7 1 15,-5-5 1-15,-4 1-1 0,-5-9 1 16,-13-7-1-16,-8-7 0 15,-5-13 0-15,-9-3 0 16,1-8-2-16,-1-8 0 16,-4-11-1-16,-4 3 1 15,0 1-1-15,4-1 1 16,0 5 0-16,5 3 0 16,8 8 1-16,4 7 0 15,5 5 0-15,9 7 0 16,4 12-1-16,17 8 1 15,5 4-1-15,9 11 1 0,-1 8-2 16,1 8 1-16,4 0 0 16,0-1 0-16,-1 1 0 15,-7 0 1-15,-6-12-1 16,-3 0 1-16,-5-11 0 16,-9-5 0-16,-4-3 0 15,-8-8 1-15,-5-11-1 16,-5-1 0-16,-4-15 0 15,-4-4 0-15,-4-8-1 16,-1 4 1-16,0 0-1 16,5 8 0-16,9 4 0 15,4 3 0-15,8 9 0 16,5 11 0-16,13 4-1 16,-4-1 1-16,13 32-1 15,4 16 1-15,9-1-8 16,9 12 0-16,12 8-12 15,6-8 0-15</inkml:trace>
          <inkml:trace contextRef="#ctx0" brushRef="#br0" timeOffset="1308.7342">6051 4300 44 0,'-22'-39'22'0,"31"24"-19"0,0 11 35 16,4 8-34-16,4-4 0 0,5 8 4 15,4 3 0-15,5 9-9 16,3 7 1-16,6 4 6 15,-5 8 0-15,0-1-2 16,-5 5 0-16,1-4-2 16,-1-8 0-16,-4-4-8 15,1-8 1-15,-1-3-9 16,0-8 1-16,13-16-6 16,5-8 0-16</inkml:trace>
          <inkml:trace contextRef="#ctx0" brushRef="#br0" timeOffset="32564.5671">6587 2834 29 0,'-8'-15'14'0,"3"3"-5"0,5 12 15 0,0-8-21 16,0 8 0-16,0 0 1 15,-4 4 1-15,0 12-5 16,-1 15 0-16,-8 12 4 16,-4 7 1-16,-5 4-2 15,0-3 0-15,-4-1-1 16,0-15 0-16,4-4-1 15,5-4 0-15,3-4 0 16,1-3 0-16,5-9 1 16,-1-3 0-16,5-4-1 15,-1 0 0-15,10-16-1 16,3-3 1-16,5-5-2 16,5-7 1-16,8-8-2 15,5-7 1-15,-5-1-1 16,4 0 0-16,5 8 0 15,0-3 1-15,0 11 0 0,4 7 1 16,-4 12 1-16,0 8 0 16,0 16 0-16,-5 7 0 15,1 4 1-15,0 8 1 16,-5 0-2-16,4 4 1 16,1-4-1-16,-1 0 0 15,1-8-1-15,-9 0 1 16,-1 0-1-16,1-7 1 15,-9-1 0-15,0-7 0 16,-8-5 0-16,-1-7 0 0,-4 0 0 16,-4 0 1-16,-5-11-1 15,-4-5 0-15,0-3-1 16,0-8 1-16,0-4-1 16,0-8 1-16,-5-4-1 15,1-11 0-15,-1 7 0 16,1 5 0-16,-5 3-1 15,0 8 1-15,0 4-1 16,1 7 0-16,-6 9 0 16,-3 7 0-16,-1 0 0 15,1 8 0-15,-1 11 1 16,-4 9 0-16,9 11 2 16,-9 3 0-16,0 9 0 15,5-5 0-15,-5 1 0 16,0 0 1-16,5-4-1 15,3-12 0-15,6-12-1 16,3 5 1-16,5-5-1 0,4-3 0 16,1-4 0-16,-1-5 1 15,4-6-1-15,1-13 0 16,8-3-1-16,10-5 0 16,3-3-1-16,9-8 1 15,5-3-1-15,-1-5 1 16,1 8-1-16,-1 0 0 15,10 4 0-15,-1 8 0 16,9 11 1-16,-5 1 0 16,-3 14-1-16,-1 5 0 15,-4 8 1-15,0 3 1 0,-5 4-1 16,-4 8 1-16,-4 0-1 16,0 0 1-16,0-3 0 15,0 3 1-15,0-8-3 16,-1 0 0-16,1-4-8 15,-9 1 0-15,-4-5-10 16,-9 5 0-16,-9-12-1 16,1-16 1-16</inkml:trace>
          <inkml:trace contextRef="#ctx0" brushRef="#br0" timeOffset="32567.5748">6653 3152 33 0,'-9'-4'16'0,"0"-3"-13"0,9 7 30 16,-4 4-29-16,4-4 1 15,0 0 2-15,0 7 1 16,0 1-10-16,0 11 0 0,-4 5 7 16,-5-9 1-16,5 12-3 15,-5 12 1-15,0 8-1 16,0 15 0-16,1 11-1 16,3 5 0-16,1 3-1 15,0-11 1-15,-1 8-2 16,1-5 1-16,4 1 0 15,-4-8 0-15,4 0 0 16,0-12 0-16,0-3 0 16,0-16 1-16,0-8-1 15,0-12 1-15,0-11-1 16,0-12 0-16,0-3-1 16,0-13 1-16,0-10-3 15,0-5 0-15,0-12-2 16,0-15 1-16,4-11-2 15,5-16 1-15,8-4-1 0,1-4 1 16,-1 24 3-16,5 7 0 16,-9 12 2-16,0 7 0 15,-4 5 2-15,-1 15 0 16,-3 3 0-16,-1 17 0 16,-4 15-1-16,-4 0 1 31,-14 69-1-31,1 24 1 15,4-4-1-15,0 0 1 16,-5-4-1-16,5 5 1 16,0-5-1-16,4 12 0 0,5 3-1 15,0-15 1-15,-1-3-1 16,1-5 0-16,0-23-1 16,-1-3 1-16,1-17-1 15,4-7 1-15,0-7 0 16,0-5 0-16,-5-11-1 15,5-8 1-15,5-19-3 16,-5-5 0-16,0-11-8 16,0 0 0-16,9 1-10 15,8-1 0-15,9 7-1 16,-35 13 1-16</inkml:trace>
        </inkml:traceGroup>
      </inkml:traceGroup>
    </inkml:traceGroup>
  </inkml:traceGroup>
</inkml:ink>
</file>

<file path=ppt/ink/ink1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6-03-01T15:10:44.266"/>
    </inkml:context>
    <inkml:brush xml:id="br0">
      <inkml:brushProperty name="width" value="0.06667" units="cm"/>
      <inkml:brushProperty name="height" value="0.06667" units="cm"/>
      <inkml:brushProperty name="color" value="#FFC000"/>
      <inkml:brushProperty name="fitToCurve" value="1"/>
    </inkml:brush>
  </inkml:definitions>
  <inkml:traceGroup>
    <inkml:annotationXML>
      <emma:emma xmlns:emma="http://www.w3.org/2003/04/emma" version="1.0">
        <emma:interpretation id="{8AEDF8AE-6589-4F62-8477-38190892E366}" emma:medium="tactile" emma:mode="ink">
          <msink:context xmlns:msink="http://schemas.microsoft.com/ink/2010/main" type="writingRegion" rotatedBoundingBox="6840,17105 13096,14337 13889,16130 7633,18898">
            <msink:destinationLink direction="with" ref="{1F05012B-2C27-4CD7-95D5-37809FD20E79}"/>
            <msink:destinationLink direction="with" ref="{5883708F-89C4-4354-B755-53EC1BA00488}"/>
          </msink:context>
        </emma:interpretation>
      </emma:emma>
    </inkml:annotationXML>
    <inkml:traceGroup>
      <inkml:annotationXML>
        <emma:emma xmlns:emma="http://www.w3.org/2003/04/emma" version="1.0">
          <emma:interpretation id="{338ECC90-7FD6-4817-B943-50EB7396706B}" emma:medium="tactile" emma:mode="ink">
            <msink:context xmlns:msink="http://schemas.microsoft.com/ink/2010/main" type="paragraph" rotatedBoundingBox="6840,17105 13096,14337 13889,16130 7633,18898" alignmentLevel="1"/>
          </emma:interpretation>
        </emma:emma>
      </inkml:annotationXML>
      <inkml:traceGroup>
        <inkml:annotationXML>
          <emma:emma xmlns:emma="http://www.w3.org/2003/04/emma" version="1.0">
            <emma:interpretation id="{D28CDBB1-A5C3-4DDD-9E2C-0A9AD2905DEE}" emma:medium="tactile" emma:mode="ink">
              <msink:context xmlns:msink="http://schemas.microsoft.com/ink/2010/main" type="line" rotatedBoundingBox="6840,17105 13096,14337 13889,16130 7633,18898"/>
            </emma:interpretation>
          </emma:emma>
        </inkml:annotationXML>
        <inkml:traceGroup>
          <inkml:annotationXML>
            <emma:emma xmlns:emma="http://www.w3.org/2003/04/emma" version="1.0">
              <emma:interpretation id="{A958ECCA-73FE-4CA8-80B6-75747719BCEF}" emma:medium="tactile" emma:mode="ink">
                <msink:context xmlns:msink="http://schemas.microsoft.com/ink/2010/main" type="inkWord" rotatedBoundingBox="6840,17105 13096,14337 13889,16130 7633,18898"/>
              </emma:interpretation>
              <emma:one-of disjunction-type="recognition" id="oneOf0">
                <emma:interpretation id="interp0" emma:lang="en-US" emma:confidence="0">
                  <emma:literal>seize</emma:literal>
                </emma:interpretation>
                <emma:interpretation id="interp1" emma:lang="en-US" emma:confidence="0">
                  <emma:literal>graph do</emma:literal>
                </emma:interpretation>
                <emma:interpretation id="interp2" emma:lang="en-US" emma:confidence="0">
                  <emma:literal>graph iso</emma:literal>
                </emma:interpretation>
                <emma:interpretation id="interp3" emma:lang="en-US" emma:confidence="0">
                  <emma:literal>seized</emma:literal>
                </emma:interpretation>
                <emma:interpretation id="interp4" emma:lang="en-US" emma:confidence="0">
                  <emma:literal>graph 18</emma:literal>
                </emma:interpretation>
              </emma:one-of>
            </emma:emma>
          </inkml:annotationXML>
          <inkml:trace contextRef="#ctx0" brushRef="#br0">-3-1 50 0,'-4'4'25'0,"30"31"-27"0,-13-24 53 15,9 9-50-15,13 3 1 16,4 4 0-16,0 4 0 15,5 0-3-15,-1 4 0 16,-3-4 2-16,-5-15 0 16,-1-1-1-16,-7 1 0 15,-6-5-3-15,-7 1 1 0,-1-4-1 16,-9-5 0-16,-8 1 0 16,-5-4 0-16,0 0 0 15,-4 0 1-15,-4 4 2 16,-5 0 0-16,0 4 1 15,-4 3 1-15,-9 9-1 16,0 3 1-16,-4 4-1 16,-5 8 0-16,14 4 0 15,8 4 0-15,9 7-1 16,4-3 1-16,13-1-1 16,9-3 1-16,9-12 0 15,9 0 0-15,8-12 0 16,9-7 0-16,9-8 0 15,4-8 1-15,-4-4 0 16,-5-15 0-16,-8-4 1 16,-14-8 0-16,-8-4 0 15,-9-4 0-15,-13-7-4 0,-13 3 1 16,-13 5-9-16,-9 11 0 16,-9 19-10-16,-4 8 1 15</inkml:trace>
          <inkml:trace contextRef="#ctx0" brushRef="#br0" timeOffset="2.0023">259 957 50 0,'-13'0'25'0,"-9"11"-23"15,13 1 38-15,-8 0-40 16,-18-1 0-16,0-3 0 15,-4 7 0-15,-14 9 0 16,-8 7 0-16,-9 0 0 16,1 4 0-16,8 0-6 15,4-1 1-15,9 1-10 0,4-4 1 16</inkml:trace>
          <inkml:trace contextRef="#ctx0" brushRef="#br0" timeOffset="207.623">-588 1395 43 0,'-74'-8'21'0,"22"55"-15"0,39-36 30 0,-5 9-36 16,1 11 1-16,-1 7 1 15,1 1 0-15,8-8-2 16,9 4 0-16,9 4 1 15,13-8 0-15,8 0 0 16,14-8 1-16,8-11-1 16,-4-12 1-16,0-12-1 15,-4 1 1-15,0-9-1 16,-1-15 1-16,-12 0 0 16,-14-3 0-16,-8-5-1 15,-9 0 1-15,-9 5-4 16,0 3 1-16,-8 8-8 15,-5 11 0-15,-13 12-8 16,18-4 0-16</inkml:trace>
          <inkml:trace contextRef="#ctx0" brushRef="#br0" timeOffset="1574.2552">-365 150 34 0,'-9'-19'17'0,"5"11"-14"0,4 8 28 16,0 0-30-16,0 0 1 16,4 8 3-16,1 7 1 15,-1 8-6-15,-8 12 0 16,-5 12 4-16,0 15 1 16,-4 23-1-16,-4 20 0 15,-10 4-3-15,10-28 1 16,-5 16-9-16,5 0 0 15,-5 11-8-15,9-34 0 0</inkml:trace>
          <inkml:trace contextRef="#ctx0" brushRef="#br0" timeOffset="912.8902">752 1418 40 0,'-18'-31'20'0,"-4"4"-24"0,18 19 40 15,-5-3-33-15,-4 11 1 16,-4 7 0-16,-5 9 0 16,-4 3-6-16,0 16 1 15,0 4 4-15,4 7 0 16,9 1-2-16,4-8 1 16,9 0-1-16,13-1 0 0,4-3 0 15,10-4 1-15,8-11-1 16,13-9 0-16,-1-11 0 15,-3-8 1-15,-5 1 0 16,-4-13 1-16,-9-7 0 16,-8-4 1-16,-9-4-1 15,-9 0 0-15,-13 0-6 16,-5 4 1-16,-17 4-14 16,-17 16 1-16,-5-1-4 15,5 4 1-15</inkml:trace>
          <inkml:trace contextRef="#ctx0" brushRef="#br0" timeOffset="628.2596">425 972 53 0,'-9'-19'26'0,"18"27"-28"16,-9-8 45-16,8 3-42 16,5 13 1-16,5-4-1 15,4-1 0-15,4 9-2 16,0 7 1-16,0 4-2 15,0 8 1-15,1-1-7 16,-10 5 1-16,5-4-7 16,-5 7 0-16,1-11-2 15,-1-4 1 1</inkml:trace>
          <inkml:trace contextRef="#ctx0" brushRef="#br0" timeOffset="453641.1102">-5042 3035 6 0,'5'0'3'0,"12"12"4"15,-13-12 3-15,5-4-6 16,0 0 1-16,0 4 2 16,4-4 1-16,0-4-10 15,4-3 0-15,1-9 7 16,3 9 0-16,1-9-3 15,9-7 1-15,-5-4-2 16,-4-4 1-16,-5-3-1 0,-8 3 0 16,0 4 0-16,-18 7 0 15,-4 1 0-15,-18 8 1 16,-12 7-2-16,-10 8 1 16,-8 23-1-16,-4 4 1 15,-1 0 0-15,10 16 0 16,3 4 0-16,14-9 1 15,9-3-1-15,12-4 1 16,9-15-1-16,14 7 0 0,12-11-1 16,5-12 1-16,4 0 0 15,0-12 1-15,1-3 1 16,-1 3 1-16,-4 0-1 16,-1 1 0-16,-3 3-1 15,-5 4 0-15,0 4-2 16,0 8 0-16,5 3-2 15,-5 9 1-15,4 22-1 16,-4 13 1-16,-4 3-1 16,-5 19 1-16,-8 1 1 15,-9 7 1-15,-9-3 0 16,-4-12 0-16,-13-8 0 16,-5-12 1-16,-8-7 0 15,-1-16 0-15,5-4 0 16,-4-15 0-16,8 0-1 15,-4-8 1-15,9-20-2 16,8-3 1-16,14-12-1 16,8-8 0-16,18-7-4 0,8 0 0 15,10-5-5-15,16-7 1 16,18 8-6-16,9 0 0 16</inkml:trace>
          <inkml:trace contextRef="#ctx0" brushRef="#br0" timeOffset="454000.6515">-4527 2768 28 0,'0'0'14'0,"-9"-4"-18"16,9 4 18-16,0-8-9 15,0 0 1-15,0 4 3 16,0 4 1-16,0 0-13 16,0 4 0-16,0 4 7 15,5 11 0-15,-1 5-3 16,-4 11 1-16,4-4-3 16,-4 3 1-16,0-3-1 15,0 1 1-15,-8-9 1 16,3 0 0-16,-3-15 0 15,-1-8 0-15,4-12-2 16,10-11 0-16,4-12-4 0,8-8 1 16,9-7-6-16,9 3 1 15,4 9-2-15,5 3 0 16</inkml:trace>
          <inkml:trace contextRef="#ctx0" brushRef="#br0" timeOffset="455985.1587">-4082 2686 29 0,'4'8'14'0,"1"42"-16"0,-1-42 28 16,5 4-26-16,0-5 1 0,-1 5 0 16,1-8 0-16,0 4-1 15,-5-4 0-15,-4-4 2 16,0 0 1-16,-4-12-2 16,-1 0 1-16,1 1 0 15,-5-5 0-15,1 1-1 16,3 3 1-16,-4 0-2 15,1 1 1-15,-5 3-1 16,-5 4 1-16,-4 4-1 16,-4 4 1-16,-4 12-1 15,3 7 0-15,10 4 0 16,4 0 0-16,4 4 0 16,9-4 0-16,9-3-1 15,4-9 1-15,4 1 0 16,10-9 0-16,3 1-1 15,1-12 1-15,4-4 1 16,-5-3 0-16,-4-5 0 16,-4 5 1-16,-4 3 1 15,-1-4 0-15,-8 5 0 0,0-1 0 16,-1-4-2-16,-8 12 1 16,0 0-2-16,-4 16 1 15,0-5-2-15,-1 13 0 16,5-5-1-16,0 0 0 15,5 5 1-15,3-5 0 16,5-3-1-16,9-13 1 16,0-6-1-16,8-5 1 15,1-4 0-15,0-3 1 0,-1-5 0 16,5-7 0-16,-4-4 2 16,-1-4 1-16,-8 8 0 15,0 8 1-15,-5 3-1 16,1 1 0-16,-5 11-1 15,0 4 1-15,0 7-2 16,-4 13 0-16,-1 7-1 16,5 20 0-16,-8 7-1 15,-1 12 1-15,-4 11-1 16,0 5 1-16,-4 7-1 16,-1-8 1-16,-8-7-1 15,5-8 1-15,-1-12-2 16,0-15 1-16,-4-8-2 15,0-23 1-15,-4-16-2 16,3-23 0-16,6-12 1 16,3-23 0-16,10-19 0 15,12-20 1-15,14-3 1 16,4 11 0-16,4 15 1 0,4 13 0 16,1 3 1-16,-5 19 0 15,-4 8-1-15,-4 24 1 16,-5 3 0-16,-9 12 1 15,-8 8-1-15,-9 8 0 16,-4 3-1-16,-5 0 0 16,-8 5 0-16,-5-5 0 15,-4 4-1-15,-1 1 1 16,-3-5-1-16,-1 0 1 0,5 1-1 16,0-1 0-16,4-3-1 15,9-1 1-15,0-3 0 16,4 3 1-16,9-3-1 15,13-8 1-15,5 4 0 16,4-5 0-16,8-3 0 16,9 0 1-16,5-3 0 15,8-5 0-15,1-8 0 16,4 1 0-16,8-9 0 16,-4-3 0-16,-4-8-1 15,-1-7 1-15,-8-9-1 16,0-3 0-16,-13-8 0 15,-8 0 1-15,-10 0 0 16,-4 4 0-16,-9 3 0 16,-4 13 1-16,-4 7-1 15,-5 19 1-15,-4 13-2 16,-9 14 0-16,-8 5 0 0,-1 19 0 16,-4 15 0-16,9 12 0 15,4 4 0-15,5 0 1 16,4 0 0-16,4-4 1 15,5-8-1-15,4-3 0 16,9-17-1-16,4-6 0 16,8-17-1-16,6-7 1 15,8-16-1-15,-5 1 1 16,1-1-1-16,-5-3 0 0,0 3 1 16,-4 0 0-16,-5-3 1 15,-4 15 1-15,0 0 1 16,-4 0 0-16,4 23-1 15,0-3 1-15,5 3-1 16,8 8 0-16,4-12-3 16,10 5 0-16,3-9-10 15,32-27 1-15,-1-7-5 16,9-31 0-16</inkml:trace>
        </inkml:traceGroup>
      </inkml:traceGroup>
    </inkml:traceGroup>
  </inkml:traceGroup>
</inkml:ink>
</file>

<file path=ppt/ink/ink1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6-03-01T15:11:17.204"/>
    </inkml:context>
    <inkml:brush xml:id="br0">
      <inkml:brushProperty name="width" value="0.06667" units="cm"/>
      <inkml:brushProperty name="height" value="0.06667" units="cm"/>
      <inkml:brushProperty name="color" value="#FFC000"/>
      <inkml:brushProperty name="fitToCurve" value="1"/>
    </inkml:brush>
  </inkml:definitions>
  <inkml:traceGroup>
    <inkml:annotationXML>
      <emma:emma xmlns:emma="http://www.w3.org/2003/04/emma" version="1.0">
        <emma:interpretation id="{CBB13372-6DC9-450C-A523-1503A93AE711}" emma:medium="tactile" emma:mode="ink">
          <msink:context xmlns:msink="http://schemas.microsoft.com/ink/2010/main" type="inkDrawing" rotatedBoundingBox="25238,5294 25372,11772 23424,11812 23290,5334" semanticType="verticalRange" shapeName="Other">
            <msink:sourceLink direction="with" ref="{54F269E9-0E5E-4604-8665-2B6D624E16FA}"/>
            <msink:sourceLink direction="with" ref="{B8948582-74B7-4B4B-91E5-1281F8596535}"/>
            <msink:sourceLink direction="with" ref="{5936C11B-3B8A-4AAE-A0F3-32C512C9A77C}"/>
          </msink:context>
        </emma:interpretation>
      </emma:emma>
    </inkml:annotationXML>
    <inkml:trace contextRef="#ctx0" brushRef="#br0">98 109 29 0,'0'-27'14'0,"13"19"-15"16,-13 8 14-16,9-4-13 16,0 4 0-16,8-3 4 15,-8-1 0-15,0 4-3 16,0-4 0-16,4 0 3 16,0 0 0-16,4 0 1 15,5 0 0-15,13-3-2 16,13-1 0-16,0 0 0 15,4-4 1-15,14 5-2 16,8 3 1-16,13 4-1 0,5 8 0 16,12 7-1-16,-12 4 1 15,0 5-2-15,4 7 1 16,0 11-1-16,-9 5 0 16,-9 3 0-16,-12-3 1 15,-14-8 0-15,-8 3 0 16,-5-3 0-16,-8 0 0 15,-10-4 0-15,-8 4 1 16,-8 7 0-16,-5 8 0 16,-5 8-1-16,-3 8 1 15,-10 8 0-15,1 3 0 0,-5-3-1 16,0 3 1-16,0 8 0 16,5 8 0-16,0 16 0 15,-1 3 1-15,1-7-1 16,-5 11 0-16,0 0 0 15,5 8 0-15,-1 0-1 16,-4-4 0-16,5-19 0 16,4 3 0-16,0-7 0 15,8 0 1-15,5 0-1 16,5-8 0-16,3-12 0 16,10-7 0-16,-1-4-1 15,14-4 1-15,-1-16-1 16,10-19 0-16,-1 0 0 15,4-11 1-15,5-1-1 16,5-11 0-16,-5-20 0 16,-5 4 0-16,-3-11-1 0,-10-4 0 15,-4 0 0-15,-8-1 0 16,-9-3-1-16,-1 0 1 16,-8 8 0-16,-4 3 0 15,-9 4-1-15,-5 5 1 16,-3 7-1-16,-1 7 0 15,0 5 0-15,0 7 0 16,0 12 2-16,5 16 0 16,-1-8 0-16,1 15 1 15,0 8 0-15,-1 20 1 16,1 7-1-16,4 15 1 0,-1-7-1 16,6 16 1-16,-1 11-1 15,0 4 1-15,1-4-1 16,-1-4 0-16,0 4 0 15,0 4 0-15,5 8 0 16,0-4 0-16,-5-12 0 16,0 8 0-16,1-8-1 15,-1 8 1-15,-4 8-1 16,-5-8 1-16,-4-16 0 16,-4 1 0-16,-4-16-1 15,-10-8 1-15,14-19 0 16,-13-8 1-16,-18-12-1 15,1-11 1-15,-10-8-1 16,-17 0 1-16,-13 0 0 16,5 0 1-16,-18-4-1 15,0-3 1-15,-5-1-2 0,5 0 1 16,9-4-2-16,12 1 1 16,14-9-5-16,18-7 0 15,12-11-10-15,13-9 1 16,27-27-11-16,17-7 0 15</inkml:trace>
  </inkml:traceGroup>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6-03-01T15:09:40.207"/>
    </inkml:context>
    <inkml:brush xml:id="br0">
      <inkml:brushProperty name="width" value="0.06667" units="cm"/>
      <inkml:brushProperty name="height" value="0.06667" units="cm"/>
      <inkml:brushProperty name="color" value="#FFC000"/>
      <inkml:brushProperty name="fitToCurve" value="1"/>
    </inkml:brush>
  </inkml:definitions>
  <inkml:traceGroup>
    <inkml:annotationXML>
      <emma:emma xmlns:emma="http://www.w3.org/2003/04/emma" version="1.0">
        <emma:interpretation id="{5936C11B-3B8A-4AAE-A0F3-32C512C9A77C}" emma:medium="tactile" emma:mode="ink">
          <msink:context xmlns:msink="http://schemas.microsoft.com/ink/2010/main" type="writingRegion" rotatedBoundingBox="11763,6802 20168,6589 20190,7437 11784,7650">
            <msink:destinationLink direction="with" ref="{E27045BE-AF80-4309-9686-D04FF33E5308}"/>
            <msink:destinationLink direction="with" ref="{CBB13372-6DC9-450C-A523-1503A93AE711}"/>
          </msink:context>
        </emma:interpretation>
      </emma:emma>
    </inkml:annotationXML>
    <inkml:traceGroup>
      <inkml:annotationXML>
        <emma:emma xmlns:emma="http://www.w3.org/2003/04/emma" version="1.0">
          <emma:interpretation id="{2A131A95-A1C5-4519-BA0A-2AF35F8943DE}" emma:medium="tactile" emma:mode="ink">
            <msink:context xmlns:msink="http://schemas.microsoft.com/ink/2010/main" type="paragraph" rotatedBoundingBox="11763,6802 20168,6589 20190,7437 11784,7650" alignmentLevel="1"/>
          </emma:interpretation>
        </emma:emma>
      </inkml:annotationXML>
      <inkml:traceGroup>
        <inkml:annotationXML>
          <emma:emma xmlns:emma="http://www.w3.org/2003/04/emma" version="1.0">
            <emma:interpretation id="{2036B03F-E502-4187-B310-C584EA4EC725}" emma:medium="tactile" emma:mode="ink">
              <msink:context xmlns:msink="http://schemas.microsoft.com/ink/2010/main" type="line" rotatedBoundingBox="11763,6802 20168,6589 20190,7437 11784,7650"/>
            </emma:interpretation>
          </emma:emma>
        </inkml:annotationXML>
        <inkml:traceGroup>
          <inkml:annotationXML>
            <emma:emma xmlns:emma="http://www.w3.org/2003/04/emma" version="1.0">
              <emma:interpretation id="{77682FDB-E2FF-41CB-AB01-A657DEEC64C8}" emma:medium="tactile" emma:mode="ink">
                <msink:context xmlns:msink="http://schemas.microsoft.com/ink/2010/main" type="inkWord" rotatedBoundingBox="11763,6815 13101,6782 13118,7462 11781,7496"/>
              </emma:interpretation>
              <emma:one-of disjunction-type="recognition" id="oneOf0">
                <emma:interpretation id="interp0" emma:lang="en-US" emma:confidence="0">
                  <emma:literal>REST</emma:literal>
                </emma:interpretation>
                <emma:interpretation id="interp1" emma:lang="en-US" emma:confidence="0">
                  <emma:literal>Rest</emma:literal>
                </emma:interpretation>
                <emma:interpretation id="interp2" emma:lang="en-US" emma:confidence="0">
                  <emma:literal>RESTS</emma:literal>
                </emma:interpretation>
                <emma:interpretation id="interp3" emma:lang="en-US" emma:confidence="0">
                  <emma:literal>RENT</emma:literal>
                </emma:interpretation>
                <emma:interpretation id="interp4" emma:lang="en-US" emma:confidence="0">
                  <emma:literal>RET</emma:literal>
                </emma:interpretation>
              </emma:one-of>
            </emma:emma>
          </inkml:annotationXML>
          <inkml:trace contextRef="#ctx0" brushRef="#br0">7 13 37 0,'-9'-16'18'0,"14"28"-15"16,3-8 31-16,-3 7-30 16,-1 9 0-16,5 7 2 15,0 8 1-15,-1-1-9 16,1 5 1-16,0 4 5 16,-1-4 1-16,1 3-2 15,0-7 0-15,0-4-1 16,-5-7 0-16,0-1-1 0,1-8 1 15,-1 1 0-15,-4-8 0 16,0-1-4-16,0-3 1 16,0 0-9-16,0 0 0 15,0 4-7-15,-9-20 0 16</inkml:trace>
          <inkml:trace contextRef="#ctx0" brushRef="#br0" timeOffset="1346.4551">-1088 109 39 0,'-22'-15'19'0,"31"-8"-18"0,4 15 24 15,0-4-24-15,9 5 0 16,8-1 1-16,10 0 0 16,3 0-3-16,1 8 1 15,0 0 1-15,-1 8 0 16,-4 8-1-16,-8 7 1 15,-5 8-1-15,-17 0 1 16,-13 8-1-16,-10-1 1 16,-7 5 2-16,-10-4 0 15,1 0 0-15,-1-8 1 16,0-4-1-16,10-8 1 0,3-3-1 16,5-1 1-16,4 1-2 15,9-5 1-15,9 5-2 16,9-4 0-16,3 3 0 15,6 1 0-15,-1-1 0 16,0 8 0-16,0-3-1 16,0-1 0-16,0 0 0 15,1-3 1-15,-6-4-3 16,1-1 1-16,-9-3-7 16,0 0 0-16,1-4-9 15,-1-4 1-15</inkml:trace>
          <inkml:trace contextRef="#ctx0" brushRef="#br0" timeOffset="731.0715">-883 160 22 0,'-13'-20'11'0,"9"1"-5"0,4 11 11 0,0 1-13 15,0-1 1-15,0 8 3 16,0-8 1-16,0 4-11 16,-5 4 0-16,1 4 7 15,0 8 1-15,-1 11-2 16,1 4 0-16,-1 8-2 15,1 4 1-15,0 3-1 16,-1 1 1-16,1 0-1 16,0-1 0-16,-1 1-1 15,1 0 0-15,0-1 0 16,-1-3 0-16,1-8 0 16,-1-11 0-16,-3-5 0 15,3 1 1-15,1-9-1 16,-5 1 1-16,5-4-1 15,0 0 0-15,-1-4-1 16,1 0 1-16,-1 0-1 0,5-4 1 16,0 0-1-16,0 4 0 15,0 0-1-15,0-4 1 16,0 4-1-16,0 0 0 16,0 0-5-16,0 0 0 15,5-4-10-15,4-3 1 16</inkml:trace>
          <inkml:trace contextRef="#ctx0" brushRef="#br0" timeOffset="2111.0416">-477 230 37 0,'-13'11'18'0,"8"-26"-14"0,5 15 27 16,0 4-26-16,0 7 0 0,-4 1 2 16,4 3 1-16,-9 9-10 15,1 7 1-15,-1 0 6 16,-4-4 1-16,4 4-2 15,5 4 1-15,-1 0-1 16,5 0 0-16,5 3-2 16,3-10 1-16,10-5-1 15,-5-4 1-15,0-3-3 16,4-5 0-16,10-7-6 16,-1-8 0-16,9-7-7 15,0-5 0-15,-9 5-6 16,0-5 0-16</inkml:trace>
          <inkml:trace contextRef="#ctx0" brushRef="#br0" timeOffset="2262.6498">-512 540 36 0,'-9'0'18'0,"27"0"-23"0,-10-4 27 15,1-4-26-15,13-3 1 16,4 3-12-16,9 0 1 15,9 0 14-15,-5-3 0 16</inkml:trace>
          <inkml:trace contextRef="#ctx0" brushRef="#br0" timeOffset="1840.8587">-525 261 28 0,'-22'-4'14'0,"31"-4"1"15,-9 8 11-15,8-8-23 16,1 1 1-16,4 3 2 16,0-4 0-16,13-4-8 0,1 5 0 15,3-1 3-15,5-8 1 16,4 9-8-16,-4-5 1 16,-9 4-8-16,-4 0 0 15</inkml:trace>
          <inkml:trace contextRef="#ctx0" brushRef="#br0" timeOffset="3077.7306">-45 156 35 0,'-5'-16'17'0,"1"13"-18"15,0-5 35-15,-5 8-32 16,-4 4 1-16,-5 3 1 15,-4 5 0-15,1 4-5 16,-1 7 0 0,4 0 3-16,5-3 1 0,5 3-3 15,3-4 0-15,10 4 0 16,3 1 0-16,5 3-1 16,5 0 0-16,-1-4 0 15,1-7 1-15,-1 3 0 16,1 1 1-16,-10-1 0 15,1 0 0-15,-9-3 0 16,-4-1 1-16,-9 1 0 16,-5-1 0-16,-8-3-1 15,0-4 1-15,-5-4-6 16,10 0 1-16,3-4-9 0,9-4 1 16,18-4-4-16,4 0 1 15</inkml:trace>
          <inkml:trace contextRef="#ctx0" brushRef="#br0" timeOffset="3357.7983">-111 86 26 0,'-17'-39'13'0,"8"36"-1"16,5-5 20-1,4 4-22 1,0 4 0-16,8-4 1 16,10 0 1-16,-1-4-17 15,18 5 0-15,4-1 11 16,9 0 0-16,-4-4-7 0,-5 0 0 16,9 1-12-16,-8 10 0 15,-10-14-3-15,-34 19 0 16</inkml:trace>
        </inkml:traceGroup>
        <inkml:traceGroup>
          <inkml:annotationXML>
            <emma:emma xmlns:emma="http://www.w3.org/2003/04/emma" version="1.0">
              <emma:interpretation id="{793D1CD5-9E01-4F87-9523-F080877F1075}" emma:medium="tactile" emma:mode="ink">
                <msink:context xmlns:msink="http://schemas.microsoft.com/ink/2010/main" type="inkWord" rotatedBoundingBox="13995,6746 15397,6710 15411,7242 14009,7277"/>
              </emma:interpretation>
              <emma:one-of disjunction-type="recognition" id="oneOf1">
                <emma:interpretation id="interp5" emma:lang="en-US" emma:confidence="0">
                  <emma:literal>A PI</emma:literal>
                </emma:interpretation>
                <emma:interpretation id="interp6" emma:lang="en-US" emma:confidence="0">
                  <emma:literal>API</emma:literal>
                </emma:interpretation>
                <emma:interpretation id="interp7" emma:lang="en-US" emma:confidence="0">
                  <emma:literal>APT</emma:literal>
                </emma:interpretation>
                <emma:interpretation id="interp8" emma:lang="en-US" emma:confidence="0">
                  <emma:literal>AR</emma:literal>
                </emma:interpretation>
                <emma:interpretation id="interp9" emma:lang="en-US" emma:confidence="0">
                  <emma:literal>AP1</emma:literal>
                </emma:interpretation>
              </emma:one-of>
            </emma:emma>
          </inkml:annotationXML>
          <inkml:trace contextRef="#ctx0" brushRef="#br0" timeOffset="4574.3668">1316 86 41 0,'0'-15'20'0,"4"22"-14"0,-4-7 21 0,-4 12-24 16,-5 11 1-16,-4 8 0 15,-9 16 0-15,0-1-6 16,1 9 1-16,-1-16 4 16,4-5 0-16,1 1-2 15,4-8 1-15,0-7-1 16,4-12 1-16,5-1-1 15,4-7 0-15,8-23-1 16,5-12 1-16,5-11-2 16,4-16 1-16,4-4-1 15,0-4 0-15,0 8 1 16,0 8 1-16,5 11 0 16,-5 8 1-16,-4 12 1 15,8 11 0-15,-8 12 1 16,4 12 0-16,-4 7-1 0,0 12 1 15,-5 12-2-15,-3 7 1 16,3-7-2-16,-4-4 0 16,0 3-8-16,-4-7 0 15,0-4-10-15,-1-4 0 16,1-3-2-16,-22-9 0 16</inkml:trace>
          <inkml:trace contextRef="#ctx0" brushRef="#br0" timeOffset="4739.7765">1207 296 48 0,'-9'-51'24'0,"40"36"-32"15,-14 11 48-15,9 0-40 16,13 0 0-16,9-4 0 16,9-3 0-16,4-1-6 15,9-3 1-15,4 7-8 16,5-4 1-16</inkml:trace>
          <inkml:trace contextRef="#ctx0" brushRef="#br0" timeOffset="5189.6441">1905 24 60 0,'-13'-8'30'16,"34"5"-42"-16,-7 3 54 0,3-4-42 15,18 0 0-15,17-4 0 16,-4 4 0-16,0 0 0 16,-4 8 0-16,-9 0 1 15,-9 0 0-15,-9 8 0 16,-8 7 1-16,-9 12 0 15,-13 0 0-15,-13 4-1 16,-9 0 1-16,-4 0-3 16,4-4 1-16,9-4-7 15,4-4 1-15,13-4-11 16,22-11 1-16</inkml:trace>
          <inkml:trace contextRef="#ctx0" brushRef="#br0" timeOffset="4919.0288">2075 117 51 0,'-18'-11'25'0,"-3"-9"-19"16,16 16 43-16,1 8-42 16,0 4 1-16,-5 7 1 15,-4 5 1-15,4 7-14 16,0 8 1-16,1 0 8 0,3 0 0 15,1-4-10-15,4 4 0 16,0-4-10-16,4-8 0 16,9 0-6-16,-13-7 0 15</inkml:trace>
          <inkml:trace contextRef="#ctx0" brushRef="#br0" timeOffset="5400.0066">2524 5 52 0,'-4'-8'26'0,"8"4"-16"0,-4 4 40 15,0 0-44-15,0 4 1 16,0 4 1-16,0 15 1 16,0 4-12-16,0 12 0 15,0 4 8-15,0 7 0 16,0 0-7-16,-4 1 1 15,0-12-12-15,-1-1 1 16,1-3-10-16,-1 0 0 0</inkml:trace>
        </inkml:traceGroup>
        <inkml:traceGroup>
          <inkml:annotationXML>
            <emma:emma xmlns:emma="http://www.w3.org/2003/04/emma" version="1.0">
              <emma:interpretation id="{8C8EA54A-18FA-4724-A0B5-C209D060111C}" emma:medium="tactile" emma:mode="ink">
                <msink:context xmlns:msink="http://schemas.microsoft.com/ink/2010/main" type="inkWord" rotatedBoundingBox="16737,6722 20170,6635 20190,7437 16758,7524"/>
              </emma:interpretation>
              <emma:one-of disjunction-type="recognition" id="oneOf2">
                <emma:interpretation id="interp10" emma:lang="en-US" emma:confidence="1">
                  <emma:literal>Layer</emma:literal>
                </emma:interpretation>
                <emma:interpretation id="interp11" emma:lang="en-US" emma:confidence="0">
                  <emma:literal>Lanyon</emma:literal>
                </emma:interpretation>
                <emma:interpretation id="interp12" emma:lang="en-US" emma:confidence="0">
                  <emma:literal>Layers</emma:literal>
                </emma:interpretation>
                <emma:interpretation id="interp13" emma:lang="en-US" emma:confidence="0">
                  <emma:literal>Lay on</emma:literal>
                </emma:interpretation>
                <emma:interpretation id="interp14" emma:lang="en-US" emma:confidence="0">
                  <emma:literal>Lawyer</emma:literal>
                </emma:interpretation>
              </emma:one-of>
            </emma:emma>
          </inkml:annotationXML>
          <inkml:trace contextRef="#ctx0" brushRef="#br0" timeOffset="6524.5249">3951-73 49 0,'0'-11'24'0,"13"7"-15"15,-13 4 24-15,4 4-29 16,-4 7 0-16,-4 9 3 16,-5 7 1-16,-4 12-10 15,0 7 1-15,-4 1 7 16,3-1 0-16,1 5-2 16,5-9 1-16,3-3-2 15,5-4 1-15,9-4-2 16,8-4 1-16,10-8-1 15,12-7 0-15,9-8-3 0,13-4 0 16,-4-8-7-16,-1-3 1 16,1-9-11-16,0 1 1 15,-5 3-5-15,-13-3 0 16</inkml:trace>
          <inkml:trace contextRef="#ctx0" brushRef="#br0" timeOffset="6526.5268">4658 94 48 0,'-9'-43'24'0,"0"55"-24"0,5-8 43 16,-1 7-41-16,-8 9 1 0,0 7 2 15,-4 4 1-15,-1 4-7 16,-4-8 1-16,5-4 4 16,0 1 0-16,3-9-1 15,-3 1 1-15,8-13-2 16,1-3 0-16,3-7-1 15,1-13 0-15,8-3-1 16,5-16 0-16,13-3 0 16,0-5 0-1,17-19 0 1,-4 12 1-16,-5 15 1 16,-4 8 0-16,1 12 0 15,-10 11 1-15,9 12 0 16,-4 11 0-16,0 5-2 15,0 7 1-15,4 12-1 0,-9 3 1 16,1-3-3-16,-5 4 1 16,0-8-6-16,-4 0 0 15,-1-8-8-15,-8-4 1 16,0-4-9-16,-8-3 1 16</inkml:trace>
          <inkml:trace contextRef="#ctx0" brushRef="#br0" timeOffset="7021.3191">4562 117 59 0,'-9'-11'29'15,"13"-1"-35"-15,-4 12 50 0,13 4-43 16,5 0 0-16,8 3-1 16,0 1 1-16,22 0-3 15,4-4 0-15,-4 4-2 16,0-8 1-16,0 0-2 15,-8-4 0-15,-5 4 0 16,-5-4 0-16,-4-4 2 16,-8 0 1-16,-1-7 4 15,1-5 0-15,-5 9 3 16,0 3 1-16,4-4 1 16,-4 5 1-16,5-1-1 15,-1 4 1-15,5 12-3 16,4 3 1-16,5 13-3 15,4 7 1-15,-5 0-3 16,5-4 1-16,0 4-2 0,4-4 1 16,-4-11-3-16,-4-5 1 15,-5-3-2-15,0-12 0 16,-4-4 0-16,-5-11 0 16,1-4 0-16,-5-12 0 15,-4 4 3-15,-1 4 0 16,1-1 3-16,0 9 1 15,-5 0 0-15,-4 11 1 16,-4 0-1-16,-1 12 0 16,-3 15-1-16,-1 16 1 15,-4 8-2-15,0 11 0 16,-9 8-1-16,-9-4 1 16,10 8-1-16,-1 0 0 0,0-7-4 15,5-5 1-15,3-4-9 16,10-11 1-16,8-16-11 15,14-11 1-15,8-4-2 16,5-20 0-16</inkml:trace>
          <inkml:trace contextRef="#ctx0" brushRef="#br0" timeOffset="7516.841">6054 1 39 0,'-48'15'19'0,"-22"5"-13"16,52-9 35-16,-3 5-35 16,-6 11 0-16,1 4 5 15,4 4 1-15,1 4-14 16,3-4 0-16,5-4 9 16,4 7 1-16,5-3-4 15,13-4 1-15,8-7-6 16,9-13 1-16,9 5-9 15,4-5 0-15,5-3-11 16,13 0 0-16</inkml:trace>
          <inkml:trace contextRef="#ctx0" brushRef="#br0" timeOffset="7337.2584">5949 13 68 0,'-13'3'34'0,"22"-10"-43"0,-1 3 72 16,10-4-64-16,3 4 1 16,14-4-6-16,9 5 1 15,8-5-1-15,-8 0 1 0,-5 0-12 16,-8 4 1-16,-9 4-3 16,-9 0 0-16</inkml:trace>
          <inkml:trace contextRef="#ctx0" brushRef="#br0" timeOffset="8146.6727">5975 276 62 0,'-26'-11'31'0,"30"-5"-32"0,5 8 48 16,4 1-45-16,13-5 1 16,13 0-1-16,14 1 0 15,-1-9-3-15,1 1 0 16,3-4 2-16,1-1 0 0,0 5 0 16,-9 3 1-16,-9 5 0 15,-9-1 0-15,-3 4 0 16,-10 8 0-16,-4 12 0 15,0 11 0-15,-4 8-2 16,0 8 1-16,-5 4-1 16,0-1 0-16,-4-3-1 15,0 0 0-15,-4-8-4 16,0-4 1-16,-5-7-2 16,0-9 0-16,1-11 0 15,-6-11 0-15,6-9 1 16,-1-7 1-16,5-8 4 15,8-15 0-15,9-5 2 16,9-11 0-16,13 4 0 16,4 4 1-16,-4 8-1 15,0 11 0-15,8 8-2 16,-3 12 1-16,-5 7-1 0,-5 12 0 16,-8 8-1-16,-9 7 1 15,-13 5-1-15,-13 3 1 16,-4 4 0-16,-1 4 1 15,-4-4 1-15,-4 4 0 16,4 0 1-16,5 0 1 16,4-4 0-16,4 1 0 15,5-1 0-15,12-4 0 16,10 0-1-16,21 1 0 16,9-1-2-16,0 0 1 0,9-3-1 15,13-1 0-15,-1 4-2 16,-3-3 0-16,-5-5-11 15,-9 1 0-15,-17 7-9 16,-13-15 0-16</inkml:trace>
        </inkml:traceGroup>
      </inkml:traceGroup>
    </inkml:traceGroup>
  </inkml:traceGroup>
</inkml:ink>
</file>

<file path=ppt/ink/ink2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6-03-01T15:11:18.075"/>
    </inkml:context>
    <inkml:brush xml:id="br0">
      <inkml:brushProperty name="width" value="0.06667" units="cm"/>
      <inkml:brushProperty name="height" value="0.06667" units="cm"/>
      <inkml:brushProperty name="color" value="#FFC000"/>
      <inkml:brushProperty name="fitToCurve" value="1"/>
    </inkml:brush>
  </inkml:definitions>
  <inkml:traceGroup>
    <inkml:annotationXML>
      <emma:emma xmlns:emma="http://www.w3.org/2003/04/emma" version="1.0">
        <emma:interpretation id="{12E59646-0E89-455F-BE10-809187AC1C19}" emma:medium="tactile" emma:mode="ink">
          <msink:context xmlns:msink="http://schemas.microsoft.com/ink/2010/main" type="writingRegion" rotatedBoundingBox="26056,7988 28139,8038 28121,8777 26039,8726"/>
        </emma:interpretation>
      </emma:emma>
    </inkml:annotationXML>
    <inkml:traceGroup>
      <inkml:annotationXML>
        <emma:emma xmlns:emma="http://www.w3.org/2003/04/emma" version="1.0">
          <emma:interpretation id="{6924DC1F-F05B-4B08-B98C-30811A17DB93}" emma:medium="tactile" emma:mode="ink">
            <msink:context xmlns:msink="http://schemas.microsoft.com/ink/2010/main" type="paragraph" rotatedBoundingBox="26056,7988 28139,8038 28121,8777 26039,8726" alignmentLevel="1"/>
          </emma:interpretation>
        </emma:emma>
      </inkml:annotationXML>
      <inkml:traceGroup>
        <inkml:annotationXML>
          <emma:emma xmlns:emma="http://www.w3.org/2003/04/emma" version="1.0">
            <emma:interpretation id="{D225D767-EB6B-4346-A275-66B2E0954E2A}" emma:medium="tactile" emma:mode="ink">
              <msink:context xmlns:msink="http://schemas.microsoft.com/ink/2010/main" type="line" rotatedBoundingBox="26056,7988 28139,8038 28121,8777 26039,8726"/>
            </emma:interpretation>
          </emma:emma>
        </inkml:annotationXML>
        <inkml:traceGroup>
          <inkml:annotationXML>
            <emma:emma xmlns:emma="http://www.w3.org/2003/04/emma" version="1.0">
              <emma:interpretation id="{7098D655-140D-4CD2-BFDD-70439E499D30}" emma:medium="tactile" emma:mode="ink">
                <msink:context xmlns:msink="http://schemas.microsoft.com/ink/2010/main" type="inkWord" rotatedBoundingBox="26056,7988 28139,8038 28121,8777 26039,8726"/>
              </emma:interpretation>
              <emma:one-of disjunction-type="recognition" id="oneOf0">
                <emma:interpretation id="interp0" emma:lang="en-US" emma:confidence="0">
                  <emma:literal>MMS</emma:literal>
                </emma:interpretation>
                <emma:interpretation id="interp1" emma:lang="en-US" emma:confidence="0">
                  <emma:literal>MM S</emma:literal>
                </emma:interpretation>
                <emma:interpretation id="interp2" emma:lang="en-US" emma:confidence="0">
                  <emma:literal>Mon S</emma:literal>
                </emma:interpretation>
                <emma:interpretation id="interp3" emma:lang="en-US" emma:confidence="0">
                  <emma:literal>mms</emma:literal>
                </emma:interpretation>
                <emma:interpretation id="interp4" emma:lang="en-US" emma:confidence="0">
                  <emma:literal>mm S</emma:literal>
                </emma:interpretation>
              </emma:one-of>
            </emma:emma>
          </inkml:annotationXML>
          <inkml:trace contextRef="#ctx0" brushRef="#br0">138 105 34 0,'-17'-23'17'0,"21"19"-10"0,-4 4 14 15,0 0-17-15,0 8 1 16,-4 15 4-16,-1 12 1 16,1 15-12-16,-5 12 1 15,-4-4 6-15,0-7 1 16,0-8-2-16,0-5 1 0,0-7-2 16,0-7 1-16,4-9-1 15,0-7 0-15,1-4 0 16,8-12 0-16,8-11-2 15,-3-12 0-15,-5-16-2 16,0-3 1-16,4-9-2 16,0 5 1-16,1 4-1 15,-1 3 1-15,5 8 0 16,0 5 0-16,-5 6 1 16,5 13 1-16,-1 11 0 15,5 12 1-15,1 11-1 16,3 12 1-16,5 8-1 15,0 4 1-15,-1-1-1 16,1-7 1-16,0-4-2 16,0-8 0-16,0-7 1 15,0-1 0-15,-1-15-1 0,1-15 1 16,0-1 0-16,-5-15 1 16,5-11-2-16,0-1 1 15,4 0-1-15,0 1 0 16,1 3 0-16,-6 8 0 15,1 8-1-15,-4 7 0 16,-1 12 1-16,-4 16 0 16,-4 11-1-16,-5 16 1 15,1 11 0-15,-1 9 0 16,-4 3-2-16,0 0 1 16,-4-4-5-16,-1-4 0 0,1-3-8 15,0-5 1-15,8-3-6 16,5-24 0-16</inkml:trace>
          <inkml:trace contextRef="#ctx0" brushRef="#br0" timeOffset="585.4533">902 190 41 0,'-5'4'20'0,"-3"70"-20"16,8-55 33-16,-5 8-29 15,-4 16 1-15,1-8 1 16,-1-4 1-16,0 0-9 16,1-8 0-16,3 1 6 15,1-9 0-15,-1-7-3 0,1-4 1 16,0-4-2-16,4-4 1 16,0-12-2-16,0-7 1 15,0-16-2-15,0-7 1 16,4-20 0-16,5 12 0 15,8-1 0-15,1 5 1 16,-1 7 0-16,1 12 0 16,-1 8 1-16,1 15 0 15,-5 4 1-15,0 16 1 16,-5 11-1-16,1 16 1 16,0 4-1-16,-5-1 1 0,5 1-2 15,0-8 1-15,-1-4-1 16,6-4 1-16,3-11-1 15,0-9 1-15,5-7-1 16,4-11 0-16,1-5 0 16,3-19 0-16,-4-7-1 15,0-1 0-15,-4-4-1 16,-4 5 1-16,-1 7-1 16,-4 4 1-16,0 8 0 15,0 7 0-15,-4 12 0 16,0 8 1-16,0 15 0 15,-5 16 0-15,-4 12 0 16,9 7 1-16,-9 8-2 16,0-4 1-16,4-3-5 15,-4-5 1-15,4-3-8 16,5-5 0-16,4-7-8 16,5-12 0-16</inkml:trace>
          <inkml:trace contextRef="#ctx0" brushRef="#br0" timeOffset="1367.0089">2097-85 54 0,'-31'-4'27'0,"-17"35"-31"0,27-19 45 0,-14 3-38 16,-4 9 1-16,-1 3 0 15,1 4 1-15,8 8-7 16,5 3 0-16,9-7 4 16,8 0 0-16,9 0-2 15,9-4 1-15,17-4-2 16,0 0 1-16,5 0-1 16,8 1 1-16,-13-1 0 15,-4 0 0 1,-5 4 2-1,-8 0 1-15,-13 0 0 16,-22-4 1-16,-14 0-1 16,-8-4 1-16,-4-3 0 15,0-5 0-15,4-11-6 0,17-4 0 16,5-4-11-16,8 0 1 16,10 4-8-16,-1 0 0 15</inkml:trace>
        </inkml:traceGroup>
      </inkml:traceGroup>
    </inkml:traceGroup>
  </inkml:traceGroup>
</inkml:ink>
</file>

<file path=ppt/ink/ink2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6-03-01T15:10:42.508"/>
    </inkml:context>
    <inkml:brush xml:id="br0">
      <inkml:brushProperty name="width" value="0.06667" units="cm"/>
      <inkml:brushProperty name="height" value="0.06667" units="cm"/>
      <inkml:brushProperty name="color" value="#FFC000"/>
      <inkml:brushProperty name="fitToCurve" value="1"/>
    </inkml:brush>
  </inkml:definitions>
  <inkml:traceGroup>
    <inkml:annotationXML>
      <emma:emma xmlns:emma="http://www.w3.org/2003/04/emma" version="1.0">
        <emma:interpretation id="{31BF09FC-53F5-4869-B94F-44B8FDCFB605}" emma:medium="tactile" emma:mode="ink">
          <msink:context xmlns:msink="http://schemas.microsoft.com/ink/2010/main" type="writingRegion" rotatedBoundingBox="11369,13855 12957,13855 12957,15243 11369,15243"/>
        </emma:interpretation>
      </emma:emma>
    </inkml:annotationXML>
    <inkml:traceGroup>
      <inkml:annotationXML>
        <emma:emma xmlns:emma="http://www.w3.org/2003/04/emma" version="1.0">
          <emma:interpretation id="{92C8CC08-D84A-45EB-965A-4588D68BD1E8}" emma:medium="tactile" emma:mode="ink">
            <msink:context xmlns:msink="http://schemas.microsoft.com/ink/2010/main" type="paragraph" rotatedBoundingBox="11369,13855 12957,13855 12957,15243 11369,15243" alignmentLevel="1"/>
          </emma:interpretation>
        </emma:emma>
      </inkml:annotationXML>
      <inkml:traceGroup>
        <inkml:annotationXML>
          <emma:emma xmlns:emma="http://www.w3.org/2003/04/emma" version="1.0">
            <emma:interpretation id="{7A7A56DF-52F8-4A1F-AA4C-62C81AE70ED7}" emma:medium="tactile" emma:mode="ink">
              <msink:context xmlns:msink="http://schemas.microsoft.com/ink/2010/main" type="line" rotatedBoundingBox="11369,13855 12957,13855 12957,15243 11369,15243"/>
            </emma:interpretation>
          </emma:emma>
        </inkml:annotationXML>
        <inkml:traceGroup>
          <inkml:annotationXML>
            <emma:emma xmlns:emma="http://www.w3.org/2003/04/emma" version="1.0">
              <emma:interpretation id="{F18AED75-B7B8-446B-8F7E-7D61D7CFFA05}" emma:medium="tactile" emma:mode="ink">
                <msink:context xmlns:msink="http://schemas.microsoft.com/ink/2010/main" type="inkWord" rotatedBoundingBox="11369,13855 12957,13855 12957,15243 11369,15243"/>
              </emma:interpretation>
              <emma:one-of disjunction-type="recognition" id="oneOf0">
                <emma:interpretation id="interp0" emma:lang="en-US" emma:confidence="0">
                  <emma:literal>g</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8</emma:literal>
                </emma:interpretation>
                <emma:interpretation id="interp4" emma:lang="en-US" emma:confidence="0">
                  <emma:literal>•</emma:literal>
                </emma:interpretation>
              </emma:one-of>
            </emma:emma>
          </inkml:annotationXML>
          <inkml:trace contextRef="#ctx0" brushRef="#br0">410 5138 21 0,'0'-27'10'0,"-9"34"-4"15,9-7 11-15,-4 0-14 16,4-7 1-16,-4 3 1 16,-1 4 0-16,-3 0-6 0,-1 4 0 15,0 3 5-15,-4 1 0 16,0 4-1-16,-5 11 1 16,1 8 0-16,-5 0 0 15,5-4-1-15,4 4 1 16,4 8-1-16,13 4 0 15,14-1-1-15,17-7 1 16,0-8-2-16,17-3 1 16,22-13-1-16,9-11 0 0,0-7 0 15,0-9 1-15,-5-11-1 16,-8 0 1-16,-13-4 0 16,-18-8 0-16,-17-4 0 15,-18-3 1-15,-17-9-2 16,-9-3 1-16,-17 4-3 15,-22 15 1-15,-13 16-7 16,0 23 0-16,-5 15-8 16,1 24 0-16,16-4-2 15,14-8 1-15</inkml:trace>
          <inkml:trace contextRef="#ctx0" brushRef="#br0" timeOffset="718.867">345 5576 39 0,'4'-39'19'0,"5"31"-20"0,-1 8 37 15,-8 0-33-15,0 4 1 16,-8 8 1-16,-14 11 0 0,-13 12-7 16,-4 0 1-16,-9 8 4 15,-5-5 1-15,1 1-3 16,0 0 1-16,4-4-1 16,4-4 0-16,5-4 0 15,8-8 0-15,9 1-1 16,5-8 0-16,4-5 0 15,0 1 1-15,4-4-1 16,0-4 0-16,5 0 0 16,-5 0 0-16,5-4 0 15,0 0 1-15,-1 0-1 16,1 0 1-16,-1 1-1 16,1-1 0-16,4 4 0 15,-4 0 0-15,-1 4 0 16,5-4 0-16,-8 3-1 15,3 1 1-15,-3-4 0 16,-6 4 1-16,-3 0-1 16,0 4 1-16,-14 7-1 15,-4-11 1-15,0 8 0 0,-8 7 1 16,-1 8 0-16,0 8 0 16,9 4-1-16,9 0 1 15,13 11-1-15,13 4 1 16,18 1-1-16,8-13 0 15,17-7 0-15,14-11 0 16,0-13 0-16,0-11 0 16,4-15-1-16,0-12 1 15,-5-1 0-15,-12-10 0 16,-9-9 0-16,-13-3 0 0,-13 7 0 16,-14-7 0-16,-8 3-4 15,-9 1 1-15,0 11-7 16,1 11 0-16,3 13-10 15,9 19 1-15,18-5-1 16,9-3 0-16</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6-03-01T15:10:08.684"/>
    </inkml:context>
    <inkml:brush xml:id="br0">
      <inkml:brushProperty name="width" value="0.06667" units="cm"/>
      <inkml:brushProperty name="height" value="0.06667" units="cm"/>
      <inkml:brushProperty name="color" value="#FFC000"/>
      <inkml:brushProperty name="fitToCurve" value="1"/>
    </inkml:brush>
  </inkml:definitions>
  <inkml:traceGroup>
    <inkml:annotationXML>
      <emma:emma xmlns:emma="http://www.w3.org/2003/04/emma" version="1.0">
        <emma:interpretation id="{80422CC2-8FF2-463C-B394-04646EE3A2F8}" emma:medium="tactile" emma:mode="ink">
          <msink:context xmlns:msink="http://schemas.microsoft.com/ink/2010/main" type="writingRegion" rotatedBoundingBox="17449,14953 18816,14912 18843,15816 17476,15856"/>
        </emma:interpretation>
      </emma:emma>
    </inkml:annotationXML>
    <inkml:traceGroup>
      <inkml:annotationXML>
        <emma:emma xmlns:emma="http://www.w3.org/2003/04/emma" version="1.0">
          <emma:interpretation id="{30ADEE3D-28C8-46D6-9F6E-643567517180}" emma:medium="tactile" emma:mode="ink">
            <msink:context xmlns:msink="http://schemas.microsoft.com/ink/2010/main" type="paragraph" rotatedBoundingBox="17449,14953 18816,14912 18843,15816 17476,15856" alignmentLevel="1"/>
          </emma:interpretation>
        </emma:emma>
      </inkml:annotationXML>
      <inkml:traceGroup>
        <inkml:annotationXML>
          <emma:emma xmlns:emma="http://www.w3.org/2003/04/emma" version="1.0">
            <emma:interpretation id="{5E77EA66-6B6E-4AC1-B962-39C5C7C4741C}" emma:medium="tactile" emma:mode="ink">
              <msink:context xmlns:msink="http://schemas.microsoft.com/ink/2010/main" type="line" rotatedBoundingBox="17449,14953 18816,14912 18843,15816 17476,15856"/>
            </emma:interpretation>
          </emma:emma>
        </inkml:annotationXML>
        <inkml:traceGroup>
          <inkml:annotationXML>
            <emma:emma xmlns:emma="http://www.w3.org/2003/04/emma" version="1.0">
              <emma:interpretation id="{EBBB86D9-2971-4DD5-8E25-1F077000287A}" emma:medium="tactile" emma:mode="ink">
                <msink:context xmlns:msink="http://schemas.microsoft.com/ink/2010/main" type="inkWord" rotatedBoundingBox="17449,14953 18816,14912 18843,15816 17476,15856"/>
              </emma:interpretation>
              <emma:one-of disjunction-type="recognition" id="oneOf0">
                <emma:interpretation id="interp0" emma:lang="en-US" emma:confidence="0">
                  <emma:literal>EX</emma:literal>
                </emma:interpretation>
                <emma:interpretation id="interp1" emma:lang="en-US" emma:confidence="1">
                  <emma:literal>is =</emma:literal>
                </emma:interpretation>
                <emma:interpretation id="interp2" emma:lang="en-US" emma:confidence="0">
                  <emma:literal>EM</emma:literal>
                </emma:interpretation>
                <emma:interpretation id="interp3" emma:lang="en-US" emma:confidence="0">
                  <emma:literal>EC</emma:literal>
                </emma:interpretation>
                <emma:interpretation id="interp4" emma:lang="en-US" emma:confidence="0">
                  <emma:literal>Ec</emma:literal>
                </emma:interpretation>
              </emma:one-of>
            </emma:emma>
          </inkml:annotationXML>
          <inkml:trace contextRef="#ctx0" brushRef="#br0">-3853-1058 26 0,'-30'-16'13'0,"-27"16"-5"0,44-4 19 16,4 4-23-16,1-4 0 15,3 0 4-15,1 4 0 16,4 0-9-16,0 0 0 16,22 0 6-16,8-3 0 0,5-1-2 15,13-4 0-15,13 0-8 16,5 0 1-16,-5 1-9 16,-9-1 1-16,-17 8-2 15,-22 4 0-15</inkml:trace>
          <inkml:trace contextRef="#ctx0" brushRef="#br0" timeOffset="1370.0237">-2792-1004 40 0,'-5'-20'20'0,"-4"5"-19"0,5 11 36 15,-9 0-35-15,-13 4 0 16,-9 4 2-16,-4 4 1 16,4 3-5-16,-9 5 0 15,-8 7 3-15,8 4 1 0,0 4-2 16,10 0 0-16,3-3-1 16,9 3 0-16,5 0-1 15,12-4 0-15,19 0-1 16,12-8 0-16,9-3-1 15,8-5 1-15,10-3-1 16,3 4 1-16,1-1-1 16,-9 1 1-16,-4 0 0 15,-9 3 0-15,-5 9 2 16,-12-13 0-16,-10 9 1 16,-12-1 0-16,-14 4 2 15,-16 8 0-15,-10 0 1 16,0 0 1-16,-12 0-2 15,-14-4 0-15,13-7-1 16,0-5 0-16,9-7-4 16,5-4 0-16,8-4-8 15,4 0 0-15,18 0-11 0,-4-8 1 16</inkml:trace>
          <inkml:trace contextRef="#ctx0" brushRef="#br0" timeOffset="329.3647">-3988-1051 40 0,'-17'-19'20'0,"21"19"-22"16,-4 0 41-16,0 4-34 15,-4 4 0-15,-1 3 3 16,1 1 1-16,-5 11-10 15,1 12 0-15,-1 12 8 16,-4 3 0-16,4 0-2 16,0 9 1-16,1-9-2 0,-6 4 0 15,1 4-1-15,-4 4 0 16,8-3-2-16,0-1 1 16,9-4-1-16,9-7 1 15,9-9-1-15,3-7 0 16,10-7-1-16,4-9 1 15,17-11-3-15,-12-19 0 16,3-5-5-16,5-3 0 16,0-4-9-16,0 0 0 15,-4 3-5-15,-14 1 0 0</inkml:trace>
          <inkml:trace contextRef="#ctx0" brushRef="#br0" timeOffset="509.614">-4036-523 45 0,'-22'-8'22'0,"18"4"-29"16,4 4 37-16,9 0-29 15,4 0 1-15,13 0-1 16,13-4 1-16,9-4-5 16,13-7 0-16,18-1-4 15,4 1 0-15,4-1-5 16,0 1 0-16</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6-03-01T15:10:03.023"/>
    </inkml:context>
    <inkml:brush xml:id="br0">
      <inkml:brushProperty name="width" value="0.06667" units="cm"/>
      <inkml:brushProperty name="height" value="0.06667" units="cm"/>
      <inkml:brushProperty name="color" value="#FFC000"/>
      <inkml:brushProperty name="fitToCurve" value="1"/>
    </inkml:brush>
  </inkml:definitions>
  <inkml:traceGroup>
    <inkml:annotationXML>
      <emma:emma xmlns:emma="http://www.w3.org/2003/04/emma" version="1.0">
        <emma:interpretation id="{2A1ECEA5-1AB4-4433-9DE6-52EF7D1D7362}" emma:medium="tactile" emma:mode="ink">
          <msink:context xmlns:msink="http://schemas.microsoft.com/ink/2010/main" type="writingRegion" rotatedBoundingBox="8351,14653 10210,14892 10113,15650 8254,15411">
            <msink:destinationLink direction="with" ref="{5883708F-89C4-4354-B755-53EC1BA00488}"/>
            <msink:destinationLink direction="with" ref="{1F05012B-2C27-4CD7-95D5-37809FD20E79}"/>
          </msink:context>
        </emma:interpretation>
      </emma:emma>
    </inkml:annotationXML>
    <inkml:traceGroup>
      <inkml:annotationXML>
        <emma:emma xmlns:emma="http://www.w3.org/2003/04/emma" version="1.0">
          <emma:interpretation id="{C3AEC9F9-6D40-47D8-A26C-99D284E6678F}" emma:medium="tactile" emma:mode="ink">
            <msink:context xmlns:msink="http://schemas.microsoft.com/ink/2010/main" type="paragraph" rotatedBoundingBox="8351,14653 10210,14892 10113,15650 8254,15411" alignmentLevel="1"/>
          </emma:interpretation>
        </emma:emma>
      </inkml:annotationXML>
      <inkml:traceGroup>
        <inkml:annotationXML>
          <emma:emma xmlns:emma="http://www.w3.org/2003/04/emma" version="1.0">
            <emma:interpretation id="{B8F2F63A-4208-4D55-A2ED-CD82CB6CBDC1}" emma:medium="tactile" emma:mode="ink">
              <msink:context xmlns:msink="http://schemas.microsoft.com/ink/2010/main" type="line" rotatedBoundingBox="8351,14653 10210,14892 10113,15650 8254,15411"/>
            </emma:interpretation>
          </emma:emma>
        </inkml:annotationXML>
        <inkml:traceGroup>
          <inkml:annotationXML>
            <emma:emma xmlns:emma="http://www.w3.org/2003/04/emma" version="1.0">
              <emma:interpretation id="{B2912A96-AD46-4FFA-8208-923BEC7B8E29}" emma:medium="tactile" emma:mode="ink">
                <msink:context xmlns:msink="http://schemas.microsoft.com/ink/2010/main" type="inkWord" rotatedBoundingBox="8351,14653 10210,14892 10113,15650 8254,15411"/>
              </emma:interpretation>
              <emma:one-of disjunction-type="recognition" id="oneOf0">
                <emma:interpretation id="interp0" emma:lang="en-US" emma:confidence="0">
                  <emma:literal>R B</emma:literal>
                </emma:interpretation>
                <emma:interpretation id="interp1" emma:lang="en-US" emma:confidence="0">
                  <emma:literal>ROB</emma:literal>
                </emma:interpretation>
                <emma:interpretation id="interp2" emma:lang="en-US" emma:confidence="0">
                  <emma:literal>RUB</emma:literal>
                </emma:interpretation>
                <emma:interpretation id="interp3" emma:lang="en-US" emma:confidence="0">
                  <emma:literal>RIB</emma:literal>
                </emma:interpretation>
                <emma:interpretation id="interp4" emma:lang="en-US" emma:confidence="0">
                  <emma:literal>•DB</emma:literal>
                </emma:interpretation>
              </emma:one-of>
            </emma:emma>
          </inkml:annotationXML>
          <inkml:trace contextRef="#ctx0" brushRef="#br0">524 1355 41 0,'0'-24'20'0,"13"-7"-25"16,-4 20 39-16,8-1-34 15,9 0 1-15,5 1-1 16,4 3 1-16,0 12-2 0,0 4 1 16,-5-1 0-16,-8 5 1 15,-4 0-1-15,-10 3 1 16,-12 8 1-16,-5 1 0 16,-4 3 0-16,-9 0 0 15,-4 0 0-15,-4 0 0 16,-1-3-1-16,5-1 1 15,4-4-1-15,0-3 0 16,9-5 0-16,0-3 1 0,9 4-1 16,-5-1 1-16,5-3-1 15,4 0 1-15,8 4-1 16,5-1 1-16,9 5-1 16,4 3 0-16,5 0 0 15,4 5 0-15,0-1 0 16,0 0 0-16,-5 1 0 15,-3-5 0-15,-6 0-1 16,-3-3 1-16,-1-5-5 16,1-3 1-16,-9-4-7 15,-1 4 0-15,-3 0-6 16,-10-8 0-16</inkml:trace>
          <inkml:trace contextRef="#ctx0" brushRef="#br0" timeOffset="-273.4284">576 1355 36 0,'-8'-16'18'0,"-1"16"-10"0,9 0 19 0,0 0-25 15,-4 4 0-15,-1 8 3 16,1 7 1-16,4 12-6 16,-5 8 0-16,5 7 4 15,-4 9 0-15,0 3-1 16,-5-8 0-16,0 1-2 16,-4-5 0-16,4-11-7 15,1-4 1-15,-1-8-8 16,9-3 1-16,4-5-3 15,5-15 0-15</inkml:trace>
          <inkml:trace contextRef="#ctx0" brushRef="#br0" timeOffset="705.6265">1160 1440 40 0,'-9'-43'20'0,"-4"24"-16"0,13 11 28 16,9 4-30-16,0-4 0 16,4 1-2-16,0 3 1 15,9 0-2-15,8 8 0 16,9 4 1-16,9 3 0 15,0 13-1-15,0 3 1 16,-4 4 0-16,-9 4 0 16,-5 11 1-16,-8 5 0 0,-9-5 0 15,-13-3 1-15,-13-1 1 16,-13 1 0-16,-13-4 0 16,-5 0 1-16,1-8-2 15,3 0 0-15,-3-4-4 16,12 0 0-16,5-12-8 15,17-3 0-15,14-4-6 16,16-16 1-16</inkml:trace>
          <inkml:trace contextRef="#ctx0" brushRef="#br0" timeOffset="376.0427">1199 1498 37 0,'0'-12'18'0,"-8"5"-10"0,8 7 26 0,0 0-30 16,0 0 1-16,0 4 1 15,0 3 0-15,0 9-8 16,0 3 1-16,4 4 5 15,-4 12 0-15,4-4-2 16,1 4 0-16,-1 0-3 16,-4-4 1-16,0-4-8 15,4 1 1-15,-4-9-9 16,0 0 0-16</inkml:trace>
          <inkml:trace contextRef="#ctx0" brushRef="#br0" timeOffset="1540.3136">1854 1455 40 0,'4'-38'20'0,"18"-1"-18"16,-22 27 34-16,9 1-34 15,4 3 0-15,8 0 0 16,10 4 1-16,4 0-4 15,0-3 0-15,4 3 2 16,-8 8 0-16,-5 3-1 16,-4 9 0-16,-9 7 0 15,-13 4 0-15,-5 4 0 16,-8 0 1-16,-13 12-1 16,-4-4 1-16,-1 7 0 15,0-3 0-15,5-8 0 16,4-8 0-16,5-4 0 15,4-7 0-15,9-5-1 16,8-11 1-16,18 0-1 16,8-11 0-16,14 3-1 15,4-4 1-15,4 12-1 16,-8 8 1-16,4 0-1 0,-9 11 0 16,-4 1 1-16,-4 7 1 15,-18 0 1-15,-13 4 0 16,-9 0 2-16,-4-8 1 15,-13 4 0-15,-18 1 0 16,-8-5-1-16,-1 0 1 16,-3-4-2-16,16-3 0 0,5-4-3 15,5-5 1-15,4-3-6 16,8 0 0-16,5-4-11 16,13 4 0-16,18 0-4 15,3-27 1-15</inkml:trace>
          <inkml:trace contextRef="#ctx0" brushRef="#br0" timeOffset="1539.3109">1910 1440 46 0,'-4'0'23'0,"0"31"-22"16,4-19 42-16,0 11-40 16,-5 8 0-16,5 15 1 15,0 5 0-15,0-5-6 0,0 5 1 16,-4-5 3-16,4-3 1 16,-4-4-8-16,-1-12 1 15,1-4-7-15,-5-3 1 16,0-9-6-16,1-3 0 15</inkml:trace>
        </inkml:traceGroup>
      </inkml:traceGroup>
    </inkml:traceGroup>
  </inkml:traceGroup>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6-03-01T15:10:00.159"/>
    </inkml:context>
    <inkml:brush xml:id="br0">
      <inkml:brushProperty name="width" value="0.06667" units="cm"/>
      <inkml:brushProperty name="height" value="0.06667" units="cm"/>
      <inkml:brushProperty name="color" value="#FFC000"/>
      <inkml:brushProperty name="fitToCurve" value="1"/>
    </inkml:brush>
  </inkml:definitions>
  <inkml:traceGroup>
    <inkml:annotationXML>
      <emma:emma xmlns:emma="http://www.w3.org/2003/04/emma" version="1.0">
        <emma:interpretation id="{5883708F-89C4-4354-B755-53EC1BA00488}" emma:medium="tactile" emma:mode="ink">
          <msink:context xmlns:msink="http://schemas.microsoft.com/ink/2010/main" type="inkDrawing" rotatedBoundingBox="8898,13547 10321,16600 8088,17640 6666,14587" semanticType="verticalRange" shapeName="Other">
            <msink:sourceLink direction="with" ref="{2A1ECEA5-1AB4-4433-9DE6-52EF7D1D7362}"/>
            <msink:sourceLink direction="with" ref="{8AEDF8AE-6589-4F62-8477-38190892E366}"/>
          </msink:context>
        </emma:interpretation>
      </emma:emma>
    </inkml:annotationXML>
    <inkml:trace contextRef="#ctx0" brushRef="#br0">26 564 21 0,'4'-16'10'0,"-8"12"-3"16,4 4 10-16,0-4-14 0,0 0 1 16,0-3 1-16,-4 3 1 15,-1 4-7-15,5 0 1 16,-4 0 5-16,0 4 1 15,-1-1-2-15,1 5 1 16,-1 4-1-16,-3 3 1 16,-1 1-2-16,5 3 1 15,-5 8-2-15,5 12 1 16,-1 4-1-16,1 15 1 16,4 16-1-16,0-1 0 0,-5 5-1 15,-3 0 0-15,-1 7 1 16,0 4 0-16,1 16-1 15,-1 3 0-15,4-3 0 16,-3-8 1-16,3 0 0 16,1 4 0-16,0 7 0 15,-1 1 0-15,-4 3-1 16,1-7 1-16,-5-8-1 16,0-12 1-16,4-3-2 15,-4-9 1-15,4-3 0 16,5-19 0-16,-5-1 0 15,4-19 0-15,-3-4-1 16,3-4 1-16,1-3 0 16,0-5 0-16,-1-3 0 15,1 0 0-15,4-5 0 16,0-3 0-16,0 0-1 16,0-4 1-16,0 4-2 0,9 0 1 15,-1 0 0-15,10-4 0 16,-1 0-1-16,5 0 1 15,13-4-1-15,13 4 0 16,13 0 0-16,9 0 1 16,22 4-1-16,0 0 1 15,21-4 0-15,14 4 0 16,4-1-1-16,9 5 1 16,21-8 0-16,10 0 0 0,-1 8 0 15,-4 0 0-15,9-4 0 16,-10-1 0-16,-20 13-1 15,-14-1 1-15,-13 5-5 16,-22-5 1-16,-18-7-9 16,-8 0 1-16,0-8-7 15,0-20 1-15</inkml:trace>
  </inkml:traceGroup>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6-03-01T15:09:58.444"/>
    </inkml:context>
    <inkml:brush xml:id="br0">
      <inkml:brushProperty name="width" value="0.06667" units="cm"/>
      <inkml:brushProperty name="height" value="0.06667" units="cm"/>
      <inkml:brushProperty name="color" value="#FFC000"/>
      <inkml:brushProperty name="fitToCurve" value="1"/>
    </inkml:brush>
  </inkml:definitions>
  <inkml:traceGroup>
    <inkml:annotationXML>
      <emma:emma xmlns:emma="http://www.w3.org/2003/04/emma" version="1.0">
        <emma:interpretation id="{D2648F30-38BB-4B0F-BDC8-FBE5853BAB76}" emma:medium="tactile" emma:mode="ink">
          <msink:context xmlns:msink="http://schemas.microsoft.com/ink/2010/main" type="inkDrawing" rotatedBoundingBox="7793,13558 11135,13496 11149,14291 7807,14353" semanticType="enclosure" shapeName="Other"/>
        </emma:interpretation>
      </emma:emma>
    </inkml:annotationXML>
    <inkml:trace contextRef="#ctx0" brushRef="#br0">2219 133 37 0,'-5'-58'18'0,"-52"15"-17"16,36 32 18-16,-19-1-20 16,1 8 0-16,-31 0 0 15,-13 0 1-15,-22 4 1 16,-17 4 0-16,-5 8 0 16,-12-4 0-16,-6 3 1 15,-7 5 1-15,7-1 2 16,-7 5 0-16,16 3 0 15,5-4 1-15,9 8-2 16,13 12 1-16,13 0-1 16,21 4 0-16,19 3-3 0,12 1 1 15,13-1-1-15,14-3 0 32,74 15 0-32,34-4 0 15,14-7 0-15,39-4 0 16,14-5 0-16,16-3 1 15,36-8 0-15,4-7 1 16,0-9-1-16,17-7 0 16,-8-4-1-16,-18-15 1 15,1-8-1-15,-27-5 1 16,-9 5-2-16,-17-4 1 0,-9-8 0 16,-22-8 0-16,-8-3 0 15,-22-5 1-15,-23-3 0 16,-25 0 0-16,-22 0-1 15,-31-5 1-15,-26 5-2 16,-43-4 1-16,-58 11-1 16,-43 1 0-16,-57 19-2 15,-13-4 0-15,-21 11-13 16,8 32 1-16,13 3-6 16,35-18 1-16</inkml:trace>
  </inkml:traceGroup>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6-03-01T15:10:00.951"/>
    </inkml:context>
    <inkml:brush xml:id="br0">
      <inkml:brushProperty name="width" value="0.06667" units="cm"/>
      <inkml:brushProperty name="height" value="0.06667" units="cm"/>
      <inkml:brushProperty name="color" value="#FFC000"/>
      <inkml:brushProperty name="fitToCurve" value="1"/>
    </inkml:brush>
  </inkml:definitions>
  <inkml:traceGroup>
    <inkml:annotationXML>
      <emma:emma xmlns:emma="http://www.w3.org/2003/04/emma" version="1.0">
        <emma:interpretation id="{1F05012B-2C27-4CD7-95D5-37809FD20E79}" emma:medium="tactile" emma:mode="ink">
          <msink:context xmlns:msink="http://schemas.microsoft.com/ink/2010/main" type="inkDrawing" rotatedBoundingBox="9843,16628 10367,13724 11311,13894 10788,16798" semanticType="verticalRange" shapeName="Other">
            <msink:sourceLink direction="with" ref="{2A1ECEA5-1AB4-4433-9DE6-52EF7D1D7362}"/>
            <msink:sourceLink direction="with" ref="{8AEDF8AE-6589-4F62-8477-38190892E366}"/>
          </msink:context>
        </emma:interpretation>
      </emma:emma>
    </inkml:annotationXML>
    <inkml:trace contextRef="#ctx0" brushRef="#br0">3306 424 19 0,'4'-16'9'0,"5"-11"3"15,-4 20 2-15,-1-1-12 16,0 0 0-16,1 0 4 16,-5 8 1-16,0-8-7 15,0 1 0-15,0 7 5 16,0 0 0-16,0 0 0 0,0 7 0 15,0 5-2-15,0 8 1 16,-5 7-1-16,1 8 0 16,-5 7-1-16,0 1 1 15,1 15-1-15,-1 12 1 16,0 19-1-16,0 8 1 16,-4 12-1-16,-4-5 1 15,-1 13-1-15,1 14 1 0,4-3-2 16,-5 0 1-16,1 0-1 15,-1-7 0-15,5 10 1 16,-4 1 0-16,-1-15 0 16,5-5 1-16,0-15-2 15,0-12 1-15,4-7 0 16,1-8 0-16,3-4-2 16,5-16 1-16,0-7-1 15,0-1 1-15,0 1-1 16,0-8 1-16,0-4-1 15,-4-8 1-15,4 0-1 16,-4-3 0-16,-1-1 0 16,5-3 1-16,0 3-1 15,0-7 0-15,0-1 0 16,-4 1 1-16,4-8-1 16,0 4 0-16,-5-1 0 15,5-7 1-15,0 4 0 16,-4-4 0-16,4-4-1 15,-4 4 0-15,-1 4 0 0,1-4 0 16,-5 0 0-16,-4-7 1 16,-9 7-1-16,-13 0 0 15,-13-4 1-15,-8-4 1 16,-19 16-2-16,-8-8 1 16,-8 4-4-16,-19-4 1 15,-8 3-14-15,5 13 0 16,12-24-5-16,23-15 1 15</inkml:trace>
  </inkml:traceGroup>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6-03-01T15:10:14.313"/>
    </inkml:context>
    <inkml:brush xml:id="br0">
      <inkml:brushProperty name="width" value="0.06667" units="cm"/>
      <inkml:brushProperty name="height" value="0.06667" units="cm"/>
      <inkml:brushProperty name="color" value="#FFC000"/>
      <inkml:brushProperty name="fitToCurve" value="1"/>
    </inkml:brush>
  </inkml:definitions>
  <inkml:traceGroup>
    <inkml:annotationXML>
      <emma:emma xmlns:emma="http://www.w3.org/2003/04/emma" version="1.0">
        <emma:interpretation id="{A439886D-449C-4F5A-8413-556209EE889A}" emma:medium="tactile" emma:mode="ink">
          <msink:context xmlns:msink="http://schemas.microsoft.com/ink/2010/main" type="inkDrawing" rotatedBoundingBox="7491,8099 23299,7882 23348,11476 7541,11694" semanticType="enclosure" shapeName="Other">
            <msink:sourceLink direction="with" ref="{54F269E9-0E5E-4604-8665-2B6D624E16FA}"/>
            <msink:sourceLink direction="with" ref="{B8948582-74B7-4B4B-91E5-1281F8596535}"/>
            <msink:destinationLink direction="with" ref="{D0643E26-AC7B-42FF-A300-348994B8AF93}"/>
          </msink:context>
        </emma:interpretation>
      </emma:emma>
    </inkml:annotationXML>
    <inkml:trace contextRef="#ctx0" brushRef="#br0">-7 786 19 0,'4'-4'9'0,"-12"4"-4"0,8 0 9 16,0 0-13-16,0 0 1 15,0 0 1-15,4 0 1 0,0 4-4 16,1 0 1-16,3 3 3 16,1 5 0-16,0 0 0 15,4 3 0-15,0 5-1 16,0 3 1-16,0 0-2 16,5 8 1-16,-5 16-1 15,0-1 0-15,4 5-1 16,1-1 1-16,-1 4-1 15,-4 4 0-15,0-3 0 16,0 7 0-16,1-4 0 16,-1-4 1-16,0 8 0 15,4 4 0-15,1-4 0 16,3 0 0-16,1-7-1 16,0-1 0-16,0 0 0 15,0 1 0-15,-1-17-1 16,1 1 1-16,-4 0-1 0,-1-4 0 15,1-4 0-15,-1-4 1 16,1-8-1-16,-1 1 1 16,5-9 0-16,-5 1 0 15,5-8-1-15,0 0 1 16,0-4-1-16,-1 0 1 16,6-4-1-16,-1 0 0 15,-4-4-2-15,-1 0 1 16,6 1-1-16,3-1 1 15,5 4-1-15,9-4 0 0,8 4 0 16,9 1 1-16,0 3 0 16,13 3 1-16,9-3-1 15,5 0 1-15,12-3-1 16,13 3 0-16,18 3 0 16,4-6 0-16,14-1 0 15,-1 0 1-15,27 4-2 16,-1-8 1-16,9 4 0 15,9 4 1-15,-4 0 0 16,17-4 0-16,0 4-1 16,-9 0 1-16,18-4 0 15,-5 4 0-15,1 0 0 16,8 0 0-16,-4 0 0 16,8 4 0-16,1-8 0 15,4 4 0-15,-1 0 0 16,6 0 0-16,-6 4 0 15,1 0 0-15,0 0-1 0,-9 4 1 32,127 3-1-32,-40 1 1 15,-30-4-1-15,-13-4 0 16,-13 3 0-16,-27-7 1 16,1 0-1-16,-5 0 0 15,-13 0 1-15,0-3 0 16,4-1 0-16,1 4 0 15,-14-4 0-15,13 0 0 16,-12 4 0-16,-1-4 0 0,9 0 0 16,-13 4 0-16,13 0 0 15,-17-4 0-15,-1-3 0 16,-8-1 1-16,4 8-1 16,-17-4 0-16,4-4-1 15,-4 8 1-15,13 0 0 16,-22-4 0-16,4 0 0 15,-4-3 0-15,0 3 0 16,-8 0 1-16,-5 4-1 16,4-4 1-16,0-4-1 15,-4 8 0-15,-8-4 0 16,-6 0 1-16,1-3-1 16,-4-5 0-16,-14 4 0 15,1 4 0-15,-5 1 0 16,-13-5 1-16,-5-8-1 15,-8 9 1-15,-4-5-1 0,-9 0 1 16,-5 1 1-16,-4 3 0 16,-9-4-1-16,1 1 1 15,-10-1-1-15,-3 0 0 16,3 5 0-16,-3-5 0 16,-6-4-1-16,-3 1 1 15,-5 3-1-15,0-7 1 16,1-4-1-16,-1-4 1 15,-4-1-1-15,-5 1 1 16,0 0 0-16,-3 0 0 16,-6-12-1-16,1 4 1 0,0-4 0 15,-1 12 0-15,1-8 0 16,-4 1 0-16,-1-5 0 16,-4-4 0-16,4-7-1 15,-4-8 1-15,0-8 0 16,5 11 0-16,-5 1-1 15,0-4 1-15,0 0-1 16,0 0 0-16,0 7 0 16,0 1 1-16,0 3-1 15,0-3 0-15,-5 3 0 16,1-3 1-16,4-4 0 16,-4-5 0-16,-1 5-1 15,-4 8 1-15,5-1-1 16,0 4 1-16,-1 1-1 15,5 3 0-15,0 0 0 16,0 8 0-16,0 4 0 0,0 0 0 16,0 0 0-16,-4 0 0 15,0-1 0-15,-1 5 0 16,1 4-1-16,0-1 1 16,-1 5-4-16,1 7 0 15,4 8-10-15,9 12 0 16</inkml:trace>
    <inkml:trace contextRef="#ctx0" brushRef="#br0" timeOffset="10894.242">399 2271 18 0,'8'-23'9'0,"-3"3"-2"16,-5 13 9-16,0-1-12 15,-5 0 1-15,1 4 1 16,0 0 0-16,4 4-8 15,0 0 0-15,0 0 6 16,0 0 1-16,8 0-2 16,5 0 1-16,1 0-2 15,-1 0 1-15,-5 4-1 16,1 8 1-16,0 3-1 16,-5 9 1-16,1-1-1 15,-1 20 1-15,0 19-1 0,1 7 1 16,-1 1-1-16,0-8 0 15,1 8 0-15,-1 4 0 16,-4 3-1-16,0 5 1 16,-4 3-1-16,-5-4 1 15,0-3-1-15,1 0 1 16,-1-13-1-16,0-22 1 16,0-4-1-16,5-8 1 15,0-8-1-15,-1 0 0 16,5-7 0-16,5-4 0 15,3-5-1-15,10 1 1 0,4-4-1 16,13 0 1-16,8 4-1 16,10-8 0-16,-1 4-1 15,5-8 0-15,12 8 0 16,10-4 0-16,-1 3-1 16,18-3 1-16,0-3 0 15,18-1 0-15,12 8 1 16,5-4 0-16,13 3 0 15,9 1 0-15,8 0-1 16,1 4 1-16,3 0 0 16,14-4 0-16,5-1-1 15,-1 9 1-15,-9-8 0 16,14 0 1-16,-5 0-1 16,5 3 0-16,-14-7 0 15,9 0 1-15,-8 4-1 16,4 0 1-16,0-8-1 0,8 4 1 15,-8 0 0-15,4-4 0 16,1 1 0-16,3 3 0 16,10 0-1-16,-19 0 1 15,14 0-1-15,0 3 0 16,-8-3 0-16,-1 0 1 16,4-3-1-16,-3 6 0 15,-14-3 0-15,0 0 0 16,9 0 0-16,-18 8 0 15,5-4 0-15,-18 0 1 0,18-4 0 16,-9 8 0-16,9-4 0 16,-9-1 0-16,22-3 0 15,-13 4 0-15,12 4-1 16,-12-4 1-16,22-4-1 16,-22 8 1-16,4-4-1 15,4-1 0-15,9-3 0 16,-12 8 0-16,3-8 0 15,14 0 0-15,4-4 0 16,0 8 1-16,-14-8-1 16,10 0 0-16,-13 4 0 15,16 0 0-15,-33-3 0 16,3-1 1-16,0 0-1 16,-12 8 1-16,3-4-1 15,-21 0 1-15,5-4 0 16,7 4 0-16,-12 0-1 0,5 4 0 15,-14-8 0-15,-9 0 1 16,1 0-1-16,3 0 0 16,-12 0 0-16,-18 8 1 15,5-4-1-15,8 4 1 16,-21-8-1-16,8 4 1 16,0-4-1-16,5 0 0 15,-5 1 0-15,-8-1 1 16,-14 0-1-16,-12 4 1 15,3-4 0-15,-3 4 0 16,-1-4 0-16,-8 4 0 0,-1-4-1 16,-8-4 1-16,-4 1-1 15,-1-1 1-15,5-4-1 16,0 5 0-16,0-9 0 16,0 16 0-16,0-4 0 15,0 4 1-15,-1-8 0 16,-3 1 0-16,-5-9-1 15,-4 1 1-15,0-9 0 16,-5-3 0-16,1-12 0 16,-5-15 0-16,4-4 0 15,-8-16 1-15,0-11-1 16,4 7 0-16,0-7-1 16,4-23 1-16,1-9-3 15,-5 32 1-15,4-20-7 16,1 20 0-16,-5 11-13 0,0 8 0 15</inkml:trace>
  </inkml:traceGroup>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6-03-01T15:10:07"/>
    </inkml:context>
    <inkml:brush xml:id="br0">
      <inkml:brushProperty name="width" value="0.06667" units="cm"/>
      <inkml:brushProperty name="height" value="0.06667" units="cm"/>
      <inkml:brushProperty name="color" value="#FFC000"/>
      <inkml:brushProperty name="fitToCurve" value="1"/>
    </inkml:brush>
  </inkml:definitions>
  <inkml:traceGroup>
    <inkml:annotationXML>
      <emma:emma xmlns:emma="http://www.w3.org/2003/04/emma" version="1.0">
        <emma:interpretation id="{F854B895-3F79-4850-AF01-0919F7BF1BDC}" emma:medium="tactile" emma:mode="ink">
          <msink:context xmlns:msink="http://schemas.microsoft.com/ink/2010/main" type="inkDrawing" rotatedBoundingBox="18354,13592 19393,17134 16702,17924 15663,14382" semanticType="callout" shapeName="Other">
            <msink:sourceLink direction="to" ref="{E2C1D03B-4734-4BD1-B7DE-6F9B2A4B046C}"/>
            <msink:sourceLink direction="to" ref="{8549909E-1166-41E2-B22C-FF760F2354FC}"/>
          </msink:context>
        </emma:interpretation>
      </emma:emma>
    </inkml:annotationXML>
    <inkml:trace contextRef="#ctx0" brushRef="#br0">-4677-1950 12 0,'-9'-20'6'0,"9"5"9"15,0 7-6-15,5 0-7 16,-5 0 1-16,0-3 5 16,0 3 0-16,0-4-9 15,0 12 1-15,0-11 6 16,0 3 1-16,0 8-1 15,0 0 1-15,0 0-2 16,0 8 0-16,0 7-1 16,0 9 1-16,0 7-2 15,0-8 1-15,-9 58-2 16,-4 24 0-16,0 19 0 16,-5-4 1-16,1 12 1 15,-5 27 0-15,0 0 0 0,0-8 0 16,0 5 0-16,5 10 0 15,-5 1-1-15,9-23 1 16,0 3-2-16,4-8 0 16,-4 5 0-16,4-4 0 15,-4-16 0-15,5-20 0 16,-5 5-1-16,-1-4 1 16,1-5-1-16,5-3 0 15,-1 0 0-15,5-11 0 0,-5-17-1 16,0-10 1-16,0-5-1 15,5-19 1-15,0-8 0 16,4-12 0-16,0 1 0 16,8-12 0-16,-3-4-1 15,8-4 1-15,0 0-1 16,4-8 0-16,1 12-1 16,12-11 1-16,10 7-1 15,12-4 0-15,18-3 0 16,8-5 0-16,23-3-1 15,16-1 0-15,14-3 1 16,5 4 0-16,3-5 0 16,18 9 0-16,-8 3 0 15,12-7 1-15,-21 7 0 16,4 1 0-16,-5-1-1 16,-12 4 1-16,-1 0-1 15,-8 1 0-15,-26-1-1 16,-18 4 1-16,-4 0-3 0,-9 0 0 15,0 0-3-15,0 4 1 16,0-3-9-16,-9 6 1 16,-8-3-5-16,-18-15 1 15</inkml:trace>
  </inkml:traceGroup>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6F525E1-764E-4E19-B2AE-3E573C03A4C5}" type="datetimeFigureOut">
              <a:rPr lang="en-US" smtClean="0"/>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B19E4-1016-4C57-8506-86B260FF754A}" type="slidenum">
              <a:rPr lang="en-US" smtClean="0"/>
              <a:t>‹#›</a:t>
            </a:fld>
            <a:endParaRPr lang="en-US"/>
          </a:p>
        </p:txBody>
      </p:sp>
    </p:spTree>
    <p:extLst>
      <p:ext uri="{BB962C8B-B14F-4D97-AF65-F5344CB8AC3E}">
        <p14:creationId xmlns:p14="http://schemas.microsoft.com/office/powerpoint/2010/main" val="3337090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F525E1-764E-4E19-B2AE-3E573C03A4C5}" type="datetimeFigureOut">
              <a:rPr lang="en-US" smtClean="0"/>
              <a:t>2/25/2016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B19E4-1016-4C57-8506-86B260FF754A}" type="slidenum">
              <a:rPr lang="en-US" smtClean="0"/>
              <a:t>‹#›</a:t>
            </a:fld>
            <a:endParaRPr lang="en-US"/>
          </a:p>
        </p:txBody>
      </p:sp>
    </p:spTree>
    <p:extLst>
      <p:ext uri="{BB962C8B-B14F-4D97-AF65-F5344CB8AC3E}">
        <p14:creationId xmlns:p14="http://schemas.microsoft.com/office/powerpoint/2010/main" val="3254659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F525E1-764E-4E19-B2AE-3E573C03A4C5}" type="datetimeFigureOut">
              <a:rPr lang="en-US" smtClean="0"/>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B19E4-1016-4C57-8506-86B260FF754A}" type="slidenum">
              <a:rPr lang="en-US" smtClean="0"/>
              <a:t>‹#›</a:t>
            </a:fld>
            <a:endParaRPr lang="en-US"/>
          </a:p>
        </p:txBody>
      </p:sp>
    </p:spTree>
    <p:extLst>
      <p:ext uri="{BB962C8B-B14F-4D97-AF65-F5344CB8AC3E}">
        <p14:creationId xmlns:p14="http://schemas.microsoft.com/office/powerpoint/2010/main" val="1792456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F525E1-764E-4E19-B2AE-3E573C03A4C5}" type="datetimeFigureOut">
              <a:rPr lang="en-US" smtClean="0"/>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B19E4-1016-4C57-8506-86B260FF754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52845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F525E1-764E-4E19-B2AE-3E573C03A4C5}" type="datetimeFigureOut">
              <a:rPr lang="en-US" smtClean="0"/>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B19E4-1016-4C57-8506-86B260FF754A}" type="slidenum">
              <a:rPr lang="en-US" smtClean="0"/>
              <a:t>‹#›</a:t>
            </a:fld>
            <a:endParaRPr lang="en-US"/>
          </a:p>
        </p:txBody>
      </p:sp>
    </p:spTree>
    <p:extLst>
      <p:ext uri="{BB962C8B-B14F-4D97-AF65-F5344CB8AC3E}">
        <p14:creationId xmlns:p14="http://schemas.microsoft.com/office/powerpoint/2010/main" val="2324307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6F525E1-764E-4E19-B2AE-3E573C03A4C5}" type="datetimeFigureOut">
              <a:rPr lang="en-US" smtClean="0"/>
              <a:t>2/25/2016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B19E4-1016-4C57-8506-86B260FF754A}" type="slidenum">
              <a:rPr lang="en-US" smtClean="0"/>
              <a:t>‹#›</a:t>
            </a:fld>
            <a:endParaRPr lang="en-US"/>
          </a:p>
        </p:txBody>
      </p:sp>
    </p:spTree>
    <p:extLst>
      <p:ext uri="{BB962C8B-B14F-4D97-AF65-F5344CB8AC3E}">
        <p14:creationId xmlns:p14="http://schemas.microsoft.com/office/powerpoint/2010/main" val="1913597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6F525E1-764E-4E19-B2AE-3E573C03A4C5}" type="datetimeFigureOut">
              <a:rPr lang="en-US" smtClean="0"/>
              <a:t>2/25/2016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B19E4-1016-4C57-8506-86B260FF754A}" type="slidenum">
              <a:rPr lang="en-US" smtClean="0"/>
              <a:t>‹#›</a:t>
            </a:fld>
            <a:endParaRPr lang="en-US"/>
          </a:p>
        </p:txBody>
      </p:sp>
    </p:spTree>
    <p:extLst>
      <p:ext uri="{BB962C8B-B14F-4D97-AF65-F5344CB8AC3E}">
        <p14:creationId xmlns:p14="http://schemas.microsoft.com/office/powerpoint/2010/main" val="1372681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F525E1-764E-4E19-B2AE-3E573C03A4C5}" type="datetimeFigureOut">
              <a:rPr lang="en-US" smtClean="0"/>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B19E4-1016-4C57-8506-86B260FF754A}" type="slidenum">
              <a:rPr lang="en-US" smtClean="0"/>
              <a:t>‹#›</a:t>
            </a:fld>
            <a:endParaRPr lang="en-US"/>
          </a:p>
        </p:txBody>
      </p:sp>
    </p:spTree>
    <p:extLst>
      <p:ext uri="{BB962C8B-B14F-4D97-AF65-F5344CB8AC3E}">
        <p14:creationId xmlns:p14="http://schemas.microsoft.com/office/powerpoint/2010/main" val="1872628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F525E1-764E-4E19-B2AE-3E573C03A4C5}" type="datetimeFigureOut">
              <a:rPr lang="en-US" smtClean="0"/>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B19E4-1016-4C57-8506-86B260FF754A}" type="slidenum">
              <a:rPr lang="en-US" smtClean="0"/>
              <a:t>‹#›</a:t>
            </a:fld>
            <a:endParaRPr lang="en-US"/>
          </a:p>
        </p:txBody>
      </p:sp>
    </p:spTree>
    <p:extLst>
      <p:ext uri="{BB962C8B-B14F-4D97-AF65-F5344CB8AC3E}">
        <p14:creationId xmlns:p14="http://schemas.microsoft.com/office/powerpoint/2010/main" val="2157077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6F525E1-764E-4E19-B2AE-3E573C03A4C5}" type="datetimeFigureOut">
              <a:rPr lang="en-US" smtClean="0"/>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B19E4-1016-4C57-8506-86B260FF754A}" type="slidenum">
              <a:rPr lang="en-US" smtClean="0"/>
              <a:t>‹#›</a:t>
            </a:fld>
            <a:endParaRPr lang="en-US"/>
          </a:p>
        </p:txBody>
      </p:sp>
    </p:spTree>
    <p:extLst>
      <p:ext uri="{BB962C8B-B14F-4D97-AF65-F5344CB8AC3E}">
        <p14:creationId xmlns:p14="http://schemas.microsoft.com/office/powerpoint/2010/main" val="1018633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F525E1-764E-4E19-B2AE-3E573C03A4C5}" type="datetimeFigureOut">
              <a:rPr lang="en-US" smtClean="0"/>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B19E4-1016-4C57-8506-86B260FF754A}" type="slidenum">
              <a:rPr lang="en-US" smtClean="0"/>
              <a:t>‹#›</a:t>
            </a:fld>
            <a:endParaRPr lang="en-US"/>
          </a:p>
        </p:txBody>
      </p:sp>
    </p:spTree>
    <p:extLst>
      <p:ext uri="{BB962C8B-B14F-4D97-AF65-F5344CB8AC3E}">
        <p14:creationId xmlns:p14="http://schemas.microsoft.com/office/powerpoint/2010/main" val="3921648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F525E1-764E-4E19-B2AE-3E573C03A4C5}" type="datetimeFigureOut">
              <a:rPr lang="en-US" smtClean="0"/>
              <a:t>2/25/2016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B19E4-1016-4C57-8506-86B260FF754A}" type="slidenum">
              <a:rPr lang="en-US" smtClean="0"/>
              <a:t>‹#›</a:t>
            </a:fld>
            <a:endParaRPr lang="en-US"/>
          </a:p>
        </p:txBody>
      </p:sp>
    </p:spTree>
    <p:extLst>
      <p:ext uri="{BB962C8B-B14F-4D97-AF65-F5344CB8AC3E}">
        <p14:creationId xmlns:p14="http://schemas.microsoft.com/office/powerpoint/2010/main" val="1360646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F525E1-764E-4E19-B2AE-3E573C03A4C5}" type="datetimeFigureOut">
              <a:rPr lang="en-US" smtClean="0"/>
              <a:t>2/25/2016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0B19E4-1016-4C57-8506-86B260FF754A}" type="slidenum">
              <a:rPr lang="en-US" smtClean="0"/>
              <a:t>‹#›</a:t>
            </a:fld>
            <a:endParaRPr lang="en-US"/>
          </a:p>
        </p:txBody>
      </p:sp>
    </p:spTree>
    <p:extLst>
      <p:ext uri="{BB962C8B-B14F-4D97-AF65-F5344CB8AC3E}">
        <p14:creationId xmlns:p14="http://schemas.microsoft.com/office/powerpoint/2010/main" val="4156011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6F525E1-764E-4E19-B2AE-3E573C03A4C5}" type="datetimeFigureOut">
              <a:rPr lang="en-US" smtClean="0"/>
              <a:t>2/25/2016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50B19E4-1016-4C57-8506-86B260FF754A}" type="slidenum">
              <a:rPr lang="en-US" smtClean="0"/>
              <a:t>‹#›</a:t>
            </a:fld>
            <a:endParaRPr lang="en-US"/>
          </a:p>
        </p:txBody>
      </p:sp>
    </p:spTree>
    <p:extLst>
      <p:ext uri="{BB962C8B-B14F-4D97-AF65-F5344CB8AC3E}">
        <p14:creationId xmlns:p14="http://schemas.microsoft.com/office/powerpoint/2010/main" val="3249423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6F525E1-764E-4E19-B2AE-3E573C03A4C5}" type="datetimeFigureOut">
              <a:rPr lang="en-US" smtClean="0"/>
              <a:t>2/25/2016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50B19E4-1016-4C57-8506-86B260FF754A}" type="slidenum">
              <a:rPr lang="en-US" smtClean="0"/>
              <a:t>‹#›</a:t>
            </a:fld>
            <a:endParaRPr lang="en-US"/>
          </a:p>
        </p:txBody>
      </p:sp>
    </p:spTree>
    <p:extLst>
      <p:ext uri="{BB962C8B-B14F-4D97-AF65-F5344CB8AC3E}">
        <p14:creationId xmlns:p14="http://schemas.microsoft.com/office/powerpoint/2010/main" val="3673978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6F525E1-764E-4E19-B2AE-3E573C03A4C5}" type="datetimeFigureOut">
              <a:rPr lang="en-US" smtClean="0"/>
              <a:t>2/25/2016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50B19E4-1016-4C57-8506-86B260FF754A}" type="slidenum">
              <a:rPr lang="en-US" smtClean="0"/>
              <a:t>‹#›</a:t>
            </a:fld>
            <a:endParaRPr lang="en-US"/>
          </a:p>
        </p:txBody>
      </p:sp>
    </p:spTree>
    <p:extLst>
      <p:ext uri="{BB962C8B-B14F-4D97-AF65-F5344CB8AC3E}">
        <p14:creationId xmlns:p14="http://schemas.microsoft.com/office/powerpoint/2010/main" val="3430739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F525E1-764E-4E19-B2AE-3E573C03A4C5}" type="datetimeFigureOut">
              <a:rPr lang="en-US" smtClean="0"/>
              <a:t>2/25/2016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B19E4-1016-4C57-8506-86B260FF754A}" type="slidenum">
              <a:rPr lang="en-US" smtClean="0"/>
              <a:t>‹#›</a:t>
            </a:fld>
            <a:endParaRPr lang="en-US"/>
          </a:p>
        </p:txBody>
      </p:sp>
    </p:spTree>
    <p:extLst>
      <p:ext uri="{BB962C8B-B14F-4D97-AF65-F5344CB8AC3E}">
        <p14:creationId xmlns:p14="http://schemas.microsoft.com/office/powerpoint/2010/main" val="503030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6F525E1-764E-4E19-B2AE-3E573C03A4C5}" type="datetimeFigureOut">
              <a:rPr lang="en-US" smtClean="0"/>
              <a:t>2/25/2016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50B19E4-1016-4C57-8506-86B260FF754A}" type="slidenum">
              <a:rPr lang="en-US" smtClean="0"/>
              <a:t>‹#›</a:t>
            </a:fld>
            <a:endParaRPr lang="en-US"/>
          </a:p>
        </p:txBody>
      </p:sp>
    </p:spTree>
    <p:extLst>
      <p:ext uri="{BB962C8B-B14F-4D97-AF65-F5344CB8AC3E}">
        <p14:creationId xmlns:p14="http://schemas.microsoft.com/office/powerpoint/2010/main" val="1775867377"/>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1.emf"/><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4.emf"/><Relationship Id="rId3" Type="http://schemas.openxmlformats.org/officeDocument/2006/relationships/image" Target="../media/image6.emf"/><Relationship Id="rId21" Type="http://schemas.openxmlformats.org/officeDocument/2006/relationships/image" Target="../media/image15.emf"/><Relationship Id="rId34" Type="http://schemas.openxmlformats.org/officeDocument/2006/relationships/customXml" Target="../ink/ink17.xml"/><Relationship Id="rId42" Type="http://schemas.openxmlformats.org/officeDocument/2006/relationships/customXml" Target="../ink/ink21.xml"/><Relationship Id="rId7" Type="http://schemas.openxmlformats.org/officeDocument/2006/relationships/image" Target="../media/image8.emf"/><Relationship Id="rId12" Type="http://schemas.openxmlformats.org/officeDocument/2006/relationships/customXml" Target="../ink/ink6.xml"/><Relationship Id="rId17" Type="http://schemas.openxmlformats.org/officeDocument/2006/relationships/image" Target="../media/image13.emf"/><Relationship Id="rId25" Type="http://schemas.openxmlformats.org/officeDocument/2006/relationships/image" Target="../media/image17.emf"/><Relationship Id="rId33" Type="http://schemas.openxmlformats.org/officeDocument/2006/relationships/image" Target="../media/image21.emf"/><Relationship Id="rId38" Type="http://schemas.openxmlformats.org/officeDocument/2006/relationships/customXml" Target="../ink/ink19.xml"/><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9.emf"/><Relationship Id="rId41" Type="http://schemas.openxmlformats.org/officeDocument/2006/relationships/image" Target="../media/image25.emf"/><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0.emf"/><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3.emf"/><Relationship Id="rId40" Type="http://schemas.openxmlformats.org/officeDocument/2006/relationships/customXml" Target="../ink/ink20.xml"/><Relationship Id="rId5" Type="http://schemas.openxmlformats.org/officeDocument/2006/relationships/image" Target="../media/image7.emf"/><Relationship Id="rId15" Type="http://schemas.openxmlformats.org/officeDocument/2006/relationships/image" Target="../media/image12.emf"/><Relationship Id="rId23" Type="http://schemas.openxmlformats.org/officeDocument/2006/relationships/image" Target="../media/image16.emf"/><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4.emf"/><Relationship Id="rId31" Type="http://schemas.openxmlformats.org/officeDocument/2006/relationships/image" Target="../media/image20.emf"/><Relationship Id="rId4" Type="http://schemas.openxmlformats.org/officeDocument/2006/relationships/customXml" Target="../ink/ink2.xml"/><Relationship Id="rId9" Type="http://schemas.openxmlformats.org/officeDocument/2006/relationships/image" Target="../media/image9.emf"/><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8.emf"/><Relationship Id="rId30" Type="http://schemas.openxmlformats.org/officeDocument/2006/relationships/customXml" Target="../ink/ink15.xml"/><Relationship Id="rId35" Type="http://schemas.openxmlformats.org/officeDocument/2006/relationships/image" Target="../media/image22.emf"/><Relationship Id="rId43" Type="http://schemas.openxmlformats.org/officeDocument/2006/relationships/image" Target="../media/image26.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7.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mms using </a:t>
            </a:r>
            <a:r>
              <a:rPr lang="en-US" dirty="0" err="1" smtClean="0"/>
              <a:t>elaticSearch</a:t>
            </a:r>
            <a:r>
              <a:rPr lang="en-US" dirty="0" smtClean="0"/>
              <a:t> and </a:t>
            </a:r>
            <a:r>
              <a:rPr lang="en-US" dirty="0" err="1" smtClean="0"/>
              <a:t>postgres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36907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a:t>
            </a:r>
            <a:endParaRPr lang="en-US" dirty="0"/>
          </a:p>
        </p:txBody>
      </p:sp>
      <p:sp>
        <p:nvSpPr>
          <p:cNvPr id="3" name="Content Placeholder 2"/>
          <p:cNvSpPr>
            <a:spLocks noGrp="1"/>
          </p:cNvSpPr>
          <p:nvPr>
            <p:ph idx="1"/>
          </p:nvPr>
        </p:nvSpPr>
        <p:spPr/>
        <p:txBody>
          <a:bodyPr>
            <a:normAutofit lnSpcReduction="10000"/>
          </a:bodyPr>
          <a:lstStyle/>
          <a:p>
            <a:r>
              <a:rPr lang="en-US" dirty="0" smtClean="0"/>
              <a:t>All access to ES is done via the ElasticHelper.java</a:t>
            </a:r>
          </a:p>
          <a:p>
            <a:r>
              <a:rPr lang="en-US" dirty="0" smtClean="0"/>
              <a:t>This currently uses the connection factory that ES library JEST provides</a:t>
            </a:r>
          </a:p>
          <a:p>
            <a:pPr lvl="1"/>
            <a:r>
              <a:rPr lang="en-US" dirty="0" smtClean="0"/>
              <a:t>We can switch to a different library, which should be simple enough in the code. But, the issue may arise when dealing with Alfresco and the POM.XML file, and whether it will work with all the other </a:t>
            </a:r>
            <a:r>
              <a:rPr lang="en-US" dirty="0" err="1" smtClean="0"/>
              <a:t>depencencies</a:t>
            </a:r>
            <a:r>
              <a:rPr lang="en-US" dirty="0" smtClean="0"/>
              <a:t> etc. </a:t>
            </a:r>
          </a:p>
          <a:p>
            <a:r>
              <a:rPr lang="en-US" dirty="0" smtClean="0"/>
              <a:t>The document for each node is slightly different now. It has two root objects: metadata and element, these are combined into one when returning to </a:t>
            </a:r>
            <a:r>
              <a:rPr lang="en-US" dirty="0" err="1" smtClean="0"/>
              <a:t>ViewEditor</a:t>
            </a:r>
            <a:r>
              <a:rPr lang="en-US" dirty="0" smtClean="0"/>
              <a:t> etc. </a:t>
            </a:r>
          </a:p>
          <a:p>
            <a:pPr lvl="1"/>
            <a:r>
              <a:rPr lang="en-US" dirty="0" smtClean="0"/>
              <a:t>TODO: consider changing </a:t>
            </a:r>
            <a:r>
              <a:rPr lang="en-US" dirty="0" err="1" smtClean="0"/>
              <a:t>ViewEditor</a:t>
            </a:r>
            <a:r>
              <a:rPr lang="en-US" dirty="0" smtClean="0"/>
              <a:t> and other clients to actually consume this directly for performance and simplicity/</a:t>
            </a:r>
            <a:r>
              <a:rPr lang="en-US" dirty="0" err="1" smtClean="0"/>
              <a:t>consisitency</a:t>
            </a:r>
            <a:endParaRPr lang="en-US" dirty="0" smtClean="0"/>
          </a:p>
          <a:p>
            <a:endParaRPr lang="en-US" dirty="0"/>
          </a:p>
        </p:txBody>
      </p:sp>
    </p:spTree>
    <p:extLst>
      <p:ext uri="{BB962C8B-B14F-4D97-AF65-F5344CB8AC3E}">
        <p14:creationId xmlns:p14="http://schemas.microsoft.com/office/powerpoint/2010/main" val="307887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example in </a:t>
            </a:r>
            <a:r>
              <a:rPr lang="en-US" dirty="0" err="1" smtClean="0"/>
              <a:t>es</a:t>
            </a:r>
            <a:endParaRPr lang="en-US" dirty="0"/>
          </a:p>
        </p:txBody>
      </p:sp>
      <p:sp>
        <p:nvSpPr>
          <p:cNvPr id="3" name="Content Placeholder 2"/>
          <p:cNvSpPr>
            <a:spLocks noGrp="1"/>
          </p:cNvSpPr>
          <p:nvPr>
            <p:ph idx="1"/>
          </p:nvPr>
        </p:nvSpPr>
        <p:spPr/>
        <p:txBody>
          <a:bodyPr>
            <a:noAutofit/>
          </a:bodyPr>
          <a:lstStyle/>
          <a:p>
            <a:pPr marL="0" indent="0">
              <a:buNone/>
            </a:pPr>
            <a:r>
              <a:rPr lang="en-US" sz="900" b="1" dirty="0"/>
              <a:t>{</a:t>
            </a:r>
          </a:p>
          <a:p>
            <a:pPr marL="0" indent="0">
              <a:buNone/>
            </a:pPr>
            <a:r>
              <a:rPr lang="en-US" sz="1200" b="1" dirty="0"/>
              <a:t>   "metadata":{</a:t>
            </a:r>
          </a:p>
          <a:p>
            <a:pPr marL="0" indent="0">
              <a:buNone/>
            </a:pPr>
            <a:r>
              <a:rPr lang="en-US" sz="1200" b="1" dirty="0"/>
              <a:t>      "</a:t>
            </a:r>
            <a:r>
              <a:rPr lang="en-US" sz="1200" b="1" dirty="0" err="1"/>
              <a:t>creator":"admin</a:t>
            </a:r>
            <a:r>
              <a:rPr lang="en-US" sz="1200" b="1" dirty="0"/>
              <a:t>",</a:t>
            </a:r>
          </a:p>
          <a:p>
            <a:pPr marL="0" indent="0">
              <a:buNone/>
            </a:pPr>
            <a:r>
              <a:rPr lang="en-US" sz="1200" b="1" dirty="0"/>
              <a:t>      "</a:t>
            </a:r>
            <a:r>
              <a:rPr lang="en-US" sz="1200" b="1" dirty="0" err="1"/>
              <a:t>qualifiedId</a:t>
            </a:r>
            <a:r>
              <a:rPr lang="en-US" sz="1200" b="1" dirty="0"/>
              <a:t>":"</a:t>
            </a:r>
            <a:r>
              <a:rPr lang="en-US" sz="1200" b="1" dirty="0" err="1"/>
              <a:t>europa</a:t>
            </a:r>
            <a:r>
              <a:rPr lang="en-US" sz="1200" b="1" dirty="0"/>
              <a:t>/JW_TEST/</a:t>
            </a:r>
            <a:r>
              <a:rPr lang="en-US" sz="1200" b="1" dirty="0" err="1"/>
              <a:t>dlam</a:t>
            </a:r>
            <a:r>
              <a:rPr lang="en-US" sz="1200" b="1" dirty="0"/>
              <a:t>",</a:t>
            </a:r>
          </a:p>
          <a:p>
            <a:pPr marL="0" indent="0">
              <a:buNone/>
            </a:pPr>
            <a:r>
              <a:rPr lang="en-US" sz="1200" b="1" dirty="0"/>
              <a:t>      "created":"2016-02-12T09:43:07.735-0800",</a:t>
            </a:r>
          </a:p>
          <a:p>
            <a:pPr marL="0" indent="0">
              <a:buNone/>
            </a:pPr>
            <a:r>
              <a:rPr lang="en-US" sz="1200" b="1" dirty="0"/>
              <a:t>      "</a:t>
            </a:r>
            <a:r>
              <a:rPr lang="en-US" sz="1200" b="1" dirty="0" err="1"/>
              <a:t>qualifiedName</a:t>
            </a:r>
            <a:r>
              <a:rPr lang="en-US" sz="1200" b="1" dirty="0"/>
              <a:t>":"</a:t>
            </a:r>
            <a:r>
              <a:rPr lang="en-US" sz="1200" b="1" dirty="0" err="1"/>
              <a:t>europa</a:t>
            </a:r>
            <a:r>
              <a:rPr lang="en-US" sz="1200" b="1" dirty="0"/>
              <a:t>/123456/</a:t>
            </a:r>
            <a:r>
              <a:rPr lang="en-US" sz="1200" b="1" dirty="0" err="1"/>
              <a:t>dlam</a:t>
            </a:r>
            <a:r>
              <a:rPr lang="en-US" sz="1200" b="1" dirty="0"/>
              <a:t>",</a:t>
            </a:r>
          </a:p>
          <a:p>
            <a:pPr marL="0" indent="0">
              <a:buNone/>
            </a:pPr>
            <a:r>
              <a:rPr lang="en-US" sz="1200" b="1" dirty="0"/>
              <a:t>      "</a:t>
            </a:r>
            <a:r>
              <a:rPr lang="en-US" sz="1200" b="1" dirty="0" err="1"/>
              <a:t>modifier":"admin</a:t>
            </a:r>
            <a:r>
              <a:rPr lang="en-US" sz="1200" b="1" dirty="0"/>
              <a:t>",</a:t>
            </a:r>
          </a:p>
          <a:p>
            <a:pPr marL="0" indent="0">
              <a:buNone/>
            </a:pPr>
            <a:r>
              <a:rPr lang="en-US" sz="1200" b="1" dirty="0"/>
              <a:t>      "modified":"2016-02-12T09:43:07.735-0800"      </a:t>
            </a:r>
          </a:p>
          <a:p>
            <a:pPr marL="0" indent="0">
              <a:buNone/>
            </a:pPr>
            <a:r>
              <a:rPr lang="en-US" sz="1200" b="1" dirty="0" smtClean="0"/>
              <a:t>   },</a:t>
            </a:r>
          </a:p>
          <a:p>
            <a:pPr marL="0" indent="0">
              <a:buNone/>
            </a:pPr>
            <a:r>
              <a:rPr lang="en-US" sz="600" b="1" dirty="0" smtClean="0"/>
              <a:t>   "element":{</a:t>
            </a:r>
          </a:p>
          <a:p>
            <a:pPr marL="0" indent="0">
              <a:buNone/>
            </a:pPr>
            <a:r>
              <a:rPr lang="en-US" sz="600" b="1" dirty="0" smtClean="0"/>
              <a:t>      "owner":"123456",</a:t>
            </a:r>
          </a:p>
          <a:p>
            <a:pPr marL="0" indent="0">
              <a:buNone/>
            </a:pPr>
            <a:r>
              <a:rPr lang="en-US" sz="600" b="1" dirty="0" smtClean="0"/>
              <a:t>      "</a:t>
            </a:r>
            <a:r>
              <a:rPr lang="en-US" sz="600" b="1" dirty="0" err="1" smtClean="0"/>
              <a:t>documentation":"to</a:t>
            </a:r>
            <a:r>
              <a:rPr lang="en-US" sz="600" b="1" dirty="0" smtClean="0"/>
              <a:t> make compatible with value specs (this is just a Element)",</a:t>
            </a:r>
          </a:p>
          <a:p>
            <a:pPr marL="0" indent="0">
              <a:buNone/>
            </a:pPr>
            <a:r>
              <a:rPr lang="en-US" sz="600" b="1" dirty="0" smtClean="0"/>
              <a:t>      "name":"</a:t>
            </a:r>
            <a:r>
              <a:rPr lang="en-US" sz="600" b="1" dirty="0" err="1" smtClean="0"/>
              <a:t>dlam</a:t>
            </a:r>
            <a:r>
              <a:rPr lang="en-US" sz="600" b="1" dirty="0" smtClean="0"/>
              <a:t>",</a:t>
            </a:r>
          </a:p>
          <a:p>
            <a:pPr marL="0" indent="0">
              <a:buNone/>
            </a:pPr>
            <a:r>
              <a:rPr lang="en-US" sz="600" b="1" dirty="0" smtClean="0"/>
              <a:t>      "</a:t>
            </a:r>
            <a:r>
              <a:rPr lang="en-US" sz="600" b="1" dirty="0" err="1" smtClean="0"/>
              <a:t>sysmlid</a:t>
            </a:r>
            <a:r>
              <a:rPr lang="en-US" sz="600" b="1" dirty="0" smtClean="0"/>
              <a:t>":"</a:t>
            </a:r>
            <a:r>
              <a:rPr lang="en-US" sz="600" b="1" dirty="0" err="1" smtClean="0"/>
              <a:t>dlam</a:t>
            </a:r>
            <a:r>
              <a:rPr lang="en-US" sz="600" b="1" dirty="0" smtClean="0"/>
              <a:t>"      </a:t>
            </a:r>
          </a:p>
          <a:p>
            <a:pPr marL="0" indent="0">
              <a:buNone/>
            </a:pPr>
            <a:r>
              <a:rPr lang="en-US" sz="600" b="1" dirty="0" smtClean="0"/>
              <a:t>   }   </a:t>
            </a:r>
          </a:p>
          <a:p>
            <a:pPr marL="0" indent="0">
              <a:buNone/>
            </a:pPr>
            <a:r>
              <a:rPr lang="en-US" sz="900" b="1" dirty="0" smtClean="0"/>
              <a:t>}</a:t>
            </a:r>
            <a:endParaRPr lang="en-US" sz="900" b="1" dirty="0"/>
          </a:p>
        </p:txBody>
      </p:sp>
      <p:sp>
        <p:nvSpPr>
          <p:cNvPr id="4" name="Rectangular Callout 3"/>
          <p:cNvSpPr/>
          <p:nvPr/>
        </p:nvSpPr>
        <p:spPr>
          <a:xfrm>
            <a:off x="7488936" y="2249487"/>
            <a:ext cx="2935224" cy="1737360"/>
          </a:xfrm>
          <a:prstGeom prst="wedgeRectCallout">
            <a:avLst>
              <a:gd name="adj1" fmla="val -162471"/>
              <a:gd name="adj2" fmla="val -455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Metadata object introduced by the MMS middle layer to store information.</a:t>
            </a:r>
            <a:endParaRPr lang="en-US" dirty="0"/>
          </a:p>
        </p:txBody>
      </p:sp>
    </p:spTree>
    <p:extLst>
      <p:ext uri="{BB962C8B-B14F-4D97-AF65-F5344CB8AC3E}">
        <p14:creationId xmlns:p14="http://schemas.microsoft.com/office/powerpoint/2010/main" val="41827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example in </a:t>
            </a:r>
            <a:r>
              <a:rPr lang="en-US" dirty="0" err="1" smtClean="0"/>
              <a:t>es</a:t>
            </a:r>
            <a:endParaRPr lang="en-US" dirty="0"/>
          </a:p>
        </p:txBody>
      </p:sp>
      <p:sp>
        <p:nvSpPr>
          <p:cNvPr id="3" name="Content Placeholder 2"/>
          <p:cNvSpPr>
            <a:spLocks noGrp="1"/>
          </p:cNvSpPr>
          <p:nvPr>
            <p:ph idx="1"/>
          </p:nvPr>
        </p:nvSpPr>
        <p:spPr/>
        <p:txBody>
          <a:bodyPr>
            <a:noAutofit/>
          </a:bodyPr>
          <a:lstStyle/>
          <a:p>
            <a:pPr marL="0" indent="0">
              <a:buNone/>
            </a:pPr>
            <a:r>
              <a:rPr lang="en-US" sz="900" b="1" dirty="0"/>
              <a:t>{</a:t>
            </a:r>
          </a:p>
          <a:p>
            <a:pPr marL="0" indent="0">
              <a:buNone/>
            </a:pPr>
            <a:r>
              <a:rPr lang="en-US" sz="600" dirty="0"/>
              <a:t>   "metadata":{</a:t>
            </a:r>
          </a:p>
          <a:p>
            <a:pPr marL="0" indent="0">
              <a:buNone/>
            </a:pPr>
            <a:r>
              <a:rPr lang="en-US" sz="600" dirty="0"/>
              <a:t>      "</a:t>
            </a:r>
            <a:r>
              <a:rPr lang="en-US" sz="600" dirty="0" err="1"/>
              <a:t>creator":"admin</a:t>
            </a:r>
            <a:r>
              <a:rPr lang="en-US" sz="600" dirty="0"/>
              <a:t>",</a:t>
            </a:r>
          </a:p>
          <a:p>
            <a:pPr marL="0" indent="0">
              <a:buNone/>
            </a:pPr>
            <a:r>
              <a:rPr lang="en-US" sz="600" dirty="0"/>
              <a:t>      "</a:t>
            </a:r>
            <a:r>
              <a:rPr lang="en-US" sz="600" dirty="0" err="1"/>
              <a:t>qualifiedId</a:t>
            </a:r>
            <a:r>
              <a:rPr lang="en-US" sz="600" dirty="0"/>
              <a:t>":"</a:t>
            </a:r>
            <a:r>
              <a:rPr lang="en-US" sz="600" dirty="0" err="1"/>
              <a:t>europa</a:t>
            </a:r>
            <a:r>
              <a:rPr lang="en-US" sz="600" dirty="0"/>
              <a:t>/JW_TEST/</a:t>
            </a:r>
            <a:r>
              <a:rPr lang="en-US" sz="600" dirty="0" err="1"/>
              <a:t>dlam</a:t>
            </a:r>
            <a:r>
              <a:rPr lang="en-US" sz="600" dirty="0"/>
              <a:t>",</a:t>
            </a:r>
          </a:p>
          <a:p>
            <a:pPr marL="0" indent="0">
              <a:buNone/>
            </a:pPr>
            <a:r>
              <a:rPr lang="en-US" sz="600" dirty="0"/>
              <a:t>      "created":"2016-02-12T09:43:07.735-0800",</a:t>
            </a:r>
          </a:p>
          <a:p>
            <a:pPr marL="0" indent="0">
              <a:buNone/>
            </a:pPr>
            <a:r>
              <a:rPr lang="en-US" sz="600" dirty="0"/>
              <a:t>      "</a:t>
            </a:r>
            <a:r>
              <a:rPr lang="en-US" sz="600" dirty="0" err="1"/>
              <a:t>qualifiedName</a:t>
            </a:r>
            <a:r>
              <a:rPr lang="en-US" sz="600" dirty="0"/>
              <a:t>":"</a:t>
            </a:r>
            <a:r>
              <a:rPr lang="en-US" sz="600" dirty="0" err="1"/>
              <a:t>europa</a:t>
            </a:r>
            <a:r>
              <a:rPr lang="en-US" sz="600" dirty="0"/>
              <a:t>/123456/</a:t>
            </a:r>
            <a:r>
              <a:rPr lang="en-US" sz="600" dirty="0" err="1"/>
              <a:t>dlam</a:t>
            </a:r>
            <a:r>
              <a:rPr lang="en-US" sz="600" dirty="0"/>
              <a:t>",</a:t>
            </a:r>
          </a:p>
          <a:p>
            <a:pPr marL="0" indent="0">
              <a:buNone/>
            </a:pPr>
            <a:r>
              <a:rPr lang="en-US" sz="600" dirty="0"/>
              <a:t>      "</a:t>
            </a:r>
            <a:r>
              <a:rPr lang="en-US" sz="600" dirty="0" err="1"/>
              <a:t>modifier":"admin</a:t>
            </a:r>
            <a:r>
              <a:rPr lang="en-US" sz="600" dirty="0"/>
              <a:t>",</a:t>
            </a:r>
          </a:p>
          <a:p>
            <a:pPr marL="0" indent="0">
              <a:buNone/>
            </a:pPr>
            <a:r>
              <a:rPr lang="en-US" sz="600" dirty="0"/>
              <a:t>      "modified":"2016-02-12T09:43:07.735-0800"      </a:t>
            </a:r>
          </a:p>
          <a:p>
            <a:pPr marL="0" indent="0">
              <a:buNone/>
            </a:pPr>
            <a:r>
              <a:rPr lang="en-US" sz="600" dirty="0" smtClean="0"/>
              <a:t>   },</a:t>
            </a:r>
          </a:p>
          <a:p>
            <a:pPr marL="0" indent="0">
              <a:buNone/>
            </a:pPr>
            <a:r>
              <a:rPr lang="en-US" sz="1200" b="1" dirty="0" smtClean="0"/>
              <a:t>   "element":{</a:t>
            </a:r>
          </a:p>
          <a:p>
            <a:pPr marL="0" indent="0">
              <a:buNone/>
            </a:pPr>
            <a:r>
              <a:rPr lang="en-US" sz="1200" b="1" dirty="0" smtClean="0"/>
              <a:t>      "owner":"123456",</a:t>
            </a:r>
          </a:p>
          <a:p>
            <a:pPr marL="0" indent="0">
              <a:buNone/>
            </a:pPr>
            <a:r>
              <a:rPr lang="en-US" sz="1200" b="1" dirty="0" smtClean="0"/>
              <a:t>      "</a:t>
            </a:r>
            <a:r>
              <a:rPr lang="en-US" sz="1200" b="1" dirty="0" err="1" smtClean="0"/>
              <a:t>documentation":"to</a:t>
            </a:r>
            <a:r>
              <a:rPr lang="en-US" sz="1200" b="1" dirty="0" smtClean="0"/>
              <a:t> make compatible with value specs (this is just a Element)",</a:t>
            </a:r>
          </a:p>
          <a:p>
            <a:pPr marL="0" indent="0">
              <a:buNone/>
            </a:pPr>
            <a:r>
              <a:rPr lang="en-US" sz="1200" b="1" dirty="0" smtClean="0"/>
              <a:t>      "name":"</a:t>
            </a:r>
            <a:r>
              <a:rPr lang="en-US" sz="1200" b="1" dirty="0" err="1" smtClean="0"/>
              <a:t>dlam</a:t>
            </a:r>
            <a:r>
              <a:rPr lang="en-US" sz="1200" b="1" dirty="0" smtClean="0"/>
              <a:t>",</a:t>
            </a:r>
          </a:p>
          <a:p>
            <a:pPr marL="0" indent="0">
              <a:buNone/>
            </a:pPr>
            <a:r>
              <a:rPr lang="en-US" sz="1200" b="1" dirty="0" smtClean="0"/>
              <a:t>      "</a:t>
            </a:r>
            <a:r>
              <a:rPr lang="en-US" sz="1200" b="1" dirty="0" err="1" smtClean="0"/>
              <a:t>sysmlid</a:t>
            </a:r>
            <a:r>
              <a:rPr lang="en-US" sz="1200" b="1" dirty="0" smtClean="0"/>
              <a:t>":"</a:t>
            </a:r>
            <a:r>
              <a:rPr lang="en-US" sz="1200" b="1" dirty="0" err="1" smtClean="0"/>
              <a:t>dlam</a:t>
            </a:r>
            <a:r>
              <a:rPr lang="en-US" sz="1200" b="1" dirty="0" smtClean="0"/>
              <a:t>"      </a:t>
            </a:r>
          </a:p>
          <a:p>
            <a:pPr marL="0" indent="0">
              <a:buNone/>
            </a:pPr>
            <a:r>
              <a:rPr lang="en-US" sz="1200" b="1" dirty="0" smtClean="0"/>
              <a:t>   }   </a:t>
            </a:r>
          </a:p>
          <a:p>
            <a:pPr marL="0" indent="0">
              <a:buNone/>
            </a:pPr>
            <a:r>
              <a:rPr lang="en-US" sz="900" b="1" dirty="0" smtClean="0"/>
              <a:t>}</a:t>
            </a:r>
            <a:endParaRPr lang="en-US" sz="900" b="1" dirty="0"/>
          </a:p>
        </p:txBody>
      </p:sp>
      <p:sp>
        <p:nvSpPr>
          <p:cNvPr id="4" name="Rectangular Callout 3"/>
          <p:cNvSpPr/>
          <p:nvPr/>
        </p:nvSpPr>
        <p:spPr>
          <a:xfrm>
            <a:off x="7488936" y="2249487"/>
            <a:ext cx="2935224" cy="1737360"/>
          </a:xfrm>
          <a:prstGeom prst="wedgeRectCallout">
            <a:avLst>
              <a:gd name="adj1" fmla="val -180367"/>
              <a:gd name="adj2" fmla="val 8223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Actual element data given to the MMS, completely untouched</a:t>
            </a:r>
            <a:endParaRPr lang="en-US" dirty="0"/>
          </a:p>
        </p:txBody>
      </p:sp>
    </p:spTree>
    <p:extLst>
      <p:ext uri="{BB962C8B-B14F-4D97-AF65-F5344CB8AC3E}">
        <p14:creationId xmlns:p14="http://schemas.microsoft.com/office/powerpoint/2010/main" val="729213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webscript</a:t>
            </a:r>
            <a:r>
              <a:rPr lang="en-US" dirty="0" smtClean="0"/>
              <a:t> in new world: </a:t>
            </a:r>
            <a:r>
              <a:rPr lang="en-US" dirty="0" err="1" smtClean="0"/>
              <a:t>modelpost</a:t>
            </a:r>
            <a:endParaRPr lang="en-US" dirty="0"/>
          </a:p>
        </p:txBody>
      </p:sp>
      <p:sp>
        <p:nvSpPr>
          <p:cNvPr id="3" name="Content Placeholder 2"/>
          <p:cNvSpPr>
            <a:spLocks noGrp="1"/>
          </p:cNvSpPr>
          <p:nvPr>
            <p:ph idx="1"/>
          </p:nvPr>
        </p:nvSpPr>
        <p:spPr/>
        <p:txBody>
          <a:bodyPr>
            <a:normAutofit fontScale="92500"/>
          </a:bodyPr>
          <a:lstStyle/>
          <a:p>
            <a:r>
              <a:rPr lang="en-US" dirty="0" smtClean="0"/>
              <a:t>Create instances of </a:t>
            </a:r>
            <a:r>
              <a:rPr lang="en-US" dirty="0" err="1" smtClean="0"/>
              <a:t>ElasticHelper</a:t>
            </a:r>
            <a:r>
              <a:rPr lang="en-US" dirty="0" smtClean="0"/>
              <a:t> and </a:t>
            </a:r>
            <a:r>
              <a:rPr lang="en-US" dirty="0" err="1" smtClean="0"/>
              <a:t>PostgresHelper</a:t>
            </a:r>
            <a:endParaRPr lang="en-US" dirty="0" smtClean="0"/>
          </a:p>
          <a:p>
            <a:r>
              <a:rPr lang="en-US" dirty="0" smtClean="0"/>
              <a:t>Get all other relevant information, validation, etc. form request</a:t>
            </a:r>
          </a:p>
          <a:p>
            <a:r>
              <a:rPr lang="en-US" dirty="0" smtClean="0"/>
              <a:t>Figure out if the elements are to go to the holding bin or not</a:t>
            </a:r>
          </a:p>
          <a:p>
            <a:r>
              <a:rPr lang="en-US" dirty="0" smtClean="0"/>
              <a:t>If owner is not found, we have a problem – BAIL</a:t>
            </a:r>
          </a:p>
          <a:p>
            <a:r>
              <a:rPr lang="en-US" dirty="0" smtClean="0"/>
              <a:t>Calculate the qualified name and ID information for each node</a:t>
            </a:r>
          </a:p>
          <a:p>
            <a:r>
              <a:rPr lang="en-US" dirty="0" smtClean="0"/>
              <a:t>Add metadata for each element</a:t>
            </a:r>
          </a:p>
          <a:p>
            <a:r>
              <a:rPr lang="en-US" dirty="0" smtClean="0"/>
              <a:t>Store elements in ES</a:t>
            </a:r>
          </a:p>
          <a:p>
            <a:r>
              <a:rPr lang="en-US" dirty="0" smtClean="0"/>
              <a:t>Update graph</a:t>
            </a:r>
          </a:p>
          <a:p>
            <a:r>
              <a:rPr lang="en-US" dirty="0" smtClean="0"/>
              <a:t>Create JSON response and return</a:t>
            </a:r>
            <a:endParaRPr lang="en-US" dirty="0"/>
          </a:p>
        </p:txBody>
      </p:sp>
    </p:spTree>
    <p:extLst>
      <p:ext uri="{BB962C8B-B14F-4D97-AF65-F5344CB8AC3E}">
        <p14:creationId xmlns:p14="http://schemas.microsoft.com/office/powerpoint/2010/main" val="1194385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webscript</a:t>
            </a:r>
            <a:r>
              <a:rPr lang="en-US" dirty="0" smtClean="0"/>
              <a:t> in new world: </a:t>
            </a:r>
            <a:r>
              <a:rPr lang="en-US" dirty="0" err="1" smtClean="0"/>
              <a:t>modelget</a:t>
            </a:r>
            <a:endParaRPr lang="en-US" dirty="0"/>
          </a:p>
        </p:txBody>
      </p:sp>
      <p:sp>
        <p:nvSpPr>
          <p:cNvPr id="3" name="Content Placeholder 2"/>
          <p:cNvSpPr>
            <a:spLocks noGrp="1"/>
          </p:cNvSpPr>
          <p:nvPr>
            <p:ph idx="1"/>
          </p:nvPr>
        </p:nvSpPr>
        <p:spPr/>
        <p:txBody>
          <a:bodyPr>
            <a:normAutofit/>
          </a:bodyPr>
          <a:lstStyle/>
          <a:p>
            <a:r>
              <a:rPr lang="en-US" dirty="0"/>
              <a:t>Create instances of </a:t>
            </a:r>
            <a:r>
              <a:rPr lang="en-US" dirty="0" err="1"/>
              <a:t>ElasticHelper</a:t>
            </a:r>
            <a:r>
              <a:rPr lang="en-US" dirty="0"/>
              <a:t> and </a:t>
            </a:r>
            <a:r>
              <a:rPr lang="en-US" dirty="0" err="1"/>
              <a:t>PostgresHelper</a:t>
            </a:r>
            <a:endParaRPr lang="en-US" dirty="0"/>
          </a:p>
          <a:p>
            <a:r>
              <a:rPr lang="en-US" dirty="0"/>
              <a:t>Get all other relevant information, validation, etc. form </a:t>
            </a:r>
            <a:r>
              <a:rPr lang="en-US" dirty="0" smtClean="0"/>
              <a:t>request</a:t>
            </a:r>
          </a:p>
          <a:p>
            <a:r>
              <a:rPr lang="en-US" dirty="0" smtClean="0"/>
              <a:t>Access PG to get the </a:t>
            </a:r>
            <a:r>
              <a:rPr lang="en-US" dirty="0" err="1" smtClean="0"/>
              <a:t>ElasticSearch</a:t>
            </a:r>
            <a:r>
              <a:rPr lang="en-US" dirty="0" smtClean="0"/>
              <a:t> IDs for all documents that we are interested in</a:t>
            </a:r>
          </a:p>
          <a:p>
            <a:r>
              <a:rPr lang="en-US" dirty="0" smtClean="0"/>
              <a:t>Access ES via </a:t>
            </a:r>
            <a:r>
              <a:rPr lang="en-US" dirty="0" err="1" smtClean="0"/>
              <a:t>ElasticHelper</a:t>
            </a:r>
            <a:r>
              <a:rPr lang="en-US" dirty="0" smtClean="0"/>
              <a:t> and get those IDs</a:t>
            </a:r>
            <a:endParaRPr lang="en-US" dirty="0"/>
          </a:p>
          <a:p>
            <a:r>
              <a:rPr lang="en-US" dirty="0" smtClean="0"/>
              <a:t>Create </a:t>
            </a:r>
            <a:r>
              <a:rPr lang="en-US" dirty="0"/>
              <a:t>JSON response and return</a:t>
            </a:r>
          </a:p>
          <a:p>
            <a:endParaRPr lang="en-US" dirty="0"/>
          </a:p>
        </p:txBody>
      </p:sp>
    </p:spTree>
    <p:extLst>
      <p:ext uri="{BB962C8B-B14F-4D97-AF65-F5344CB8AC3E}">
        <p14:creationId xmlns:p14="http://schemas.microsoft.com/office/powerpoint/2010/main" val="3171297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pattern for </a:t>
            </a:r>
            <a:r>
              <a:rPr lang="en-US" dirty="0" err="1" smtClean="0"/>
              <a:t>webscripts</a:t>
            </a:r>
            <a:endParaRPr lang="en-US" dirty="0"/>
          </a:p>
        </p:txBody>
      </p:sp>
      <p:sp>
        <p:nvSpPr>
          <p:cNvPr id="5" name="Content Placeholder 2"/>
          <p:cNvSpPr>
            <a:spLocks noGrp="1"/>
          </p:cNvSpPr>
          <p:nvPr>
            <p:ph idx="1"/>
          </p:nvPr>
        </p:nvSpPr>
        <p:spPr/>
        <p:txBody>
          <a:bodyPr>
            <a:normAutofit/>
          </a:bodyPr>
          <a:lstStyle/>
          <a:p>
            <a:r>
              <a:rPr lang="en-US" dirty="0"/>
              <a:t>Create instances of </a:t>
            </a:r>
            <a:r>
              <a:rPr lang="en-US" dirty="0" err="1"/>
              <a:t>ElasticHelper</a:t>
            </a:r>
            <a:r>
              <a:rPr lang="en-US" dirty="0"/>
              <a:t> and </a:t>
            </a:r>
            <a:r>
              <a:rPr lang="en-US" dirty="0" err="1"/>
              <a:t>PostgresHelper</a:t>
            </a:r>
            <a:endParaRPr lang="en-US" dirty="0"/>
          </a:p>
          <a:p>
            <a:r>
              <a:rPr lang="en-US" dirty="0"/>
              <a:t>Get all other relevant information, validation, etc. form </a:t>
            </a:r>
            <a:r>
              <a:rPr lang="en-US" dirty="0" smtClean="0"/>
              <a:t>request</a:t>
            </a:r>
          </a:p>
          <a:p>
            <a:r>
              <a:rPr lang="en-US" b="1" dirty="0" smtClean="0"/>
              <a:t>Understand how to</a:t>
            </a:r>
          </a:p>
          <a:p>
            <a:pPr lvl="1"/>
            <a:r>
              <a:rPr lang="en-US" b="1" dirty="0" smtClean="0"/>
              <a:t>Add information to ES</a:t>
            </a:r>
          </a:p>
          <a:p>
            <a:pPr lvl="1"/>
            <a:r>
              <a:rPr lang="en-US" b="1" dirty="0" smtClean="0"/>
              <a:t>Update the graph with the corresponding information from ES</a:t>
            </a:r>
            <a:endParaRPr lang="en-US" b="1" dirty="0"/>
          </a:p>
          <a:p>
            <a:r>
              <a:rPr lang="en-US" dirty="0" smtClean="0"/>
              <a:t>Create </a:t>
            </a:r>
            <a:r>
              <a:rPr lang="en-US" dirty="0"/>
              <a:t>JSON response and return</a:t>
            </a:r>
          </a:p>
          <a:p>
            <a:endParaRPr lang="en-US" dirty="0"/>
          </a:p>
        </p:txBody>
      </p:sp>
      <p:sp>
        <p:nvSpPr>
          <p:cNvPr id="6" name="Rectangular Callout 5"/>
          <p:cNvSpPr/>
          <p:nvPr/>
        </p:nvSpPr>
        <p:spPr>
          <a:xfrm>
            <a:off x="5809673" y="3429000"/>
            <a:ext cx="5772727" cy="997527"/>
          </a:xfrm>
          <a:prstGeom prst="wedgeRectCallout">
            <a:avLst>
              <a:gd name="adj1" fmla="val -63696"/>
              <a:gd name="adj2" fmla="val 31019"/>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All the work is to be done here for each </a:t>
            </a:r>
            <a:r>
              <a:rPr lang="en-US" dirty="0" err="1" smtClean="0"/>
              <a:t>webscript</a:t>
            </a:r>
            <a:r>
              <a:rPr lang="en-US" dirty="0" smtClean="0"/>
              <a:t>. The pre and post should always be the same. </a:t>
            </a:r>
            <a:endParaRPr lang="en-US" dirty="0"/>
          </a:p>
        </p:txBody>
      </p:sp>
    </p:spTree>
    <p:extLst>
      <p:ext uri="{BB962C8B-B14F-4D97-AF65-F5344CB8AC3E}">
        <p14:creationId xmlns:p14="http://schemas.microsoft.com/office/powerpoint/2010/main" val="2848589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using elastic</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Everything is a search in ES</a:t>
            </a:r>
          </a:p>
          <a:p>
            <a:r>
              <a:rPr lang="en-US" dirty="0" smtClean="0"/>
              <a:t>All depends on the query that you provide</a:t>
            </a:r>
          </a:p>
          <a:p>
            <a:r>
              <a:rPr lang="en-US" dirty="0" smtClean="0"/>
              <a:t>The query DSL is fully documented online</a:t>
            </a:r>
          </a:p>
          <a:p>
            <a:r>
              <a:rPr lang="en-US" dirty="0" smtClean="0"/>
              <a:t>What we have used so far:</a:t>
            </a:r>
          </a:p>
          <a:p>
            <a:pPr lvl="1"/>
            <a:r>
              <a:rPr lang="en-US" dirty="0" smtClean="0"/>
              <a:t>Filtered queries</a:t>
            </a:r>
          </a:p>
          <a:p>
            <a:pPr lvl="1"/>
            <a:r>
              <a:rPr lang="en-US" dirty="0" smtClean="0"/>
              <a:t>Match queries</a:t>
            </a:r>
          </a:p>
          <a:p>
            <a:pPr lvl="1"/>
            <a:r>
              <a:rPr lang="en-US" dirty="0" smtClean="0"/>
              <a:t>Must queries</a:t>
            </a:r>
          </a:p>
          <a:p>
            <a:r>
              <a:rPr lang="en-US" dirty="0" smtClean="0"/>
              <a:t>ES only provides a certain number of results, so you have to iterate through them</a:t>
            </a:r>
          </a:p>
          <a:p>
            <a:pPr lvl="1"/>
            <a:r>
              <a:rPr lang="en-US" dirty="0" smtClean="0"/>
              <a:t>Potentially may have to use streaming results in the future</a:t>
            </a:r>
          </a:p>
          <a:p>
            <a:r>
              <a:rPr lang="en-US" dirty="0" smtClean="0"/>
              <a:t>For getting all elements, we actually break the input list and issue multiple queries!</a:t>
            </a:r>
          </a:p>
          <a:p>
            <a:pPr marL="0" indent="0">
              <a:buNone/>
            </a:pPr>
            <a:endParaRPr lang="en-US" dirty="0"/>
          </a:p>
        </p:txBody>
      </p:sp>
    </p:spTree>
    <p:extLst>
      <p:ext uri="{BB962C8B-B14F-4D97-AF65-F5344CB8AC3E}">
        <p14:creationId xmlns:p14="http://schemas.microsoft.com/office/powerpoint/2010/main" val="1021872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query </a:t>
            </a:r>
            <a:r>
              <a:rPr lang="en-US" dirty="0" err="1" smtClean="0"/>
              <a:t>dsl</a:t>
            </a:r>
            <a:r>
              <a:rPr lang="en-US" dirty="0" smtClean="0"/>
              <a:t> usage in mms example</a:t>
            </a:r>
            <a:endParaRPr lang="en-US" dirty="0"/>
          </a:p>
        </p:txBody>
      </p:sp>
      <p:sp>
        <p:nvSpPr>
          <p:cNvPr id="3" name="Content Placeholder 2"/>
          <p:cNvSpPr>
            <a:spLocks noGrp="1"/>
          </p:cNvSpPr>
          <p:nvPr>
            <p:ph idx="1"/>
          </p:nvPr>
        </p:nvSpPr>
        <p:spPr>
          <a:xfrm>
            <a:off x="1141412" y="1857983"/>
            <a:ext cx="4021715" cy="4503905"/>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US" sz="1200" b="1" dirty="0">
                <a:latin typeface="+mj-lt"/>
              </a:rPr>
              <a:t>{</a:t>
            </a:r>
          </a:p>
          <a:p>
            <a:pPr marL="0" indent="0">
              <a:buNone/>
            </a:pPr>
            <a:r>
              <a:rPr lang="en-US" sz="1200" b="1" dirty="0">
                <a:latin typeface="+mj-lt"/>
              </a:rPr>
              <a:t>    "query": {</a:t>
            </a:r>
          </a:p>
          <a:p>
            <a:pPr marL="0" indent="0">
              <a:buNone/>
            </a:pPr>
            <a:r>
              <a:rPr lang="en-US" sz="1200" b="1" dirty="0">
                <a:latin typeface="+mj-lt"/>
              </a:rPr>
              <a:t>        "filtered": {</a:t>
            </a:r>
          </a:p>
          <a:p>
            <a:pPr marL="0" indent="0">
              <a:buNone/>
            </a:pPr>
            <a:r>
              <a:rPr lang="en-US" sz="1200" b="1" dirty="0">
                <a:latin typeface="+mj-lt"/>
              </a:rPr>
              <a:t>            "filter": {</a:t>
            </a:r>
          </a:p>
          <a:p>
            <a:pPr marL="0" indent="0">
              <a:buNone/>
            </a:pPr>
            <a:r>
              <a:rPr lang="en-US" sz="1200" b="1" dirty="0">
                <a:latin typeface="+mj-lt"/>
              </a:rPr>
              <a:t>                "term": {</a:t>
            </a:r>
          </a:p>
          <a:p>
            <a:pPr marL="0" indent="0">
              <a:buNone/>
            </a:pPr>
            <a:r>
              <a:rPr lang="en-US" sz="1200" b="1" dirty="0">
                <a:latin typeface="+mj-lt"/>
              </a:rPr>
              <a:t>                    "</a:t>
            </a:r>
            <a:r>
              <a:rPr lang="en-US" sz="1200" b="1" dirty="0" err="1">
                <a:latin typeface="+mj-lt"/>
              </a:rPr>
              <a:t>element.sysmlid</a:t>
            </a:r>
            <a:r>
              <a:rPr lang="en-US" sz="1200" b="1" dirty="0">
                <a:latin typeface="+mj-lt"/>
              </a:rPr>
              <a:t>": "%s"</a:t>
            </a:r>
          </a:p>
          <a:p>
            <a:pPr marL="0" indent="0">
              <a:buNone/>
            </a:pPr>
            <a:r>
              <a:rPr lang="en-US" sz="1200" b="1" dirty="0">
                <a:latin typeface="+mj-lt"/>
              </a:rPr>
              <a:t>                </a:t>
            </a:r>
            <a:r>
              <a:rPr lang="en-US" sz="1200" b="1" dirty="0" smtClean="0">
                <a:latin typeface="+mj-lt"/>
              </a:rPr>
              <a:t>} } } },</a:t>
            </a:r>
            <a:endParaRPr lang="en-US" sz="1200" b="1" dirty="0">
              <a:latin typeface="+mj-lt"/>
            </a:endParaRPr>
          </a:p>
          <a:p>
            <a:pPr marL="0" indent="0">
              <a:buNone/>
            </a:pPr>
            <a:r>
              <a:rPr lang="en-US" sz="1200" b="1" dirty="0">
                <a:latin typeface="+mj-lt"/>
              </a:rPr>
              <a:t>    "sort": [</a:t>
            </a:r>
          </a:p>
          <a:p>
            <a:pPr marL="0" indent="0">
              <a:buNone/>
            </a:pPr>
            <a:r>
              <a:rPr lang="en-US" sz="1200" b="1" dirty="0">
                <a:latin typeface="+mj-lt"/>
              </a:rPr>
              <a:t>        </a:t>
            </a:r>
            <a:r>
              <a:rPr lang="en-US" sz="1200" b="1" dirty="0" smtClean="0">
                <a:latin typeface="+mj-lt"/>
              </a:rPr>
              <a:t>{</a:t>
            </a:r>
          </a:p>
          <a:p>
            <a:pPr marL="0" indent="0">
              <a:buNone/>
            </a:pPr>
            <a:r>
              <a:rPr lang="en-US" sz="1200" b="1" dirty="0" smtClean="0">
                <a:latin typeface="+mj-lt"/>
              </a:rPr>
              <a:t>            "</a:t>
            </a:r>
            <a:r>
              <a:rPr lang="en-US" sz="1200" b="1" dirty="0" err="1" smtClean="0">
                <a:latin typeface="+mj-lt"/>
              </a:rPr>
              <a:t>metadata.modified</a:t>
            </a:r>
            <a:r>
              <a:rPr lang="en-US" sz="1200" b="1" dirty="0" smtClean="0">
                <a:latin typeface="+mj-lt"/>
              </a:rPr>
              <a:t>": {</a:t>
            </a:r>
          </a:p>
          <a:p>
            <a:pPr marL="0" indent="0">
              <a:buNone/>
            </a:pPr>
            <a:r>
              <a:rPr lang="en-US" sz="1200" b="1" dirty="0" smtClean="0">
                <a:latin typeface="+mj-lt"/>
              </a:rPr>
              <a:t>                </a:t>
            </a:r>
            <a:r>
              <a:rPr lang="en-US" sz="1200" b="1" dirty="0">
                <a:latin typeface="+mj-lt"/>
              </a:rPr>
              <a:t>"order": "</a:t>
            </a:r>
            <a:r>
              <a:rPr lang="en-US" sz="1200" b="1" dirty="0" err="1">
                <a:latin typeface="+mj-lt"/>
              </a:rPr>
              <a:t>desc</a:t>
            </a:r>
            <a:r>
              <a:rPr lang="en-US" sz="1200" b="1" dirty="0">
                <a:latin typeface="+mj-lt"/>
              </a:rPr>
              <a:t>"</a:t>
            </a:r>
          </a:p>
          <a:p>
            <a:pPr marL="0" indent="0">
              <a:buNone/>
            </a:pPr>
            <a:r>
              <a:rPr lang="en-US" sz="1200" b="1" dirty="0">
                <a:latin typeface="+mj-lt"/>
              </a:rPr>
              <a:t>            </a:t>
            </a:r>
            <a:r>
              <a:rPr lang="en-US" sz="1200" b="1" dirty="0" smtClean="0">
                <a:latin typeface="+mj-lt"/>
              </a:rPr>
              <a:t>} } ] }</a:t>
            </a:r>
            <a:endParaRPr lang="en-US" sz="1200" b="1" dirty="0">
              <a:latin typeface="+mj-lt"/>
            </a:endParaRPr>
          </a:p>
        </p:txBody>
      </p:sp>
      <p:sp>
        <p:nvSpPr>
          <p:cNvPr id="6" name="Content Placeholder 2"/>
          <p:cNvSpPr txBox="1">
            <a:spLocks/>
          </p:cNvSpPr>
          <p:nvPr/>
        </p:nvSpPr>
        <p:spPr>
          <a:xfrm>
            <a:off x="6096000" y="2249486"/>
            <a:ext cx="4021715" cy="395734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dk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dk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dk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9pPr>
          </a:lstStyle>
          <a:p>
            <a:pPr>
              <a:buFontTx/>
              <a:buChar char="-"/>
            </a:pPr>
            <a:r>
              <a:rPr lang="en-US" sz="1400" b="1" dirty="0" smtClean="0">
                <a:latin typeface="+mj-lt"/>
              </a:rPr>
              <a:t>We use a filtered query to find the element that we are interested in</a:t>
            </a:r>
          </a:p>
          <a:p>
            <a:pPr>
              <a:buFontTx/>
              <a:buChar char="-"/>
            </a:pPr>
            <a:r>
              <a:rPr lang="en-US" sz="1400" b="1" dirty="0" smtClean="0">
                <a:latin typeface="+mj-lt"/>
              </a:rPr>
              <a:t>Note that the nested object “element” in each document can be accessed using dot notation</a:t>
            </a:r>
          </a:p>
          <a:p>
            <a:pPr>
              <a:buFontTx/>
              <a:buChar char="-"/>
            </a:pPr>
            <a:r>
              <a:rPr lang="en-US" sz="1400" b="1" dirty="0" smtClean="0">
                <a:latin typeface="+mj-lt"/>
              </a:rPr>
              <a:t>We further sort the results using the </a:t>
            </a:r>
            <a:r>
              <a:rPr lang="en-US" sz="1400" b="1" dirty="0" err="1" smtClean="0">
                <a:latin typeface="+mj-lt"/>
              </a:rPr>
              <a:t>metadata.modified</a:t>
            </a:r>
            <a:r>
              <a:rPr lang="en-US" sz="1400" b="1" dirty="0" smtClean="0">
                <a:latin typeface="+mj-lt"/>
              </a:rPr>
              <a:t> field in descending order so the most recent result is received first</a:t>
            </a:r>
          </a:p>
          <a:p>
            <a:pPr lvl="1">
              <a:buFontTx/>
              <a:buChar char="-"/>
            </a:pPr>
            <a:r>
              <a:rPr lang="en-US" sz="1400" b="1" dirty="0" smtClean="0">
                <a:latin typeface="+mj-lt"/>
              </a:rPr>
              <a:t>Metadata is the other object in the document</a:t>
            </a:r>
            <a:endParaRPr lang="en-US" sz="1400" b="1" dirty="0">
              <a:latin typeface="+mj-lt"/>
            </a:endParaRPr>
          </a:p>
        </p:txBody>
      </p:sp>
    </p:spTree>
    <p:extLst>
      <p:ext uri="{BB962C8B-B14F-4D97-AF65-F5344CB8AC3E}">
        <p14:creationId xmlns:p14="http://schemas.microsoft.com/office/powerpoint/2010/main" val="3096183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query </a:t>
            </a:r>
            <a:r>
              <a:rPr lang="en-US" dirty="0" err="1" smtClean="0"/>
              <a:t>dsl</a:t>
            </a:r>
            <a:r>
              <a:rPr lang="en-US" dirty="0" smtClean="0"/>
              <a:t> usage in mms example</a:t>
            </a:r>
            <a:endParaRPr lang="en-US" dirty="0"/>
          </a:p>
        </p:txBody>
      </p:sp>
      <p:sp>
        <p:nvSpPr>
          <p:cNvPr id="3" name="Content Placeholder 2"/>
          <p:cNvSpPr>
            <a:spLocks noGrp="1"/>
          </p:cNvSpPr>
          <p:nvPr>
            <p:ph idx="1"/>
          </p:nvPr>
        </p:nvSpPr>
        <p:spPr>
          <a:xfrm>
            <a:off x="1141412" y="2249486"/>
            <a:ext cx="4021715" cy="3957349"/>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US" sz="1400" b="1" dirty="0">
                <a:latin typeface="+mj-lt"/>
              </a:rPr>
              <a:t>{</a:t>
            </a:r>
          </a:p>
          <a:p>
            <a:pPr marL="0" indent="0">
              <a:buNone/>
            </a:pPr>
            <a:r>
              <a:rPr lang="en-US" sz="1400" b="1" dirty="0">
                <a:latin typeface="+mj-lt"/>
              </a:rPr>
              <a:t>    "query": {</a:t>
            </a:r>
          </a:p>
          <a:p>
            <a:pPr marL="0" indent="0">
              <a:buNone/>
            </a:pPr>
            <a:r>
              <a:rPr lang="en-US" sz="1400" b="1" dirty="0">
                <a:latin typeface="+mj-lt"/>
              </a:rPr>
              <a:t>        "terms": {</a:t>
            </a:r>
          </a:p>
          <a:p>
            <a:pPr marL="0" indent="0">
              <a:buNone/>
            </a:pPr>
            <a:r>
              <a:rPr lang="en-US" sz="1400" b="1" dirty="0">
                <a:latin typeface="+mj-lt"/>
              </a:rPr>
              <a:t>            "_id": [</a:t>
            </a:r>
          </a:p>
          <a:p>
            <a:pPr marL="0" indent="0">
              <a:buNone/>
            </a:pPr>
            <a:r>
              <a:rPr lang="en-US" sz="1400" b="1" dirty="0">
                <a:latin typeface="+mj-lt"/>
              </a:rPr>
              <a:t>                "%s"</a:t>
            </a:r>
          </a:p>
          <a:p>
            <a:pPr marL="0" indent="0">
              <a:buNone/>
            </a:pPr>
            <a:r>
              <a:rPr lang="en-US" sz="1400" b="1" dirty="0">
                <a:latin typeface="+mj-lt"/>
              </a:rPr>
              <a:t>            ]</a:t>
            </a:r>
          </a:p>
          <a:p>
            <a:pPr marL="0" indent="0">
              <a:buNone/>
            </a:pPr>
            <a:r>
              <a:rPr lang="en-US" sz="1400" b="1" dirty="0">
                <a:latin typeface="+mj-lt"/>
              </a:rPr>
              <a:t>        }</a:t>
            </a:r>
          </a:p>
          <a:p>
            <a:pPr marL="0" indent="0">
              <a:buNone/>
            </a:pPr>
            <a:r>
              <a:rPr lang="en-US" sz="1400" b="1" dirty="0">
                <a:latin typeface="+mj-lt"/>
              </a:rPr>
              <a:t>    }</a:t>
            </a:r>
          </a:p>
          <a:p>
            <a:pPr marL="0" indent="0">
              <a:buNone/>
            </a:pPr>
            <a:r>
              <a:rPr lang="en-US" sz="1400" b="1" dirty="0">
                <a:latin typeface="+mj-lt"/>
              </a:rPr>
              <a:t>}</a:t>
            </a:r>
          </a:p>
        </p:txBody>
      </p:sp>
      <p:sp>
        <p:nvSpPr>
          <p:cNvPr id="6" name="Content Placeholder 2"/>
          <p:cNvSpPr txBox="1">
            <a:spLocks/>
          </p:cNvSpPr>
          <p:nvPr/>
        </p:nvSpPr>
        <p:spPr>
          <a:xfrm>
            <a:off x="6096000" y="2249486"/>
            <a:ext cx="4021715" cy="395734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dk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dk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dk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9pPr>
          </a:lstStyle>
          <a:p>
            <a:pPr>
              <a:buFontTx/>
              <a:buChar char="-"/>
            </a:pPr>
            <a:r>
              <a:rPr lang="en-US" sz="1600" b="1" dirty="0" smtClean="0">
                <a:latin typeface="+mj-lt"/>
              </a:rPr>
              <a:t>A terms query to get an array of elements where we know the specific Elastic ID</a:t>
            </a:r>
            <a:endParaRPr lang="en-US" sz="1600" b="1" dirty="0">
              <a:latin typeface="+mj-lt"/>
            </a:endParaRPr>
          </a:p>
        </p:txBody>
      </p:sp>
    </p:spTree>
    <p:extLst>
      <p:ext uri="{BB962C8B-B14F-4D97-AF65-F5344CB8AC3E}">
        <p14:creationId xmlns:p14="http://schemas.microsoft.com/office/powerpoint/2010/main" val="531031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query </a:t>
            </a:r>
            <a:r>
              <a:rPr lang="en-US" dirty="0" err="1" smtClean="0"/>
              <a:t>dsl</a:t>
            </a:r>
            <a:r>
              <a:rPr lang="en-US" dirty="0" smtClean="0"/>
              <a:t> usage in mms example</a:t>
            </a:r>
            <a:endParaRPr lang="en-US" dirty="0"/>
          </a:p>
        </p:txBody>
      </p:sp>
      <p:sp>
        <p:nvSpPr>
          <p:cNvPr id="3" name="Content Placeholder 2"/>
          <p:cNvSpPr>
            <a:spLocks noGrp="1"/>
          </p:cNvSpPr>
          <p:nvPr>
            <p:ph idx="1"/>
          </p:nvPr>
        </p:nvSpPr>
        <p:spPr>
          <a:xfrm>
            <a:off x="1141412" y="2249486"/>
            <a:ext cx="4021715" cy="3957349"/>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US" sz="1400" b="1" dirty="0" smtClean="0">
                <a:latin typeface="+mj-lt"/>
              </a:rPr>
              <a:t>{</a:t>
            </a:r>
            <a:endParaRPr lang="en-US" sz="1400" b="1" dirty="0">
              <a:latin typeface="+mj-lt"/>
            </a:endParaRPr>
          </a:p>
          <a:p>
            <a:pPr marL="0" indent="0">
              <a:buNone/>
            </a:pPr>
            <a:r>
              <a:rPr lang="en-US" sz="1400" b="1" dirty="0">
                <a:latin typeface="+mj-lt"/>
              </a:rPr>
              <a:t>    "query": {</a:t>
            </a:r>
          </a:p>
          <a:p>
            <a:pPr marL="0" indent="0">
              <a:buNone/>
            </a:pPr>
            <a:r>
              <a:rPr lang="en-US" sz="1400" b="1" dirty="0">
                <a:latin typeface="+mj-lt"/>
              </a:rPr>
              <a:t>        "</a:t>
            </a:r>
            <a:r>
              <a:rPr lang="en-US" sz="1400" b="1" dirty="0" err="1">
                <a:latin typeface="+mj-lt"/>
              </a:rPr>
              <a:t>query_string</a:t>
            </a:r>
            <a:r>
              <a:rPr lang="en-US" sz="1400" b="1" dirty="0">
                <a:latin typeface="+mj-lt"/>
              </a:rPr>
              <a:t>": {</a:t>
            </a:r>
          </a:p>
          <a:p>
            <a:pPr marL="0" indent="0">
              <a:buNone/>
            </a:pPr>
            <a:r>
              <a:rPr lang="en-US" sz="1400" b="1" dirty="0">
                <a:latin typeface="+mj-lt"/>
              </a:rPr>
              <a:t>            "query": "%s"</a:t>
            </a:r>
          </a:p>
          <a:p>
            <a:pPr marL="0" indent="0">
              <a:buNone/>
            </a:pPr>
            <a:r>
              <a:rPr lang="en-US" sz="1400" b="1" dirty="0">
                <a:latin typeface="+mj-lt"/>
              </a:rPr>
              <a:t>        }</a:t>
            </a:r>
          </a:p>
          <a:p>
            <a:pPr marL="0" indent="0">
              <a:buNone/>
            </a:pPr>
            <a:r>
              <a:rPr lang="en-US" sz="1400" b="1" dirty="0">
                <a:latin typeface="+mj-lt"/>
              </a:rPr>
              <a:t>    }</a:t>
            </a:r>
          </a:p>
          <a:p>
            <a:pPr marL="0" indent="0">
              <a:buNone/>
            </a:pPr>
            <a:r>
              <a:rPr lang="en-US" sz="1400" b="1" dirty="0">
                <a:latin typeface="+mj-lt"/>
              </a:rPr>
              <a:t>}</a:t>
            </a:r>
          </a:p>
        </p:txBody>
      </p:sp>
      <p:sp>
        <p:nvSpPr>
          <p:cNvPr id="6" name="Content Placeholder 2"/>
          <p:cNvSpPr txBox="1">
            <a:spLocks/>
          </p:cNvSpPr>
          <p:nvPr/>
        </p:nvSpPr>
        <p:spPr>
          <a:xfrm>
            <a:off x="6096000" y="2249486"/>
            <a:ext cx="4021715" cy="395734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dk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dk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dk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9pPr>
          </a:lstStyle>
          <a:p>
            <a:pPr>
              <a:buFontTx/>
              <a:buChar char="-"/>
            </a:pPr>
            <a:r>
              <a:rPr lang="en-US" sz="1600" b="1" dirty="0" smtClean="0">
                <a:latin typeface="+mj-lt"/>
              </a:rPr>
              <a:t>A basic search on all strings in the document database</a:t>
            </a:r>
          </a:p>
          <a:p>
            <a:pPr>
              <a:buFontTx/>
              <a:buChar char="-"/>
            </a:pPr>
            <a:endParaRPr lang="en-US" sz="1600" b="1" dirty="0">
              <a:latin typeface="+mj-lt"/>
            </a:endParaRPr>
          </a:p>
          <a:p>
            <a:pPr>
              <a:buFontTx/>
              <a:buChar char="-"/>
            </a:pPr>
            <a:r>
              <a:rPr lang="en-US" sz="1600" b="1" dirty="0" smtClean="0">
                <a:latin typeface="+mj-lt"/>
              </a:rPr>
              <a:t>This should be modified to include other filters etc.</a:t>
            </a:r>
            <a:endParaRPr lang="en-US" sz="1600" b="1" dirty="0">
              <a:latin typeface="+mj-lt"/>
            </a:endParaRPr>
          </a:p>
        </p:txBody>
      </p:sp>
    </p:spTree>
    <p:extLst>
      <p:ext uri="{BB962C8B-B14F-4D97-AF65-F5344CB8AC3E}">
        <p14:creationId xmlns:p14="http://schemas.microsoft.com/office/powerpoint/2010/main" val="2125701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Design</a:t>
            </a:r>
            <a:endParaRPr lang="en-US" dirty="0"/>
          </a:p>
        </p:txBody>
      </p:sp>
      <mc:AlternateContent xmlns:mc="http://schemas.openxmlformats.org/markup-compatibility/2006">
        <mc:Choice xmlns:p14="http://schemas.microsoft.com/office/powerpoint/2010/main" Requires="p14">
          <p:contentPart p14:bwMode="auto" r:id="rId2">
            <p14:nvContentPartPr>
              <p14:cNvPr id="10" name="Ink 9"/>
              <p14:cNvContentPartPr/>
              <p14:nvPr/>
            </p14:nvContentPartPr>
            <p14:xfrm>
              <a:off x="2660117" y="2015868"/>
              <a:ext cx="5632920" cy="1101960"/>
            </p14:xfrm>
          </p:contentPart>
        </mc:Choice>
        <mc:Fallback>
          <p:pic>
            <p:nvPicPr>
              <p:cNvPr id="10" name="Ink 9"/>
              <p:cNvPicPr/>
              <p:nvPr/>
            </p:nvPicPr>
            <p:blipFill>
              <a:blip r:embed="rId3"/>
              <a:stretch>
                <a:fillRect/>
              </a:stretch>
            </p:blipFill>
            <p:spPr>
              <a:xfrm>
                <a:off x="2654357" y="2002188"/>
                <a:ext cx="5653800" cy="1123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0" name="Ink 19"/>
              <p14:cNvContentPartPr/>
              <p14:nvPr/>
            </p14:nvContentPartPr>
            <p14:xfrm>
              <a:off x="4236197" y="2405028"/>
              <a:ext cx="3031200" cy="289800"/>
            </p14:xfrm>
          </p:contentPart>
        </mc:Choice>
        <mc:Fallback>
          <p:pic>
            <p:nvPicPr>
              <p:cNvPr id="20" name="Ink 19"/>
              <p:cNvPicPr/>
              <p:nvPr/>
            </p:nvPicPr>
            <p:blipFill>
              <a:blip r:embed="rId5"/>
              <a:stretch>
                <a:fillRect/>
              </a:stretch>
            </p:blipFill>
            <p:spPr>
              <a:xfrm>
                <a:off x="4228997" y="2392428"/>
                <a:ext cx="304848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9" name="Ink 28"/>
              <p14:cNvContentPartPr/>
              <p14:nvPr/>
            </p14:nvContentPartPr>
            <p14:xfrm>
              <a:off x="6289997" y="5377908"/>
              <a:ext cx="488880" cy="328320"/>
            </p14:xfrm>
          </p:contentPart>
        </mc:Choice>
        <mc:Fallback>
          <p:pic>
            <p:nvPicPr>
              <p:cNvPr id="29" name="Ink 28"/>
              <p:cNvPicPr/>
              <p:nvPr/>
            </p:nvPicPr>
            <p:blipFill>
              <a:blip r:embed="rId7"/>
              <a:stretch>
                <a:fillRect/>
              </a:stretch>
            </p:blipFill>
            <p:spPr>
              <a:xfrm>
                <a:off x="6275237" y="5369268"/>
                <a:ext cx="514800" cy="351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5" name="Ink 44"/>
              <p14:cNvContentPartPr/>
              <p14:nvPr/>
            </p14:nvContentPartPr>
            <p14:xfrm>
              <a:off x="2979437" y="5319948"/>
              <a:ext cx="675000" cy="298800"/>
            </p14:xfrm>
          </p:contentPart>
        </mc:Choice>
        <mc:Fallback>
          <p:pic>
            <p:nvPicPr>
              <p:cNvPr id="45" name="Ink 44"/>
              <p:cNvPicPr/>
              <p:nvPr/>
            </p:nvPicPr>
            <p:blipFill>
              <a:blip r:embed="rId9"/>
              <a:stretch>
                <a:fillRect/>
              </a:stretch>
            </p:blipFill>
            <p:spPr>
              <a:xfrm>
                <a:off x="2969717" y="5310588"/>
                <a:ext cx="69588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9" name="Ink 48"/>
              <p14:cNvContentPartPr/>
              <p14:nvPr/>
            </p14:nvContentPartPr>
            <p14:xfrm>
              <a:off x="2719157" y="5059668"/>
              <a:ext cx="996840" cy="918360"/>
            </p14:xfrm>
          </p:contentPart>
        </mc:Choice>
        <mc:Fallback>
          <p:pic>
            <p:nvPicPr>
              <p:cNvPr id="49" name="Ink 48"/>
              <p:cNvPicPr/>
              <p:nvPr/>
            </p:nvPicPr>
            <p:blipFill>
              <a:blip r:embed="rId11"/>
              <a:stretch>
                <a:fillRect/>
              </a:stretch>
            </p:blipFill>
            <p:spPr>
              <a:xfrm>
                <a:off x="2704757" y="5051388"/>
                <a:ext cx="1019880" cy="937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0" name="Ink 49"/>
              <p14:cNvContentPartPr/>
              <p14:nvPr/>
            </p14:nvContentPartPr>
            <p14:xfrm>
              <a:off x="2808437" y="4870308"/>
              <a:ext cx="1199880" cy="286200"/>
            </p14:xfrm>
          </p:contentPart>
        </mc:Choice>
        <mc:Fallback>
          <p:pic>
            <p:nvPicPr>
              <p:cNvPr id="50" name="Ink 49"/>
              <p:cNvPicPr/>
              <p:nvPr/>
            </p:nvPicPr>
            <p:blipFill>
              <a:blip r:embed="rId13"/>
              <a:stretch>
                <a:fillRect/>
              </a:stretch>
            </p:blipFill>
            <p:spPr>
              <a:xfrm>
                <a:off x="2796557" y="4857348"/>
                <a:ext cx="122580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1" name="Ink 50"/>
              <p14:cNvContentPartPr/>
              <p14:nvPr/>
            </p14:nvContentPartPr>
            <p14:xfrm>
              <a:off x="3544277" y="4991268"/>
              <a:ext cx="465480" cy="1004760"/>
            </p14:xfrm>
          </p:contentPart>
        </mc:Choice>
        <mc:Fallback>
          <p:pic>
            <p:nvPicPr>
              <p:cNvPr id="51" name="Ink 50"/>
              <p:cNvPicPr/>
              <p:nvPr/>
            </p:nvPicPr>
            <p:blipFill>
              <a:blip r:embed="rId15"/>
              <a:stretch>
                <a:fillRect/>
              </a:stretch>
            </p:blipFill>
            <p:spPr>
              <a:xfrm>
                <a:off x="3535277" y="4982268"/>
                <a:ext cx="484200" cy="1025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0" name="Ink 59"/>
              <p14:cNvContentPartPr/>
              <p14:nvPr/>
            </p14:nvContentPartPr>
            <p14:xfrm>
              <a:off x="2704037" y="2844228"/>
              <a:ext cx="5689440" cy="1307520"/>
            </p14:xfrm>
          </p:contentPart>
        </mc:Choice>
        <mc:Fallback>
          <p:pic>
            <p:nvPicPr>
              <p:cNvPr id="60" name="Ink 59"/>
              <p:cNvPicPr/>
              <p:nvPr/>
            </p:nvPicPr>
            <p:blipFill>
              <a:blip r:embed="rId17"/>
              <a:stretch>
                <a:fillRect/>
              </a:stretch>
            </p:blipFill>
            <p:spPr>
              <a:xfrm>
                <a:off x="2697197" y="2833068"/>
                <a:ext cx="5707800" cy="1332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1" name="Ink 60"/>
              <p14:cNvContentPartPr/>
              <p14:nvPr/>
            </p14:nvContentPartPr>
            <p14:xfrm>
              <a:off x="5962037" y="5046348"/>
              <a:ext cx="1019520" cy="1233360"/>
            </p14:xfrm>
          </p:contentPart>
        </mc:Choice>
        <mc:Fallback>
          <p:pic>
            <p:nvPicPr>
              <p:cNvPr id="61" name="Ink 60"/>
              <p:cNvPicPr/>
              <p:nvPr/>
            </p:nvPicPr>
            <p:blipFill>
              <a:blip r:embed="rId19"/>
              <a:stretch>
                <a:fillRect/>
              </a:stretch>
            </p:blipFill>
            <p:spPr>
              <a:xfrm>
                <a:off x="5946557" y="5036988"/>
                <a:ext cx="1043280" cy="1258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2" name="Ink 61"/>
              <p14:cNvContentPartPr/>
              <p14:nvPr/>
            </p14:nvContentPartPr>
            <p14:xfrm>
              <a:off x="6112517" y="4803348"/>
              <a:ext cx="1125000" cy="311040"/>
            </p14:xfrm>
          </p:contentPart>
        </mc:Choice>
        <mc:Fallback>
          <p:pic>
            <p:nvPicPr>
              <p:cNvPr id="62" name="Ink 61"/>
              <p:cNvPicPr/>
              <p:nvPr/>
            </p:nvPicPr>
            <p:blipFill>
              <a:blip r:embed="rId21"/>
              <a:stretch>
                <a:fillRect/>
              </a:stretch>
            </p:blipFill>
            <p:spPr>
              <a:xfrm>
                <a:off x="6100637" y="4793268"/>
                <a:ext cx="115020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3" name="Ink 62"/>
              <p14:cNvContentPartPr/>
              <p14:nvPr/>
            </p14:nvContentPartPr>
            <p14:xfrm>
              <a:off x="7076597" y="5015748"/>
              <a:ext cx="166680" cy="1245600"/>
            </p14:xfrm>
          </p:contentPart>
        </mc:Choice>
        <mc:Fallback>
          <p:pic>
            <p:nvPicPr>
              <p:cNvPr id="63" name="Ink 62"/>
              <p:cNvPicPr/>
              <p:nvPr/>
            </p:nvPicPr>
            <p:blipFill>
              <a:blip r:embed="rId23"/>
              <a:stretch>
                <a:fillRect/>
              </a:stretch>
            </p:blipFill>
            <p:spPr>
              <a:xfrm>
                <a:off x="7063637" y="5006388"/>
                <a:ext cx="190080" cy="12639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9" name="Ink 68"/>
              <p14:cNvContentPartPr/>
              <p14:nvPr/>
            </p14:nvContentPartPr>
            <p14:xfrm>
              <a:off x="3208757" y="3116028"/>
              <a:ext cx="3675600" cy="1763640"/>
            </p14:xfrm>
          </p:contentPart>
        </mc:Choice>
        <mc:Fallback>
          <p:pic>
            <p:nvPicPr>
              <p:cNvPr id="69" name="Ink 68"/>
              <p:cNvPicPr/>
              <p:nvPr/>
            </p:nvPicPr>
            <p:blipFill>
              <a:blip r:embed="rId25"/>
              <a:stretch>
                <a:fillRect/>
              </a:stretch>
            </p:blipFill>
            <p:spPr>
              <a:xfrm>
                <a:off x="3198317" y="3108828"/>
                <a:ext cx="3697560" cy="17838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23" name="Ink 122"/>
              <p14:cNvContentPartPr/>
              <p14:nvPr/>
            </p14:nvContentPartPr>
            <p14:xfrm>
              <a:off x="5513837" y="3669708"/>
              <a:ext cx="36360" cy="419760"/>
            </p14:xfrm>
          </p:contentPart>
        </mc:Choice>
        <mc:Fallback>
          <p:pic>
            <p:nvPicPr>
              <p:cNvPr id="123" name="Ink 122"/>
              <p:cNvPicPr/>
              <p:nvPr/>
            </p:nvPicPr>
            <p:blipFill>
              <a:blip r:embed="rId27"/>
              <a:stretch>
                <a:fillRect/>
              </a:stretch>
            </p:blipFill>
            <p:spPr>
              <a:xfrm>
                <a:off x="5499077" y="3659988"/>
                <a:ext cx="64440" cy="4442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27" name="Ink 126"/>
              <p14:cNvContentPartPr/>
              <p14:nvPr/>
            </p14:nvContentPartPr>
            <p14:xfrm>
              <a:off x="7925117" y="6985668"/>
              <a:ext cx="30240" cy="1800"/>
            </p14:xfrm>
          </p:contentPart>
        </mc:Choice>
        <mc:Fallback>
          <p:pic>
            <p:nvPicPr>
              <p:cNvPr id="127" name="Ink 126"/>
              <p:cNvPicPr/>
              <p:nvPr/>
            </p:nvPicPr>
            <p:blipFill>
              <a:blip r:embed="rId29"/>
              <a:stretch>
                <a:fillRect/>
              </a:stretch>
            </p:blipFill>
            <p:spPr>
              <a:xfrm>
                <a:off x="7913237" y="6973788"/>
                <a:ext cx="5400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37" name="Ink 136"/>
              <p14:cNvContentPartPr/>
              <p14:nvPr/>
            </p14:nvContentPartPr>
            <p14:xfrm>
              <a:off x="7503917" y="5098188"/>
              <a:ext cx="408600" cy="838800"/>
            </p14:xfrm>
          </p:contentPart>
        </mc:Choice>
        <mc:Fallback>
          <p:pic>
            <p:nvPicPr>
              <p:cNvPr id="137" name="Ink 136"/>
              <p:cNvPicPr/>
              <p:nvPr/>
            </p:nvPicPr>
            <p:blipFill>
              <a:blip r:embed="rId31"/>
              <a:stretch>
                <a:fillRect/>
              </a:stretch>
            </p:blipFill>
            <p:spPr>
              <a:xfrm>
                <a:off x="7492397" y="5086668"/>
                <a:ext cx="434160" cy="858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56" name="Ink 155"/>
              <p14:cNvContentPartPr/>
              <p14:nvPr/>
            </p14:nvContentPartPr>
            <p14:xfrm>
              <a:off x="6167597" y="6081348"/>
              <a:ext cx="1672920" cy="365760"/>
            </p14:xfrm>
          </p:contentPart>
        </mc:Choice>
        <mc:Fallback>
          <p:pic>
            <p:nvPicPr>
              <p:cNvPr id="156" name="Ink 155"/>
              <p:cNvPicPr/>
              <p:nvPr/>
            </p:nvPicPr>
            <p:blipFill>
              <a:blip r:embed="rId33"/>
              <a:stretch>
                <a:fillRect/>
              </a:stretch>
            </p:blipFill>
            <p:spPr>
              <a:xfrm>
                <a:off x="6157517" y="6068748"/>
                <a:ext cx="1697040" cy="384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61" name="Ink 160"/>
              <p14:cNvContentPartPr/>
              <p14:nvPr/>
            </p14:nvContentPartPr>
            <p14:xfrm>
              <a:off x="6484037" y="4132668"/>
              <a:ext cx="395280" cy="714600"/>
            </p14:xfrm>
          </p:contentPart>
        </mc:Choice>
        <mc:Fallback>
          <p:pic>
            <p:nvPicPr>
              <p:cNvPr id="161" name="Ink 160"/>
              <p:cNvPicPr/>
              <p:nvPr/>
            </p:nvPicPr>
            <p:blipFill>
              <a:blip r:embed="rId35"/>
              <a:stretch>
                <a:fillRect/>
              </a:stretch>
            </p:blipFill>
            <p:spPr>
              <a:xfrm>
                <a:off x="6476477" y="4123668"/>
                <a:ext cx="411840" cy="7311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62" name="Ink 161"/>
              <p14:cNvContentPartPr/>
              <p14:nvPr/>
            </p14:nvContentPartPr>
            <p14:xfrm>
              <a:off x="2630237" y="5218788"/>
              <a:ext cx="2309400" cy="1351440"/>
            </p14:xfrm>
          </p:contentPart>
        </mc:Choice>
        <mc:Fallback>
          <p:pic>
            <p:nvPicPr>
              <p:cNvPr id="162" name="Ink 161"/>
              <p:cNvPicPr/>
              <p:nvPr/>
            </p:nvPicPr>
            <p:blipFill>
              <a:blip r:embed="rId37"/>
              <a:stretch>
                <a:fillRect/>
              </a:stretch>
            </p:blipFill>
            <p:spPr>
              <a:xfrm>
                <a:off x="2619437" y="5211948"/>
                <a:ext cx="2333160" cy="13690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68" name="Ink 167"/>
              <p14:cNvContentPartPr/>
              <p14:nvPr/>
            </p14:nvContentPartPr>
            <p14:xfrm>
              <a:off x="8433077" y="1916508"/>
              <a:ext cx="669960" cy="2341080"/>
            </p14:xfrm>
          </p:contentPart>
        </mc:Choice>
        <mc:Fallback>
          <p:pic>
            <p:nvPicPr>
              <p:cNvPr id="168" name="Ink 167"/>
              <p:cNvPicPr/>
              <p:nvPr/>
            </p:nvPicPr>
            <p:blipFill>
              <a:blip r:embed="rId39"/>
              <a:stretch>
                <a:fillRect/>
              </a:stretch>
            </p:blipFill>
            <p:spPr>
              <a:xfrm>
                <a:off x="8420477" y="1906068"/>
                <a:ext cx="696600" cy="2367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71" name="Ink 170"/>
              <p14:cNvContentPartPr/>
              <p14:nvPr/>
            </p14:nvContentPartPr>
            <p14:xfrm>
              <a:off x="9375197" y="2897148"/>
              <a:ext cx="755280" cy="259560"/>
            </p14:xfrm>
          </p:contentPart>
        </mc:Choice>
        <mc:Fallback>
          <p:pic>
            <p:nvPicPr>
              <p:cNvPr id="171" name="Ink 170"/>
              <p:cNvPicPr/>
              <p:nvPr/>
            </p:nvPicPr>
            <p:blipFill>
              <a:blip r:embed="rId41"/>
              <a:stretch>
                <a:fillRect/>
              </a:stretch>
            </p:blipFill>
            <p:spPr>
              <a:xfrm>
                <a:off x="9361877" y="2888508"/>
                <a:ext cx="77544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78" name="Ink 177"/>
              <p14:cNvContentPartPr/>
              <p14:nvPr/>
            </p14:nvContentPartPr>
            <p14:xfrm>
              <a:off x="4092917" y="4988748"/>
              <a:ext cx="572040" cy="499320"/>
            </p14:xfrm>
          </p:contentPart>
        </mc:Choice>
        <mc:Fallback>
          <p:pic>
            <p:nvPicPr>
              <p:cNvPr id="178" name="Ink 177"/>
              <p:cNvPicPr/>
              <p:nvPr/>
            </p:nvPicPr>
            <p:blipFill>
              <a:blip r:embed="rId43"/>
              <a:stretch>
                <a:fillRect/>
              </a:stretch>
            </p:blipFill>
            <p:spPr>
              <a:xfrm>
                <a:off x="4080317" y="4976868"/>
                <a:ext cx="596880" cy="524520"/>
              </a:xfrm>
              <a:prstGeom prst="rect">
                <a:avLst/>
              </a:prstGeom>
            </p:spPr>
          </p:pic>
        </mc:Fallback>
      </mc:AlternateContent>
    </p:spTree>
    <p:extLst>
      <p:ext uri="{BB962C8B-B14F-4D97-AF65-F5344CB8AC3E}">
        <p14:creationId xmlns:p14="http://schemas.microsoft.com/office/powerpoint/2010/main" val="254889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finer points</a:t>
            </a:r>
            <a:endParaRPr lang="en-US" dirty="0"/>
          </a:p>
        </p:txBody>
      </p:sp>
      <p:sp>
        <p:nvSpPr>
          <p:cNvPr id="3" name="Content Placeholder 2"/>
          <p:cNvSpPr>
            <a:spLocks noGrp="1"/>
          </p:cNvSpPr>
          <p:nvPr>
            <p:ph idx="1"/>
          </p:nvPr>
        </p:nvSpPr>
        <p:spPr/>
        <p:txBody>
          <a:bodyPr/>
          <a:lstStyle/>
          <a:p>
            <a:r>
              <a:rPr lang="en-US" dirty="0" smtClean="0"/>
              <a:t>ES supports types, which we are currently using</a:t>
            </a:r>
          </a:p>
          <a:p>
            <a:r>
              <a:rPr lang="en-US" dirty="0" smtClean="0"/>
              <a:t>For each configuration/tag/workspace, we essentially copy the current state of the </a:t>
            </a:r>
            <a:r>
              <a:rPr lang="en-US" dirty="0" err="1" smtClean="0"/>
              <a:t>nodes,commits,edges</a:t>
            </a:r>
            <a:r>
              <a:rPr lang="en-US" dirty="0" smtClean="0"/>
              <a:t> tables</a:t>
            </a:r>
          </a:p>
          <a:p>
            <a:pPr lvl="1"/>
            <a:r>
              <a:rPr lang="en-US" dirty="0" smtClean="0"/>
              <a:t>Can this get expensive? I don’t suspect to bad. But depends. </a:t>
            </a:r>
          </a:p>
          <a:p>
            <a:pPr lvl="1"/>
            <a:r>
              <a:rPr lang="en-US" dirty="0" smtClean="0"/>
              <a:t>For example: a million nodes and edges cost us roughly 30 MB to store in the database. lets go conservative and say 100 MB. So we can save 10 configurations/tags/workspaces per 1 GB. Which seems very tractable… </a:t>
            </a:r>
            <a:endParaRPr lang="en-US" dirty="0"/>
          </a:p>
        </p:txBody>
      </p:sp>
    </p:spTree>
    <p:extLst>
      <p:ext uri="{BB962C8B-B14F-4D97-AF65-F5344CB8AC3E}">
        <p14:creationId xmlns:p14="http://schemas.microsoft.com/office/powerpoint/2010/main" val="97901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do commits</a:t>
            </a:r>
            <a:endParaRPr lang="en-US" dirty="0"/>
          </a:p>
        </p:txBody>
      </p:sp>
      <p:sp>
        <p:nvSpPr>
          <p:cNvPr id="3" name="Content Placeholder 2"/>
          <p:cNvSpPr>
            <a:spLocks noGrp="1"/>
          </p:cNvSpPr>
          <p:nvPr>
            <p:ph idx="1"/>
          </p:nvPr>
        </p:nvSpPr>
        <p:spPr/>
        <p:txBody>
          <a:bodyPr>
            <a:normAutofit/>
          </a:bodyPr>
          <a:lstStyle/>
          <a:p>
            <a:r>
              <a:rPr lang="en-US" dirty="0" smtClean="0"/>
              <a:t>Store commit data in ES</a:t>
            </a:r>
          </a:p>
          <a:p>
            <a:r>
              <a:rPr lang="en-US" dirty="0" smtClean="0"/>
              <a:t>Store reference in commits table for the workspace</a:t>
            </a:r>
          </a:p>
          <a:p>
            <a:r>
              <a:rPr lang="en-US" dirty="0" smtClean="0"/>
              <a:t>Special commit types</a:t>
            </a:r>
          </a:p>
          <a:p>
            <a:pPr lvl="1"/>
            <a:r>
              <a:rPr lang="en-US" dirty="0" smtClean="0"/>
              <a:t>Branch: a marker to see who the parent branch is</a:t>
            </a:r>
          </a:p>
          <a:p>
            <a:pPr lvl="1"/>
            <a:r>
              <a:rPr lang="en-US" dirty="0" smtClean="0"/>
              <a:t>Merge: a marker to indicate that a different branch was merged in</a:t>
            </a:r>
          </a:p>
          <a:p>
            <a:r>
              <a:rPr lang="en-US" dirty="0" smtClean="0"/>
              <a:t>Commit data contains: added, deleted, moved, updated</a:t>
            </a:r>
          </a:p>
          <a:p>
            <a:r>
              <a:rPr lang="en-US" dirty="0" smtClean="0"/>
              <a:t>For each commit and state of graph, need to know how to reverse process</a:t>
            </a:r>
            <a:endParaRPr lang="en-US" dirty="0"/>
          </a:p>
        </p:txBody>
      </p:sp>
    </p:spTree>
    <p:extLst>
      <p:ext uri="{BB962C8B-B14F-4D97-AF65-F5344CB8AC3E}">
        <p14:creationId xmlns:p14="http://schemas.microsoft.com/office/powerpoint/2010/main" val="1713905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do branching in past time</a:t>
            </a:r>
            <a:endParaRPr lang="en-US" dirty="0"/>
          </a:p>
        </p:txBody>
      </p:sp>
      <p:sp>
        <p:nvSpPr>
          <p:cNvPr id="3" name="Content Placeholder 2"/>
          <p:cNvSpPr>
            <a:spLocks noGrp="1"/>
          </p:cNvSpPr>
          <p:nvPr>
            <p:ph idx="1"/>
          </p:nvPr>
        </p:nvSpPr>
        <p:spPr/>
        <p:txBody>
          <a:bodyPr>
            <a:normAutofit/>
          </a:bodyPr>
          <a:lstStyle/>
          <a:p>
            <a:r>
              <a:rPr lang="en-US" dirty="0"/>
              <a:t>Give a state of workspace W, S</a:t>
            </a:r>
            <a:r>
              <a:rPr lang="en-US" baseline="-25000" dirty="0"/>
              <a:t>W</a:t>
            </a:r>
          </a:p>
          <a:p>
            <a:r>
              <a:rPr lang="en-US" dirty="0"/>
              <a:t>Given a series of commits C</a:t>
            </a:r>
            <a:r>
              <a:rPr lang="en-US" baseline="-25000" dirty="0"/>
              <a:t>0</a:t>
            </a:r>
            <a:r>
              <a:rPr lang="en-US" dirty="0"/>
              <a:t> … C</a:t>
            </a:r>
            <a:r>
              <a:rPr lang="en-US" baseline="-25000" dirty="0"/>
              <a:t>n </a:t>
            </a:r>
          </a:p>
          <a:p>
            <a:r>
              <a:rPr lang="en-US" dirty="0" smtClean="0"/>
              <a:t>For each commit, reverse process state of workspace w.r.t. commit</a:t>
            </a:r>
          </a:p>
          <a:p>
            <a:r>
              <a:rPr lang="en-US" dirty="0" smtClean="0"/>
              <a:t>At the end of the commits, you have a new graph that reflects the workspace at the time in point you intended</a:t>
            </a:r>
          </a:p>
          <a:p>
            <a:r>
              <a:rPr lang="en-US" dirty="0" smtClean="0"/>
              <a:t>Now get data from ES etc.</a:t>
            </a:r>
          </a:p>
        </p:txBody>
      </p:sp>
    </p:spTree>
    <p:extLst>
      <p:ext uri="{BB962C8B-B14F-4D97-AF65-F5344CB8AC3E}">
        <p14:creationId xmlns:p14="http://schemas.microsoft.com/office/powerpoint/2010/main" val="1998455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do security</a:t>
            </a:r>
            <a:endParaRPr lang="en-US" dirty="0"/>
          </a:p>
        </p:txBody>
      </p:sp>
      <p:sp>
        <p:nvSpPr>
          <p:cNvPr id="3" name="Content Placeholder 2"/>
          <p:cNvSpPr>
            <a:spLocks noGrp="1"/>
          </p:cNvSpPr>
          <p:nvPr>
            <p:ph idx="1"/>
          </p:nvPr>
        </p:nvSpPr>
        <p:spPr/>
        <p:txBody>
          <a:bodyPr>
            <a:normAutofit/>
          </a:bodyPr>
          <a:lstStyle/>
          <a:p>
            <a:r>
              <a:rPr lang="en-US" dirty="0" smtClean="0"/>
              <a:t>Current design is unclear to me</a:t>
            </a:r>
          </a:p>
          <a:p>
            <a:r>
              <a:rPr lang="en-US" dirty="0" smtClean="0"/>
              <a:t>The future can have multiple solutions:</a:t>
            </a:r>
          </a:p>
          <a:p>
            <a:pPr lvl="1"/>
            <a:r>
              <a:rPr lang="en-US" dirty="0" smtClean="0"/>
              <a:t>Use RDB (PG) built in ACL feature to get security on the nodes of the graph in each workspace etc. </a:t>
            </a:r>
          </a:p>
          <a:p>
            <a:pPr lvl="1"/>
            <a:r>
              <a:rPr lang="en-US" dirty="0" smtClean="0"/>
              <a:t>Perform security in the app middle layer, which should be much more expensive</a:t>
            </a:r>
          </a:p>
          <a:p>
            <a:r>
              <a:rPr lang="en-US" dirty="0" smtClean="0"/>
              <a:t>This needs to be thought out a bit, but should be manageable</a:t>
            </a:r>
            <a:endParaRPr lang="en-US" dirty="0"/>
          </a:p>
        </p:txBody>
      </p:sp>
    </p:spTree>
    <p:extLst>
      <p:ext uri="{BB962C8B-B14F-4D97-AF65-F5344CB8AC3E}">
        <p14:creationId xmlns:p14="http://schemas.microsoft.com/office/powerpoint/2010/main" val="3599077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status</a:t>
            </a:r>
            <a:endParaRPr lang="en-US" dirty="0"/>
          </a:p>
        </p:txBody>
      </p:sp>
      <p:sp>
        <p:nvSpPr>
          <p:cNvPr id="3" name="Content Placeholder 2"/>
          <p:cNvSpPr>
            <a:spLocks noGrp="1"/>
          </p:cNvSpPr>
          <p:nvPr>
            <p:ph idx="1"/>
          </p:nvPr>
        </p:nvSpPr>
        <p:spPr/>
        <p:txBody>
          <a:bodyPr/>
          <a:lstStyle/>
          <a:p>
            <a:r>
              <a:rPr lang="en-US" dirty="0" smtClean="0"/>
              <a:t>Stored in Excel spreadsheet:</a:t>
            </a:r>
          </a:p>
          <a:p>
            <a:r>
              <a:rPr lang="en-US" dirty="0" smtClean="0"/>
              <a:t>Lets walk through it right now…</a:t>
            </a:r>
            <a:endParaRPr lang="en-US" dirty="0"/>
          </a:p>
        </p:txBody>
      </p:sp>
    </p:spTree>
    <p:extLst>
      <p:ext uri="{BB962C8B-B14F-4D97-AF65-F5344CB8AC3E}">
        <p14:creationId xmlns:p14="http://schemas.microsoft.com/office/powerpoint/2010/main" val="2652708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1414357728"/>
              </p:ext>
            </p:extLst>
          </p:nvPr>
        </p:nvGraphicFramePr>
        <p:xfrm>
          <a:off x="0" y="0"/>
          <a:ext cx="12192000" cy="6857999"/>
        </p:xfrm>
        <a:graphic>
          <a:graphicData uri="http://schemas.openxmlformats.org/presentationml/2006/ole">
            <mc:AlternateContent xmlns:mc="http://schemas.openxmlformats.org/markup-compatibility/2006">
              <mc:Choice xmlns:v="urn:schemas-microsoft-com:vml" Requires="v">
                <p:oleObj spid="_x0000_s1043" name="Worksheet" r:id="rId3" imgW="10839544" imgH="4543309" progId="Excel.Sheet.12">
                  <p:embed/>
                </p:oleObj>
              </mc:Choice>
              <mc:Fallback>
                <p:oleObj name="Worksheet" r:id="rId3" imgW="10839544" imgH="4543309" progId="Excel.Sheet.12">
                  <p:embed/>
                  <p:pic>
                    <p:nvPicPr>
                      <p:cNvPr id="0" name=""/>
                      <p:cNvPicPr/>
                      <p:nvPr/>
                    </p:nvPicPr>
                    <p:blipFill>
                      <a:blip r:embed="rId4"/>
                      <a:stretch>
                        <a:fillRect/>
                      </a:stretch>
                    </p:blipFill>
                    <p:spPr>
                      <a:xfrm>
                        <a:off x="0" y="0"/>
                        <a:ext cx="12192000" cy="6857999"/>
                      </a:xfrm>
                      <a:prstGeom prst="rect">
                        <a:avLst/>
                      </a:prstGeom>
                      <a:solidFill>
                        <a:schemeClr val="tx1">
                          <a:lumMod val="75000"/>
                        </a:schemeClr>
                      </a:solidFill>
                    </p:spPr>
                  </p:pic>
                </p:oleObj>
              </mc:Fallback>
            </mc:AlternateContent>
          </a:graphicData>
        </a:graphic>
      </p:graphicFrame>
    </p:spTree>
    <p:extLst>
      <p:ext uri="{BB962C8B-B14F-4D97-AF65-F5344CB8AC3E}">
        <p14:creationId xmlns:p14="http://schemas.microsoft.com/office/powerpoint/2010/main" val="4219983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infrastructure</a:t>
            </a:r>
            <a:endParaRPr lang="en-US" dirty="0"/>
          </a:p>
        </p:txBody>
      </p:sp>
      <p:sp>
        <p:nvSpPr>
          <p:cNvPr id="3" name="Content Placeholder 2"/>
          <p:cNvSpPr>
            <a:spLocks noGrp="1"/>
          </p:cNvSpPr>
          <p:nvPr>
            <p:ph idx="1"/>
          </p:nvPr>
        </p:nvSpPr>
        <p:spPr/>
        <p:txBody>
          <a:bodyPr/>
          <a:lstStyle/>
          <a:p>
            <a:r>
              <a:rPr lang="en-US" dirty="0" smtClean="0"/>
              <a:t>The test infrastructure should be changed so that it is not performing </a:t>
            </a:r>
            <a:r>
              <a:rPr lang="en-US" i="1" dirty="0" smtClean="0"/>
              <a:t>weak</a:t>
            </a:r>
            <a:r>
              <a:rPr lang="en-US" dirty="0" smtClean="0"/>
              <a:t> diffs for the test cases. </a:t>
            </a:r>
          </a:p>
          <a:p>
            <a:r>
              <a:rPr lang="en-US" dirty="0" smtClean="0"/>
              <a:t>Instead using something like </a:t>
            </a:r>
            <a:r>
              <a:rPr lang="en-US" i="1" dirty="0" err="1" smtClean="0"/>
              <a:t>jq</a:t>
            </a:r>
            <a:r>
              <a:rPr lang="en-US" dirty="0" smtClean="0"/>
              <a:t> or a stronger more </a:t>
            </a:r>
            <a:r>
              <a:rPr lang="en-US" i="1" dirty="0" smtClean="0"/>
              <a:t>semantic </a:t>
            </a:r>
            <a:r>
              <a:rPr lang="en-US" dirty="0" smtClean="0"/>
              <a:t> JSON diff would be better</a:t>
            </a:r>
          </a:p>
          <a:p>
            <a:pPr lvl="1"/>
            <a:r>
              <a:rPr lang="en-US" dirty="0" smtClean="0"/>
              <a:t>Does not depend on the order of the keys</a:t>
            </a:r>
          </a:p>
          <a:p>
            <a:pPr lvl="1"/>
            <a:r>
              <a:rPr lang="en-US" dirty="0" smtClean="0"/>
              <a:t>Does not depend on spaces etc. etc. </a:t>
            </a:r>
          </a:p>
          <a:p>
            <a:r>
              <a:rPr lang="en-US" dirty="0" smtClean="0"/>
              <a:t>This should not take too long</a:t>
            </a:r>
            <a:endParaRPr lang="en-US" dirty="0"/>
          </a:p>
        </p:txBody>
      </p:sp>
    </p:spTree>
    <p:extLst>
      <p:ext uri="{BB962C8B-B14F-4D97-AF65-F5344CB8AC3E}">
        <p14:creationId xmlns:p14="http://schemas.microsoft.com/office/powerpoint/2010/main" val="2654604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a:t>
            </a:r>
            <a:endParaRPr lang="en-US" dirty="0"/>
          </a:p>
        </p:txBody>
      </p:sp>
      <p:sp>
        <p:nvSpPr>
          <p:cNvPr id="3" name="Content Placeholder 2"/>
          <p:cNvSpPr>
            <a:spLocks noGrp="1"/>
          </p:cNvSpPr>
          <p:nvPr>
            <p:ph idx="1"/>
          </p:nvPr>
        </p:nvSpPr>
        <p:spPr/>
        <p:txBody>
          <a:bodyPr>
            <a:normAutofit/>
          </a:bodyPr>
          <a:lstStyle/>
          <a:p>
            <a:r>
              <a:rPr lang="en-US" dirty="0" smtClean="0"/>
              <a:t>All graph related information stored in relational database</a:t>
            </a:r>
          </a:p>
          <a:p>
            <a:r>
              <a:rPr lang="en-US" dirty="0" smtClean="0"/>
              <a:t>Schema defined in </a:t>
            </a:r>
            <a:r>
              <a:rPr lang="en-US" dirty="0" err="1" smtClean="0"/>
              <a:t>mms.sql</a:t>
            </a:r>
            <a:endParaRPr lang="en-US" dirty="0" smtClean="0"/>
          </a:p>
          <a:p>
            <a:pPr lvl="1"/>
            <a:r>
              <a:rPr lang="en-US" dirty="0" smtClean="0"/>
              <a:t>Nodes</a:t>
            </a:r>
          </a:p>
          <a:p>
            <a:pPr lvl="1"/>
            <a:r>
              <a:rPr lang="en-US" dirty="0" smtClean="0"/>
              <a:t>Edges</a:t>
            </a:r>
          </a:p>
          <a:p>
            <a:pPr lvl="1"/>
            <a:r>
              <a:rPr lang="en-US" dirty="0" smtClean="0"/>
              <a:t>Edge types</a:t>
            </a:r>
          </a:p>
          <a:p>
            <a:pPr lvl="1"/>
            <a:r>
              <a:rPr lang="en-US" dirty="0" smtClean="0"/>
              <a:t>Node types</a:t>
            </a:r>
          </a:p>
          <a:p>
            <a:pPr lvl="1"/>
            <a:r>
              <a:rPr lang="en-US" dirty="0" smtClean="0"/>
              <a:t>Commits</a:t>
            </a:r>
          </a:p>
          <a:p>
            <a:pPr lvl="1"/>
            <a:r>
              <a:rPr lang="en-US" dirty="0" smtClean="0"/>
              <a:t>Configurations</a:t>
            </a:r>
          </a:p>
          <a:p>
            <a:r>
              <a:rPr lang="en-US" dirty="0" smtClean="0"/>
              <a:t>Functions defined that are recursive for getting parents, children etc. </a:t>
            </a:r>
          </a:p>
          <a:p>
            <a:pPr lvl="1"/>
            <a:endParaRPr lang="en-US" dirty="0"/>
          </a:p>
        </p:txBody>
      </p:sp>
    </p:spTree>
    <p:extLst>
      <p:ext uri="{BB962C8B-B14F-4D97-AF65-F5344CB8AC3E}">
        <p14:creationId xmlns:p14="http://schemas.microsoft.com/office/powerpoint/2010/main" val="2272929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a:t>
            </a:r>
            <a:endParaRPr lang="en-US" dirty="0"/>
          </a:p>
        </p:txBody>
      </p:sp>
      <p:sp>
        <p:nvSpPr>
          <p:cNvPr id="3" name="Content Placeholder 2"/>
          <p:cNvSpPr>
            <a:spLocks noGrp="1"/>
          </p:cNvSpPr>
          <p:nvPr>
            <p:ph idx="1"/>
          </p:nvPr>
        </p:nvSpPr>
        <p:spPr/>
        <p:txBody>
          <a:bodyPr>
            <a:normAutofit/>
          </a:bodyPr>
          <a:lstStyle/>
          <a:p>
            <a:r>
              <a:rPr lang="en-US" dirty="0" smtClean="0"/>
              <a:t>All access to the graph is done via the </a:t>
            </a:r>
            <a:r>
              <a:rPr lang="en-US" dirty="0" err="1" smtClean="0"/>
              <a:t>PostgresHelper</a:t>
            </a:r>
            <a:r>
              <a:rPr lang="en-US" dirty="0" smtClean="0"/>
              <a:t> that contains functions to interface with the database</a:t>
            </a:r>
          </a:p>
          <a:p>
            <a:r>
              <a:rPr lang="en-US" dirty="0" smtClean="0"/>
              <a:t>TODO: switch to using a connection pool library such as Tomcat or </a:t>
            </a:r>
            <a:r>
              <a:rPr lang="en-US" dirty="0" err="1" smtClean="0"/>
              <a:t>DBPool</a:t>
            </a:r>
            <a:r>
              <a:rPr lang="en-US" dirty="0" smtClean="0"/>
              <a:t> or DBCP </a:t>
            </a:r>
            <a:r>
              <a:rPr lang="en-US" dirty="0"/>
              <a:t>e</a:t>
            </a:r>
            <a:r>
              <a:rPr lang="en-US" dirty="0" smtClean="0"/>
              <a:t>tc.</a:t>
            </a:r>
          </a:p>
          <a:p>
            <a:r>
              <a:rPr lang="en-US" dirty="0" smtClean="0"/>
              <a:t>The graph should never be manipulated directly from anywhere else</a:t>
            </a:r>
          </a:p>
          <a:p>
            <a:r>
              <a:rPr lang="en-US" dirty="0" smtClean="0"/>
              <a:t>TODO: introduce ACID transactions</a:t>
            </a:r>
            <a:endParaRPr lang="en-US" dirty="0"/>
          </a:p>
        </p:txBody>
      </p:sp>
    </p:spTree>
    <p:extLst>
      <p:ext uri="{BB962C8B-B14F-4D97-AF65-F5344CB8AC3E}">
        <p14:creationId xmlns:p14="http://schemas.microsoft.com/office/powerpoint/2010/main" val="1527022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a:t>
            </a:r>
            <a:endParaRPr lang="en-US" dirty="0"/>
          </a:p>
        </p:txBody>
      </p:sp>
      <p:sp>
        <p:nvSpPr>
          <p:cNvPr id="3" name="Content Placeholder 2"/>
          <p:cNvSpPr>
            <a:spLocks noGrp="1"/>
          </p:cNvSpPr>
          <p:nvPr>
            <p:ph idx="1"/>
          </p:nvPr>
        </p:nvSpPr>
        <p:spPr/>
        <p:txBody>
          <a:bodyPr>
            <a:normAutofit/>
          </a:bodyPr>
          <a:lstStyle/>
          <a:p>
            <a:r>
              <a:rPr lang="en-US" dirty="0" smtClean="0"/>
              <a:t>The nodes in the graph contain pointers to </a:t>
            </a:r>
            <a:r>
              <a:rPr lang="en-US" dirty="0" err="1" smtClean="0"/>
              <a:t>ElasticSearch</a:t>
            </a:r>
            <a:r>
              <a:rPr lang="en-US" dirty="0" smtClean="0"/>
              <a:t> documents which contain the real information</a:t>
            </a:r>
          </a:p>
          <a:p>
            <a:pPr lvl="1"/>
            <a:r>
              <a:rPr lang="en-US" dirty="0" smtClean="0"/>
              <a:t>Same goes for other things such as configurations or commits</a:t>
            </a:r>
          </a:p>
          <a:p>
            <a:r>
              <a:rPr lang="en-US" dirty="0" smtClean="0"/>
              <a:t>Each of these pointers is the “latest one”</a:t>
            </a:r>
          </a:p>
          <a:p>
            <a:pPr lvl="1"/>
            <a:r>
              <a:rPr lang="en-US" dirty="0" smtClean="0"/>
              <a:t>Because for a given SYSMLID there can be multiple documents for each version of that node</a:t>
            </a:r>
          </a:p>
          <a:p>
            <a:r>
              <a:rPr lang="en-US" dirty="0" smtClean="0"/>
              <a:t>The history of each node can be retrieved via a query to </a:t>
            </a:r>
            <a:r>
              <a:rPr lang="en-US" dirty="0" err="1" smtClean="0"/>
              <a:t>ElasticSearch</a:t>
            </a:r>
            <a:r>
              <a:rPr lang="en-US" dirty="0" smtClean="0"/>
              <a:t> (see ElasticHelper.java)</a:t>
            </a:r>
            <a:endParaRPr lang="en-US" dirty="0"/>
          </a:p>
        </p:txBody>
      </p:sp>
    </p:spTree>
    <p:extLst>
      <p:ext uri="{BB962C8B-B14F-4D97-AF65-F5344CB8AC3E}">
        <p14:creationId xmlns:p14="http://schemas.microsoft.com/office/powerpoint/2010/main" val="2159976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schema</a:t>
            </a:r>
            <a:endParaRPr lang="en-US" dirty="0"/>
          </a:p>
        </p:txBody>
      </p:sp>
      <p:sp>
        <p:nvSpPr>
          <p:cNvPr id="3" name="Content Placeholder 2"/>
          <p:cNvSpPr>
            <a:spLocks noGrp="1"/>
          </p:cNvSpPr>
          <p:nvPr>
            <p:ph idx="1"/>
          </p:nvPr>
        </p:nvSpPr>
        <p:spPr/>
        <p:txBody>
          <a:bodyPr>
            <a:normAutofit/>
          </a:bodyPr>
          <a:lstStyle/>
          <a:p>
            <a:r>
              <a:rPr lang="en-US" dirty="0" smtClean="0"/>
              <a:t>Nodes and edges both have a </a:t>
            </a:r>
            <a:r>
              <a:rPr lang="en-US" i="1" dirty="0" smtClean="0"/>
              <a:t>type</a:t>
            </a:r>
            <a:r>
              <a:rPr lang="en-US" dirty="0" smtClean="0"/>
              <a:t> associated with them</a:t>
            </a:r>
          </a:p>
          <a:p>
            <a:r>
              <a:rPr lang="en-US" dirty="0" smtClean="0"/>
              <a:t>The type must exist in the </a:t>
            </a:r>
            <a:r>
              <a:rPr lang="en-US" dirty="0" err="1" smtClean="0"/>
              <a:t>NodeTypes</a:t>
            </a:r>
            <a:r>
              <a:rPr lang="en-US" dirty="0" smtClean="0"/>
              <a:t> and </a:t>
            </a:r>
            <a:r>
              <a:rPr lang="en-US" dirty="0" err="1" smtClean="0"/>
              <a:t>EdgeTypes</a:t>
            </a:r>
            <a:r>
              <a:rPr lang="en-US" dirty="0" smtClean="0"/>
              <a:t> tables</a:t>
            </a:r>
          </a:p>
          <a:p>
            <a:pPr lvl="1"/>
            <a:r>
              <a:rPr lang="en-US" dirty="0" smtClean="0"/>
              <a:t>Correspondingly, the types also exist in the </a:t>
            </a:r>
            <a:r>
              <a:rPr lang="en-US" dirty="0" err="1" smtClean="0"/>
              <a:t>PostgresHelper</a:t>
            </a:r>
            <a:r>
              <a:rPr lang="en-US" dirty="0" smtClean="0"/>
              <a:t> code</a:t>
            </a:r>
          </a:p>
          <a:p>
            <a:r>
              <a:rPr lang="en-US" dirty="0" smtClean="0"/>
              <a:t>Each node can be assigned a particular type, by default it is just </a:t>
            </a:r>
            <a:r>
              <a:rPr lang="en-US" i="1" dirty="0" smtClean="0"/>
              <a:t>element</a:t>
            </a:r>
            <a:endParaRPr lang="en-US" dirty="0" smtClean="0"/>
          </a:p>
          <a:p>
            <a:r>
              <a:rPr lang="en-US" dirty="0" smtClean="0"/>
              <a:t>Each edge can be assigned a particular type, </a:t>
            </a:r>
            <a:r>
              <a:rPr lang="en-US" i="1" dirty="0" smtClean="0"/>
              <a:t>containment</a:t>
            </a:r>
            <a:r>
              <a:rPr lang="en-US" dirty="0" smtClean="0"/>
              <a:t> being the basic type</a:t>
            </a:r>
            <a:endParaRPr lang="en-US" dirty="0"/>
          </a:p>
        </p:txBody>
      </p:sp>
    </p:spTree>
    <p:extLst>
      <p:ext uri="{BB962C8B-B14F-4D97-AF65-F5344CB8AC3E}">
        <p14:creationId xmlns:p14="http://schemas.microsoft.com/office/powerpoint/2010/main" val="274856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schema</a:t>
            </a:r>
            <a:endParaRPr lang="en-US" dirty="0"/>
          </a:p>
        </p:txBody>
      </p:sp>
      <p:sp>
        <p:nvSpPr>
          <p:cNvPr id="3" name="Content Placeholder 2"/>
          <p:cNvSpPr>
            <a:spLocks noGrp="1"/>
          </p:cNvSpPr>
          <p:nvPr>
            <p:ph idx="1"/>
          </p:nvPr>
        </p:nvSpPr>
        <p:spPr/>
        <p:txBody>
          <a:bodyPr>
            <a:normAutofit/>
          </a:bodyPr>
          <a:lstStyle/>
          <a:p>
            <a:r>
              <a:rPr lang="en-US" dirty="0" smtClean="0"/>
              <a:t>Some assertions about the graph:</a:t>
            </a:r>
          </a:p>
          <a:p>
            <a:pPr lvl="1"/>
            <a:r>
              <a:rPr lang="en-US" dirty="0" smtClean="0"/>
              <a:t>It is always the case that each node in the graph has a single containment parent</a:t>
            </a:r>
          </a:p>
          <a:p>
            <a:pPr lvl="2"/>
            <a:r>
              <a:rPr lang="en-US" dirty="0" smtClean="0"/>
              <a:t>If you have multiple, something wrong happened!</a:t>
            </a:r>
          </a:p>
          <a:p>
            <a:pPr lvl="1"/>
            <a:r>
              <a:rPr lang="en-US" dirty="0" smtClean="0"/>
              <a:t>Multiple root parents are only possible for not containment type edges</a:t>
            </a:r>
          </a:p>
          <a:p>
            <a:pPr lvl="1"/>
            <a:r>
              <a:rPr lang="en-US" dirty="0" smtClean="0"/>
              <a:t>There should never be any orphan nodes in the graph</a:t>
            </a:r>
          </a:p>
          <a:p>
            <a:pPr lvl="2"/>
            <a:r>
              <a:rPr lang="en-US" dirty="0" smtClean="0"/>
              <a:t>Always have either children or parents</a:t>
            </a:r>
          </a:p>
          <a:p>
            <a:pPr lvl="1"/>
            <a:r>
              <a:rPr lang="en-US" dirty="0" smtClean="0"/>
              <a:t>All elastic references in the graph must exist in ES</a:t>
            </a:r>
            <a:endParaRPr lang="en-US" dirty="0"/>
          </a:p>
        </p:txBody>
      </p:sp>
    </p:spTree>
    <p:extLst>
      <p:ext uri="{BB962C8B-B14F-4D97-AF65-F5344CB8AC3E}">
        <p14:creationId xmlns:p14="http://schemas.microsoft.com/office/powerpoint/2010/main" val="3417923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a:t>
            </a:r>
            <a:endParaRPr lang="en-US" dirty="0"/>
          </a:p>
        </p:txBody>
      </p:sp>
      <p:sp>
        <p:nvSpPr>
          <p:cNvPr id="3" name="Content Placeholder 2"/>
          <p:cNvSpPr>
            <a:spLocks noGrp="1"/>
          </p:cNvSpPr>
          <p:nvPr>
            <p:ph idx="1"/>
          </p:nvPr>
        </p:nvSpPr>
        <p:spPr/>
        <p:txBody>
          <a:bodyPr/>
          <a:lstStyle/>
          <a:p>
            <a:r>
              <a:rPr lang="en-US" dirty="0" smtClean="0"/>
              <a:t>Structure of the graph for each “workspace”</a:t>
            </a:r>
          </a:p>
          <a:p>
            <a:endParaRPr lang="en-US" dirty="0"/>
          </a:p>
        </p:txBody>
      </p:sp>
      <p:graphicFrame>
        <p:nvGraphicFramePr>
          <p:cNvPr id="4" name="Diagram 3"/>
          <p:cNvGraphicFramePr/>
          <p:nvPr>
            <p:extLst>
              <p:ext uri="{D42A27DB-BD31-4B8C-83A1-F6EECF244321}">
                <p14:modId xmlns:p14="http://schemas.microsoft.com/office/powerpoint/2010/main" val="3104966793"/>
              </p:ext>
            </p:extLst>
          </p:nvPr>
        </p:nvGraphicFramePr>
        <p:xfrm>
          <a:off x="2207492" y="2835564"/>
          <a:ext cx="6253018" cy="33120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9445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a:t>
            </a:r>
            <a:endParaRPr lang="en-US" dirty="0"/>
          </a:p>
        </p:txBody>
      </p:sp>
      <p:sp>
        <p:nvSpPr>
          <p:cNvPr id="3" name="Content Placeholder 2"/>
          <p:cNvSpPr>
            <a:spLocks noGrp="1"/>
          </p:cNvSpPr>
          <p:nvPr>
            <p:ph idx="1"/>
          </p:nvPr>
        </p:nvSpPr>
        <p:spPr/>
        <p:txBody>
          <a:bodyPr>
            <a:normAutofit/>
          </a:bodyPr>
          <a:lstStyle/>
          <a:p>
            <a:r>
              <a:rPr lang="en-US" dirty="0" smtClean="0"/>
              <a:t>Currently we are using </a:t>
            </a:r>
            <a:r>
              <a:rPr lang="en-US" dirty="0" err="1" smtClean="0"/>
              <a:t>ElasticSearch</a:t>
            </a:r>
            <a:r>
              <a:rPr lang="en-US" dirty="0" smtClean="0"/>
              <a:t> 2.0.0 (ES) for storing our node information</a:t>
            </a:r>
          </a:p>
          <a:p>
            <a:r>
              <a:rPr lang="en-US" dirty="0" smtClean="0"/>
              <a:t>All elements are stored in a single </a:t>
            </a:r>
            <a:r>
              <a:rPr lang="en-US" i="1" dirty="0" smtClean="0"/>
              <a:t>index</a:t>
            </a:r>
            <a:endParaRPr lang="en-US" dirty="0" smtClean="0"/>
          </a:p>
          <a:p>
            <a:r>
              <a:rPr lang="en-US" dirty="0" smtClean="0"/>
              <a:t>All commits are saved in a different index (only for commits)</a:t>
            </a:r>
          </a:p>
          <a:p>
            <a:pPr lvl="1"/>
            <a:r>
              <a:rPr lang="en-US" dirty="0" smtClean="0"/>
              <a:t>We can combine them into one also. Currently no strong opinions either way</a:t>
            </a:r>
          </a:p>
          <a:p>
            <a:r>
              <a:rPr lang="en-US" dirty="0" smtClean="0"/>
              <a:t>The </a:t>
            </a:r>
            <a:r>
              <a:rPr lang="en-US" i="1" dirty="0" smtClean="0"/>
              <a:t>mapping</a:t>
            </a:r>
            <a:r>
              <a:rPr lang="en-US" dirty="0" smtClean="0"/>
              <a:t> is stored in </a:t>
            </a:r>
            <a:r>
              <a:rPr lang="en-US" dirty="0" err="1" smtClean="0"/>
              <a:t>mms_mapping.json</a:t>
            </a:r>
            <a:r>
              <a:rPr lang="en-US" dirty="0" smtClean="0"/>
              <a:t> where we specify what all fields for elements are</a:t>
            </a:r>
          </a:p>
          <a:p>
            <a:pPr lvl="1"/>
            <a:r>
              <a:rPr lang="en-US" dirty="0" smtClean="0"/>
              <a:t>Certain fields are not to be “analyzed” by ES, or certain fields are to be treated differently etc. etc. </a:t>
            </a:r>
          </a:p>
          <a:p>
            <a:pPr marL="0" indent="0">
              <a:buNone/>
            </a:pPr>
            <a:endParaRPr lang="en-US" dirty="0"/>
          </a:p>
        </p:txBody>
      </p:sp>
    </p:spTree>
    <p:extLst>
      <p:ext uri="{BB962C8B-B14F-4D97-AF65-F5344CB8AC3E}">
        <p14:creationId xmlns:p14="http://schemas.microsoft.com/office/powerpoint/2010/main" val="3950562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All Consolas">
      <a:majorFont>
        <a:latin typeface="Consolas"/>
        <a:ea typeface=""/>
        <a:cs typeface=""/>
      </a:majorFont>
      <a:minorFont>
        <a:latin typeface="Consolas"/>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7060</TotalTime>
  <Words>1568</Words>
  <Application>Microsoft Office PowerPoint</Application>
  <PresentationFormat>Widescreen</PresentationFormat>
  <Paragraphs>204</Paragraphs>
  <Slides>26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1" baseType="lpstr">
      <vt:lpstr>Arial</vt:lpstr>
      <vt:lpstr>Consolas</vt:lpstr>
      <vt:lpstr>Wingdings 3</vt:lpstr>
      <vt:lpstr>Ion</vt:lpstr>
      <vt:lpstr>Microsoft Excel Worksheet</vt:lpstr>
      <vt:lpstr>mms using elaticSearch and postgres</vt:lpstr>
      <vt:lpstr>General Design</vt:lpstr>
      <vt:lpstr>Graph </vt:lpstr>
      <vt:lpstr>graph</vt:lpstr>
      <vt:lpstr>graph</vt:lpstr>
      <vt:lpstr>Graph schema</vt:lpstr>
      <vt:lpstr>Graph schema</vt:lpstr>
      <vt:lpstr>graph</vt:lpstr>
      <vt:lpstr>NoSQL</vt:lpstr>
      <vt:lpstr>NOSQL</vt:lpstr>
      <vt:lpstr>Document example in es</vt:lpstr>
      <vt:lpstr>Document example in es</vt:lpstr>
      <vt:lpstr>Example webscript in new world: modelpost</vt:lpstr>
      <vt:lpstr>Example webscript in new world: modelget</vt:lpstr>
      <vt:lpstr>General pattern for webscripts</vt:lpstr>
      <vt:lpstr>Search using elastic</vt:lpstr>
      <vt:lpstr>Elastic query dsl usage in mms example</vt:lpstr>
      <vt:lpstr>Elastic query dsl usage in mms example</vt:lpstr>
      <vt:lpstr>Elastic query dsl usage in mms example</vt:lpstr>
      <vt:lpstr>Some finer points</vt:lpstr>
      <vt:lpstr>How to do commits</vt:lpstr>
      <vt:lpstr>How to do branching in past time</vt:lpstr>
      <vt:lpstr>How to do security</vt:lpstr>
      <vt:lpstr>Test status</vt:lpstr>
      <vt:lpstr>PowerPoint Presentation</vt:lpstr>
      <vt:lpstr>Test infrastructure</vt:lpstr>
    </vt:vector>
  </TitlesOfParts>
  <Company>JPL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mms using elaticSearch and postgres</dc:title>
  <dc:creator>Kumar, Rahul (393A)</dc:creator>
  <cp:lastModifiedBy>Kumar, Rahul (393A)</cp:lastModifiedBy>
  <cp:revision>63</cp:revision>
  <dcterms:created xsi:type="dcterms:W3CDTF">2016-02-25T19:20:19Z</dcterms:created>
  <dcterms:modified xsi:type="dcterms:W3CDTF">2016-03-01T17:01:04Z</dcterms:modified>
</cp:coreProperties>
</file>