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4" r:id="rId8"/>
    <p:sldId id="260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8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29344-1F6B-410A-BCFC-45B9CB1D578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AD557C-1200-4DBB-B016-8DDDB1FED3D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462ED516-8DE0-43A3-A154-2D26A94EF02A}" type="parTrans" cxnId="{81329405-CB48-4FA8-B698-869CF68FFA2C}">
      <dgm:prSet/>
      <dgm:spPr/>
      <dgm:t>
        <a:bodyPr/>
        <a:lstStyle/>
        <a:p>
          <a:endParaRPr lang="en-US"/>
        </a:p>
      </dgm:t>
    </dgm:pt>
    <dgm:pt modelId="{66CD4BFA-3E33-41D0-BBE5-F045B03E50BF}" type="sibTrans" cxnId="{81329405-CB48-4FA8-B698-869CF68FFA2C}">
      <dgm:prSet/>
      <dgm:spPr/>
      <dgm:t>
        <a:bodyPr/>
        <a:lstStyle/>
        <a:p>
          <a:endParaRPr lang="en-US"/>
        </a:p>
      </dgm:t>
    </dgm:pt>
    <dgm:pt modelId="{4FC6987C-05CF-4540-99D7-00A63CD6EFF5}">
      <dgm:prSet phldrT="[Text]"/>
      <dgm:spPr/>
      <dgm:t>
        <a:bodyPr/>
        <a:lstStyle/>
        <a:p>
          <a:r>
            <a:rPr lang="en-US" dirty="0" smtClean="0"/>
            <a:t>Commits</a:t>
          </a:r>
          <a:endParaRPr lang="en-US" dirty="0"/>
        </a:p>
      </dgm:t>
    </dgm:pt>
    <dgm:pt modelId="{53024823-43FA-4B19-8346-74A62CE42DC4}" type="parTrans" cxnId="{33DACE1F-AABB-4665-8223-F9C114386337}">
      <dgm:prSet/>
      <dgm:spPr/>
      <dgm:t>
        <a:bodyPr/>
        <a:lstStyle/>
        <a:p>
          <a:endParaRPr lang="en-US"/>
        </a:p>
      </dgm:t>
    </dgm:pt>
    <dgm:pt modelId="{D30CB5B2-1287-430A-89AE-9B00006D7AF7}" type="sibTrans" cxnId="{33DACE1F-AABB-4665-8223-F9C114386337}">
      <dgm:prSet/>
      <dgm:spPr/>
      <dgm:t>
        <a:bodyPr/>
        <a:lstStyle/>
        <a:p>
          <a:endParaRPr lang="en-US"/>
        </a:p>
      </dgm:t>
    </dgm:pt>
    <dgm:pt modelId="{0469A2DA-9116-4614-BD4E-624AB399E1A0}">
      <dgm:prSet phldrT="[Text]"/>
      <dgm:spPr/>
      <dgm:t>
        <a:bodyPr/>
        <a:lstStyle/>
        <a:p>
          <a:r>
            <a:rPr lang="en-US" dirty="0" smtClean="0"/>
            <a:t>Nodes(*Ref)</a:t>
          </a:r>
          <a:endParaRPr lang="en-US" dirty="0"/>
        </a:p>
      </dgm:t>
    </dgm:pt>
    <dgm:pt modelId="{AE8AC036-6C0F-4320-9417-12C81FE08503}" type="parTrans" cxnId="{57856A7F-B345-432F-BCD4-E42BDA8A6AD1}">
      <dgm:prSet/>
      <dgm:spPr/>
      <dgm:t>
        <a:bodyPr/>
        <a:lstStyle/>
        <a:p>
          <a:endParaRPr lang="en-US"/>
        </a:p>
      </dgm:t>
    </dgm:pt>
    <dgm:pt modelId="{F353E6E4-EA69-449A-961C-A807AFDDCFD3}" type="sibTrans" cxnId="{57856A7F-B345-432F-BCD4-E42BDA8A6AD1}">
      <dgm:prSet/>
      <dgm:spPr/>
      <dgm:t>
        <a:bodyPr/>
        <a:lstStyle/>
        <a:p>
          <a:endParaRPr lang="en-US"/>
        </a:p>
      </dgm:t>
    </dgm:pt>
    <dgm:pt modelId="{D997D07F-EA90-4826-8320-4967101C99D7}">
      <dgm:prSet phldrT="[Text]"/>
      <dgm:spPr/>
      <dgm:t>
        <a:bodyPr/>
        <a:lstStyle/>
        <a:p>
          <a:r>
            <a:rPr lang="en-US" dirty="0" smtClean="0"/>
            <a:t>Edges(*Ref)</a:t>
          </a:r>
          <a:endParaRPr lang="en-US" dirty="0"/>
        </a:p>
      </dgm:t>
    </dgm:pt>
    <dgm:pt modelId="{F9063CE5-1EE6-43EA-93EA-47A994711BA6}" type="parTrans" cxnId="{6278A2B5-04A0-4980-83FA-381151ED35DA}">
      <dgm:prSet/>
      <dgm:spPr/>
      <dgm:t>
        <a:bodyPr/>
        <a:lstStyle/>
        <a:p>
          <a:endParaRPr lang="en-US"/>
        </a:p>
      </dgm:t>
    </dgm:pt>
    <dgm:pt modelId="{C1D93ED9-42FE-40D4-B01C-12BFF99482DE}" type="sibTrans" cxnId="{6278A2B5-04A0-4980-83FA-381151ED35DA}">
      <dgm:prSet/>
      <dgm:spPr/>
      <dgm:t>
        <a:bodyPr/>
        <a:lstStyle/>
        <a:p>
          <a:endParaRPr lang="en-US"/>
        </a:p>
      </dgm:t>
    </dgm:pt>
    <dgm:pt modelId="{075C2FE2-E47A-4DF6-A95E-C58BE08E26EB}">
      <dgm:prSet phldrT="[Text]"/>
      <dgm:spPr/>
      <dgm:t>
        <a:bodyPr/>
        <a:lstStyle/>
        <a:p>
          <a:r>
            <a:rPr lang="en-US" dirty="0" smtClean="0"/>
            <a:t>Refs</a:t>
          </a:r>
          <a:endParaRPr lang="en-US" dirty="0"/>
        </a:p>
      </dgm:t>
    </dgm:pt>
    <dgm:pt modelId="{0B6AE92D-0C22-467F-8516-89BA4A4A479A}" type="parTrans" cxnId="{509F5F4B-A182-4C26-BDB2-1ABED4A23058}">
      <dgm:prSet/>
      <dgm:spPr/>
      <dgm:t>
        <a:bodyPr/>
        <a:lstStyle/>
        <a:p>
          <a:endParaRPr lang="en-US"/>
        </a:p>
      </dgm:t>
    </dgm:pt>
    <dgm:pt modelId="{710091A3-2795-4906-AAA3-8F1EDA6A99FF}" type="sibTrans" cxnId="{509F5F4B-A182-4C26-BDB2-1ABED4A23058}">
      <dgm:prSet/>
      <dgm:spPr/>
      <dgm:t>
        <a:bodyPr/>
        <a:lstStyle/>
        <a:p>
          <a:endParaRPr lang="en-US"/>
        </a:p>
      </dgm:t>
    </dgm:pt>
    <dgm:pt modelId="{1588F974-E128-4523-BA76-BBA9FED65134}">
      <dgm:prSet phldrT="[Text]"/>
      <dgm:spPr/>
      <dgm:t>
        <a:bodyPr/>
        <a:lstStyle/>
        <a:p>
          <a:r>
            <a:rPr lang="en-US" dirty="0" smtClean="0"/>
            <a:t>Holding bin</a:t>
          </a:r>
          <a:endParaRPr lang="en-US" dirty="0"/>
        </a:p>
      </dgm:t>
    </dgm:pt>
    <dgm:pt modelId="{8F5D7644-94F6-41B7-9D9F-F2CEED8EFA1D}" type="parTrans" cxnId="{CEE961C8-544B-4736-B0F5-628DEF4566A9}">
      <dgm:prSet/>
      <dgm:spPr/>
      <dgm:t>
        <a:bodyPr/>
        <a:lstStyle/>
        <a:p>
          <a:endParaRPr lang="en-US"/>
        </a:p>
      </dgm:t>
    </dgm:pt>
    <dgm:pt modelId="{04569253-12A8-4F49-9652-3BE605CDBE41}" type="sibTrans" cxnId="{CEE961C8-544B-4736-B0F5-628DEF4566A9}">
      <dgm:prSet/>
      <dgm:spPr/>
      <dgm:t>
        <a:bodyPr/>
        <a:lstStyle/>
        <a:p>
          <a:endParaRPr lang="en-US"/>
        </a:p>
      </dgm:t>
    </dgm:pt>
    <dgm:pt modelId="{6EDEEA48-E055-4E45-8396-39F3F608D1A4}">
      <dgm:prSet phldrT="[Text]"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0A667468-77BE-4ABA-8029-B541D3D208B9}" type="parTrans" cxnId="{18A09273-79B4-4D1B-914E-1A850EF471FA}">
      <dgm:prSet/>
      <dgm:spPr/>
      <dgm:t>
        <a:bodyPr/>
        <a:lstStyle/>
        <a:p>
          <a:endParaRPr lang="en-US"/>
        </a:p>
      </dgm:t>
    </dgm:pt>
    <dgm:pt modelId="{F0CDAAC3-922C-47FE-BD00-B377B3A8A0A3}" type="sibTrans" cxnId="{18A09273-79B4-4D1B-914E-1A850EF471FA}">
      <dgm:prSet/>
      <dgm:spPr/>
      <dgm:t>
        <a:bodyPr/>
        <a:lstStyle/>
        <a:p>
          <a:endParaRPr lang="en-US"/>
        </a:p>
      </dgm:t>
    </dgm:pt>
    <dgm:pt modelId="{27FE0C07-9C5F-4BA8-AC47-A33735D16538}">
      <dgm:prSet phldrT="[Text]"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F2B1625C-6190-4614-AD9A-BCBCA6C78FF7}" type="parTrans" cxnId="{0202F6A3-DF68-44DE-A5EC-6E119FB0F2AF}">
      <dgm:prSet/>
      <dgm:spPr/>
      <dgm:t>
        <a:bodyPr/>
        <a:lstStyle/>
        <a:p>
          <a:endParaRPr lang="en-US"/>
        </a:p>
      </dgm:t>
    </dgm:pt>
    <dgm:pt modelId="{0CC05AE5-9782-48F2-98D9-C95BC70B86C1}" type="sibTrans" cxnId="{0202F6A3-DF68-44DE-A5EC-6E119FB0F2AF}">
      <dgm:prSet/>
      <dgm:spPr/>
      <dgm:t>
        <a:bodyPr/>
        <a:lstStyle/>
        <a:p>
          <a:endParaRPr lang="en-US"/>
        </a:p>
      </dgm:t>
    </dgm:pt>
    <dgm:pt modelId="{321AD4C9-2662-4B02-B8E9-92CBAE840A30}" type="pres">
      <dgm:prSet presAssocID="{0A229344-1F6B-410A-BCFC-45B9CB1D578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4AE8D3-B9A5-43E1-A3F0-ACD806B64FE2}" type="pres">
      <dgm:prSet presAssocID="{D3AD557C-1200-4DBB-B016-8DDDB1FED3D0}" presName="root1" presStyleCnt="0"/>
      <dgm:spPr/>
    </dgm:pt>
    <dgm:pt modelId="{84C51477-877D-4E73-BF8B-3834A5025213}" type="pres">
      <dgm:prSet presAssocID="{D3AD557C-1200-4DBB-B016-8DDDB1FED3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7E273-F1EF-4ADE-A1A9-33FD62659949}" type="pres">
      <dgm:prSet presAssocID="{D3AD557C-1200-4DBB-B016-8DDDB1FED3D0}" presName="level2hierChild" presStyleCnt="0"/>
      <dgm:spPr/>
    </dgm:pt>
    <dgm:pt modelId="{7DA69754-C4D9-44A4-9B1E-0709E34D53F7}" type="pres">
      <dgm:prSet presAssocID="{53024823-43FA-4B19-8346-74A62CE42DC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87D4D84-BF2E-4D65-B064-D57BC0FC8539}" type="pres">
      <dgm:prSet presAssocID="{53024823-43FA-4B19-8346-74A62CE42DC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014B05A-98DC-4365-B7C8-D32714EF537F}" type="pres">
      <dgm:prSet presAssocID="{4FC6987C-05CF-4540-99D7-00A63CD6EFF5}" presName="root2" presStyleCnt="0"/>
      <dgm:spPr/>
    </dgm:pt>
    <dgm:pt modelId="{6DE27D27-52FF-429F-81CE-525EC80CF063}" type="pres">
      <dgm:prSet presAssocID="{4FC6987C-05CF-4540-99D7-00A63CD6EFF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8F357E-32C3-4FAB-8E22-E0558426F410}" type="pres">
      <dgm:prSet presAssocID="{4FC6987C-05CF-4540-99D7-00A63CD6EFF5}" presName="level3hierChild" presStyleCnt="0"/>
      <dgm:spPr/>
    </dgm:pt>
    <dgm:pt modelId="{93F37B2A-AC8F-47B8-992D-6DF42A8D5B81}" type="pres">
      <dgm:prSet presAssocID="{AE8AC036-6C0F-4320-9417-12C81FE08503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1962ED7-7377-4F42-8029-00ABF571EAFF}" type="pres">
      <dgm:prSet presAssocID="{AE8AC036-6C0F-4320-9417-12C81FE0850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FCFFFE2-362B-4070-89CB-F97B4516F9E0}" type="pres">
      <dgm:prSet presAssocID="{0469A2DA-9116-4614-BD4E-624AB399E1A0}" presName="root2" presStyleCnt="0"/>
      <dgm:spPr/>
    </dgm:pt>
    <dgm:pt modelId="{684454DC-6055-4C42-8FCC-E072538D638C}" type="pres">
      <dgm:prSet presAssocID="{0469A2DA-9116-4614-BD4E-624AB399E1A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09DB3-EE31-40CF-AB72-6B8B17C54FF6}" type="pres">
      <dgm:prSet presAssocID="{0469A2DA-9116-4614-BD4E-624AB399E1A0}" presName="level3hierChild" presStyleCnt="0"/>
      <dgm:spPr/>
    </dgm:pt>
    <dgm:pt modelId="{75FBFCDF-AFD7-4240-B4AE-1987BC7B08E1}" type="pres">
      <dgm:prSet presAssocID="{8F5D7644-94F6-41B7-9D9F-F2CEED8EFA1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42BA48E-C5BD-4F50-8E1E-A532E57C88C4}" type="pres">
      <dgm:prSet presAssocID="{8F5D7644-94F6-41B7-9D9F-F2CEED8EFA1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578273BD-559F-4494-B94D-55BFD2DBA9B0}" type="pres">
      <dgm:prSet presAssocID="{1588F974-E128-4523-BA76-BBA9FED65134}" presName="root2" presStyleCnt="0"/>
      <dgm:spPr/>
    </dgm:pt>
    <dgm:pt modelId="{D23A8DD6-018C-42A4-B71B-C72AEE27E238}" type="pres">
      <dgm:prSet presAssocID="{1588F974-E128-4523-BA76-BBA9FED6513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D89E2-3ADC-4DB9-A70E-732C7F0721BD}" type="pres">
      <dgm:prSet presAssocID="{1588F974-E128-4523-BA76-BBA9FED65134}" presName="level3hierChild" presStyleCnt="0"/>
      <dgm:spPr/>
    </dgm:pt>
    <dgm:pt modelId="{6E2D7779-B5D9-4AE2-B510-6EB1B8EEA0E1}" type="pres">
      <dgm:prSet presAssocID="{F2B1625C-6190-4614-AD9A-BCBCA6C78FF7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D1F3E77B-FBF4-4BDA-AC04-9AB12B9F504E}" type="pres">
      <dgm:prSet presAssocID="{F2B1625C-6190-4614-AD9A-BCBCA6C78FF7}" presName="connTx" presStyleLbl="parChTrans1D4" presStyleIdx="0" presStyleCnt="1"/>
      <dgm:spPr/>
      <dgm:t>
        <a:bodyPr/>
        <a:lstStyle/>
        <a:p>
          <a:endParaRPr lang="en-US"/>
        </a:p>
      </dgm:t>
    </dgm:pt>
    <dgm:pt modelId="{3402E61D-268F-4CC1-8BFD-0CA65529200B}" type="pres">
      <dgm:prSet presAssocID="{27FE0C07-9C5F-4BA8-AC47-A33735D16538}" presName="root2" presStyleCnt="0"/>
      <dgm:spPr/>
    </dgm:pt>
    <dgm:pt modelId="{07910475-6D77-45B5-BB3A-E579D753FB40}" type="pres">
      <dgm:prSet presAssocID="{27FE0C07-9C5F-4BA8-AC47-A33735D1653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D6D04-2102-4917-99F5-8247AB4F7471}" type="pres">
      <dgm:prSet presAssocID="{27FE0C07-9C5F-4BA8-AC47-A33735D16538}" presName="level3hierChild" presStyleCnt="0"/>
      <dgm:spPr/>
    </dgm:pt>
    <dgm:pt modelId="{2889A7E5-1F40-42F8-9315-478D696696C2}" type="pres">
      <dgm:prSet presAssocID="{0A667468-77BE-4ABA-8029-B541D3D208B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E39D3B54-87A8-410F-86A7-15CEDFE0C42F}" type="pres">
      <dgm:prSet presAssocID="{0A667468-77BE-4ABA-8029-B541D3D208B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DAC48FB4-F408-4F85-8F91-61B8BA046671}" type="pres">
      <dgm:prSet presAssocID="{6EDEEA48-E055-4E45-8396-39F3F608D1A4}" presName="root2" presStyleCnt="0"/>
      <dgm:spPr/>
    </dgm:pt>
    <dgm:pt modelId="{96C4AEA1-B249-4271-B862-66FF6EBCE9BC}" type="pres">
      <dgm:prSet presAssocID="{6EDEEA48-E055-4E45-8396-39F3F608D1A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BF9FE-0CF3-4611-8914-6E06C307C1C8}" type="pres">
      <dgm:prSet presAssocID="{6EDEEA48-E055-4E45-8396-39F3F608D1A4}" presName="level3hierChild" presStyleCnt="0"/>
      <dgm:spPr/>
    </dgm:pt>
    <dgm:pt modelId="{98A2CF74-F1B8-4CD9-9E99-0164E41F4F1D}" type="pres">
      <dgm:prSet presAssocID="{F9063CE5-1EE6-43EA-93EA-47A994711BA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7381F41-A2ED-47AD-9240-BACDBD0F9256}" type="pres">
      <dgm:prSet presAssocID="{F9063CE5-1EE6-43EA-93EA-47A994711BA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105C202-5B94-4CE2-8C51-0FBE24098580}" type="pres">
      <dgm:prSet presAssocID="{D997D07F-EA90-4826-8320-4967101C99D7}" presName="root2" presStyleCnt="0"/>
      <dgm:spPr/>
    </dgm:pt>
    <dgm:pt modelId="{6867005C-FB9A-4200-B439-D9C1FC1F1807}" type="pres">
      <dgm:prSet presAssocID="{D997D07F-EA90-4826-8320-4967101C99D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3A9F7-DE06-4983-AD5E-FDA43DD0F573}" type="pres">
      <dgm:prSet presAssocID="{D997D07F-EA90-4826-8320-4967101C99D7}" presName="level3hierChild" presStyleCnt="0"/>
      <dgm:spPr/>
    </dgm:pt>
    <dgm:pt modelId="{7AD1340E-E433-4DE0-AAD4-86F6BC633E7E}" type="pres">
      <dgm:prSet presAssocID="{0B6AE92D-0C22-467F-8516-89BA4A4A479A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BF417EB-AF59-4C67-9055-6EF89F83C233}" type="pres">
      <dgm:prSet presAssocID="{0B6AE92D-0C22-467F-8516-89BA4A4A479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4DAF95F-01F2-4C91-8AAB-B16831C9F818}" type="pres">
      <dgm:prSet presAssocID="{075C2FE2-E47A-4DF6-A95E-C58BE08E26EB}" presName="root2" presStyleCnt="0"/>
      <dgm:spPr/>
    </dgm:pt>
    <dgm:pt modelId="{810CC5B5-CB8D-44D9-A721-690BF636F417}" type="pres">
      <dgm:prSet presAssocID="{075C2FE2-E47A-4DF6-A95E-C58BE08E26EB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29280-35D5-415B-9F07-33BF2CC687A7}" type="pres">
      <dgm:prSet presAssocID="{075C2FE2-E47A-4DF6-A95E-C58BE08E26EB}" presName="level3hierChild" presStyleCnt="0"/>
      <dgm:spPr/>
    </dgm:pt>
  </dgm:ptLst>
  <dgm:cxnLst>
    <dgm:cxn modelId="{0202F6A3-DF68-44DE-A5EC-6E119FB0F2AF}" srcId="{1588F974-E128-4523-BA76-BBA9FED65134}" destId="{27FE0C07-9C5F-4BA8-AC47-A33735D16538}" srcOrd="0" destOrd="0" parTransId="{F2B1625C-6190-4614-AD9A-BCBCA6C78FF7}" sibTransId="{0CC05AE5-9782-48F2-98D9-C95BC70B86C1}"/>
    <dgm:cxn modelId="{F2252253-76C8-484D-8D2D-E5A7C2C8B61A}" type="presOf" srcId="{0A229344-1F6B-410A-BCFC-45B9CB1D5782}" destId="{321AD4C9-2662-4B02-B8E9-92CBAE840A30}" srcOrd="0" destOrd="0" presId="urn:microsoft.com/office/officeart/2008/layout/HorizontalMultiLevelHierarchy"/>
    <dgm:cxn modelId="{19DCE52C-0C2B-4170-806A-7A1C94E0C91C}" type="presOf" srcId="{F9063CE5-1EE6-43EA-93EA-47A994711BA6}" destId="{98A2CF74-F1B8-4CD9-9E99-0164E41F4F1D}" srcOrd="0" destOrd="0" presId="urn:microsoft.com/office/officeart/2008/layout/HorizontalMultiLevelHierarchy"/>
    <dgm:cxn modelId="{2B9B2C33-C6F8-424D-8910-5E8A1B6C48E7}" type="presOf" srcId="{D997D07F-EA90-4826-8320-4967101C99D7}" destId="{6867005C-FB9A-4200-B439-D9C1FC1F1807}" srcOrd="0" destOrd="0" presId="urn:microsoft.com/office/officeart/2008/layout/HorizontalMultiLevelHierarchy"/>
    <dgm:cxn modelId="{0625CBBC-CAEA-4102-8A78-B3E3202E6610}" type="presOf" srcId="{0B6AE92D-0C22-467F-8516-89BA4A4A479A}" destId="{9BF417EB-AF59-4C67-9055-6EF89F83C233}" srcOrd="1" destOrd="0" presId="urn:microsoft.com/office/officeart/2008/layout/HorizontalMultiLevelHierarchy"/>
    <dgm:cxn modelId="{33DACE1F-AABB-4665-8223-F9C114386337}" srcId="{D3AD557C-1200-4DBB-B016-8DDDB1FED3D0}" destId="{4FC6987C-05CF-4540-99D7-00A63CD6EFF5}" srcOrd="0" destOrd="0" parTransId="{53024823-43FA-4B19-8346-74A62CE42DC4}" sibTransId="{D30CB5B2-1287-430A-89AE-9B00006D7AF7}"/>
    <dgm:cxn modelId="{FB6CEDD2-A766-4935-AA36-A7F0A3FD86CA}" type="presOf" srcId="{53024823-43FA-4B19-8346-74A62CE42DC4}" destId="{7DA69754-C4D9-44A4-9B1E-0709E34D53F7}" srcOrd="0" destOrd="0" presId="urn:microsoft.com/office/officeart/2008/layout/HorizontalMultiLevelHierarchy"/>
    <dgm:cxn modelId="{4A642F8B-CB36-47B7-A114-D881D5B51746}" type="presOf" srcId="{1588F974-E128-4523-BA76-BBA9FED65134}" destId="{D23A8DD6-018C-42A4-B71B-C72AEE27E238}" srcOrd="0" destOrd="0" presId="urn:microsoft.com/office/officeart/2008/layout/HorizontalMultiLevelHierarchy"/>
    <dgm:cxn modelId="{20719DDD-8709-45BE-91F5-82E66DEEEC59}" type="presOf" srcId="{F2B1625C-6190-4614-AD9A-BCBCA6C78FF7}" destId="{D1F3E77B-FBF4-4BDA-AC04-9AB12B9F504E}" srcOrd="1" destOrd="0" presId="urn:microsoft.com/office/officeart/2008/layout/HorizontalMultiLevelHierarchy"/>
    <dgm:cxn modelId="{35DAE398-CE49-4C49-8406-EE6CCFF7273D}" type="presOf" srcId="{27FE0C07-9C5F-4BA8-AC47-A33735D16538}" destId="{07910475-6D77-45B5-BB3A-E579D753FB40}" srcOrd="0" destOrd="0" presId="urn:microsoft.com/office/officeart/2008/layout/HorizontalMultiLevelHierarchy"/>
    <dgm:cxn modelId="{8628C107-4BF3-4FC0-BE6D-1B43BBC83F3A}" type="presOf" srcId="{8F5D7644-94F6-41B7-9D9F-F2CEED8EFA1D}" destId="{942BA48E-C5BD-4F50-8E1E-A532E57C88C4}" srcOrd="1" destOrd="0" presId="urn:microsoft.com/office/officeart/2008/layout/HorizontalMultiLevelHierarchy"/>
    <dgm:cxn modelId="{8B5ED881-0D98-44F6-A741-754DF7F7728A}" type="presOf" srcId="{F2B1625C-6190-4614-AD9A-BCBCA6C78FF7}" destId="{6E2D7779-B5D9-4AE2-B510-6EB1B8EEA0E1}" srcOrd="0" destOrd="0" presId="urn:microsoft.com/office/officeart/2008/layout/HorizontalMultiLevelHierarchy"/>
    <dgm:cxn modelId="{D089C4C5-8E45-4BE6-A28E-00CB6928D242}" type="presOf" srcId="{53024823-43FA-4B19-8346-74A62CE42DC4}" destId="{B87D4D84-BF2E-4D65-B064-D57BC0FC8539}" srcOrd="1" destOrd="0" presId="urn:microsoft.com/office/officeart/2008/layout/HorizontalMultiLevelHierarchy"/>
    <dgm:cxn modelId="{81329405-CB48-4FA8-B698-869CF68FFA2C}" srcId="{0A229344-1F6B-410A-BCFC-45B9CB1D5782}" destId="{D3AD557C-1200-4DBB-B016-8DDDB1FED3D0}" srcOrd="0" destOrd="0" parTransId="{462ED516-8DE0-43A3-A154-2D26A94EF02A}" sibTransId="{66CD4BFA-3E33-41D0-BBE5-F045B03E50BF}"/>
    <dgm:cxn modelId="{DA197203-317C-448A-90AD-71892C33241C}" type="presOf" srcId="{0B6AE92D-0C22-467F-8516-89BA4A4A479A}" destId="{7AD1340E-E433-4DE0-AAD4-86F6BC633E7E}" srcOrd="0" destOrd="0" presId="urn:microsoft.com/office/officeart/2008/layout/HorizontalMultiLevelHierarchy"/>
    <dgm:cxn modelId="{35E83174-7EB7-40B2-A371-41AA83F81A9D}" type="presOf" srcId="{AE8AC036-6C0F-4320-9417-12C81FE08503}" destId="{11962ED7-7377-4F42-8029-00ABF571EAFF}" srcOrd="1" destOrd="0" presId="urn:microsoft.com/office/officeart/2008/layout/HorizontalMultiLevelHierarchy"/>
    <dgm:cxn modelId="{18A09273-79B4-4D1B-914E-1A850EF471FA}" srcId="{0469A2DA-9116-4614-BD4E-624AB399E1A0}" destId="{6EDEEA48-E055-4E45-8396-39F3F608D1A4}" srcOrd="1" destOrd="0" parTransId="{0A667468-77BE-4ABA-8029-B541D3D208B9}" sibTransId="{F0CDAAC3-922C-47FE-BD00-B377B3A8A0A3}"/>
    <dgm:cxn modelId="{31CC8292-FD03-4868-A6A7-19A41780F2DA}" type="presOf" srcId="{0A667468-77BE-4ABA-8029-B541D3D208B9}" destId="{2889A7E5-1F40-42F8-9315-478D696696C2}" srcOrd="0" destOrd="0" presId="urn:microsoft.com/office/officeart/2008/layout/HorizontalMultiLevelHierarchy"/>
    <dgm:cxn modelId="{D323C9CC-7B28-454C-8044-3894CB4F4603}" type="presOf" srcId="{AE8AC036-6C0F-4320-9417-12C81FE08503}" destId="{93F37B2A-AC8F-47B8-992D-6DF42A8D5B81}" srcOrd="0" destOrd="0" presId="urn:microsoft.com/office/officeart/2008/layout/HorizontalMultiLevelHierarchy"/>
    <dgm:cxn modelId="{7EA6E5CD-8296-4CDA-8D48-3B7FBC5DC32D}" type="presOf" srcId="{8F5D7644-94F6-41B7-9D9F-F2CEED8EFA1D}" destId="{75FBFCDF-AFD7-4240-B4AE-1987BC7B08E1}" srcOrd="0" destOrd="0" presId="urn:microsoft.com/office/officeart/2008/layout/HorizontalMultiLevelHierarchy"/>
    <dgm:cxn modelId="{3AFCE111-36B5-45CE-8B76-6F51757A63AB}" type="presOf" srcId="{075C2FE2-E47A-4DF6-A95E-C58BE08E26EB}" destId="{810CC5B5-CB8D-44D9-A721-690BF636F417}" srcOrd="0" destOrd="0" presId="urn:microsoft.com/office/officeart/2008/layout/HorizontalMultiLevelHierarchy"/>
    <dgm:cxn modelId="{5D5CE61C-C3D0-4E38-AF22-518EDB7D95DF}" type="presOf" srcId="{0A667468-77BE-4ABA-8029-B541D3D208B9}" destId="{E39D3B54-87A8-410F-86A7-15CEDFE0C42F}" srcOrd="1" destOrd="0" presId="urn:microsoft.com/office/officeart/2008/layout/HorizontalMultiLevelHierarchy"/>
    <dgm:cxn modelId="{561F7861-CFC5-4170-A30D-D9FCE6CB8365}" type="presOf" srcId="{D3AD557C-1200-4DBB-B016-8DDDB1FED3D0}" destId="{84C51477-877D-4E73-BF8B-3834A5025213}" srcOrd="0" destOrd="0" presId="urn:microsoft.com/office/officeart/2008/layout/HorizontalMultiLevelHierarchy"/>
    <dgm:cxn modelId="{42B78A1B-E32C-4D6B-B7C1-32B2D4919168}" type="presOf" srcId="{F9063CE5-1EE6-43EA-93EA-47A994711BA6}" destId="{37381F41-A2ED-47AD-9240-BACDBD0F9256}" srcOrd="1" destOrd="0" presId="urn:microsoft.com/office/officeart/2008/layout/HorizontalMultiLevelHierarchy"/>
    <dgm:cxn modelId="{D362C348-A6F3-4280-9E15-A6E9905691D8}" type="presOf" srcId="{0469A2DA-9116-4614-BD4E-624AB399E1A0}" destId="{684454DC-6055-4C42-8FCC-E072538D638C}" srcOrd="0" destOrd="0" presId="urn:microsoft.com/office/officeart/2008/layout/HorizontalMultiLevelHierarchy"/>
    <dgm:cxn modelId="{509F5F4B-A182-4C26-BDB2-1ABED4A23058}" srcId="{D3AD557C-1200-4DBB-B016-8DDDB1FED3D0}" destId="{075C2FE2-E47A-4DF6-A95E-C58BE08E26EB}" srcOrd="3" destOrd="0" parTransId="{0B6AE92D-0C22-467F-8516-89BA4A4A479A}" sibTransId="{710091A3-2795-4906-AAA3-8F1EDA6A99FF}"/>
    <dgm:cxn modelId="{96C78ADF-5C11-4A4F-B606-DCACD61CB20A}" type="presOf" srcId="{4FC6987C-05CF-4540-99D7-00A63CD6EFF5}" destId="{6DE27D27-52FF-429F-81CE-525EC80CF063}" srcOrd="0" destOrd="0" presId="urn:microsoft.com/office/officeart/2008/layout/HorizontalMultiLevelHierarchy"/>
    <dgm:cxn modelId="{57856A7F-B345-432F-BCD4-E42BDA8A6AD1}" srcId="{D3AD557C-1200-4DBB-B016-8DDDB1FED3D0}" destId="{0469A2DA-9116-4614-BD4E-624AB399E1A0}" srcOrd="1" destOrd="0" parTransId="{AE8AC036-6C0F-4320-9417-12C81FE08503}" sibTransId="{F353E6E4-EA69-449A-961C-A807AFDDCFD3}"/>
    <dgm:cxn modelId="{CEE961C8-544B-4736-B0F5-628DEF4566A9}" srcId="{0469A2DA-9116-4614-BD4E-624AB399E1A0}" destId="{1588F974-E128-4523-BA76-BBA9FED65134}" srcOrd="0" destOrd="0" parTransId="{8F5D7644-94F6-41B7-9D9F-F2CEED8EFA1D}" sibTransId="{04569253-12A8-4F49-9652-3BE605CDBE41}"/>
    <dgm:cxn modelId="{6278A2B5-04A0-4980-83FA-381151ED35DA}" srcId="{D3AD557C-1200-4DBB-B016-8DDDB1FED3D0}" destId="{D997D07F-EA90-4826-8320-4967101C99D7}" srcOrd="2" destOrd="0" parTransId="{F9063CE5-1EE6-43EA-93EA-47A994711BA6}" sibTransId="{C1D93ED9-42FE-40D4-B01C-12BFF99482DE}"/>
    <dgm:cxn modelId="{CC8CE9A2-5B45-44A4-90DC-EC7FBE8A8AD9}" type="presOf" srcId="{6EDEEA48-E055-4E45-8396-39F3F608D1A4}" destId="{96C4AEA1-B249-4271-B862-66FF6EBCE9BC}" srcOrd="0" destOrd="0" presId="urn:microsoft.com/office/officeart/2008/layout/HorizontalMultiLevelHierarchy"/>
    <dgm:cxn modelId="{C2E2DC53-B2BC-4AAE-96AB-98FF02F6A964}" type="presParOf" srcId="{321AD4C9-2662-4B02-B8E9-92CBAE840A30}" destId="{374AE8D3-B9A5-43E1-A3F0-ACD806B64FE2}" srcOrd="0" destOrd="0" presId="urn:microsoft.com/office/officeart/2008/layout/HorizontalMultiLevelHierarchy"/>
    <dgm:cxn modelId="{364E7D5B-A7EA-4FAB-97BB-E4E4716E0968}" type="presParOf" srcId="{374AE8D3-B9A5-43E1-A3F0-ACD806B64FE2}" destId="{84C51477-877D-4E73-BF8B-3834A5025213}" srcOrd="0" destOrd="0" presId="urn:microsoft.com/office/officeart/2008/layout/HorizontalMultiLevelHierarchy"/>
    <dgm:cxn modelId="{BA70333E-F707-4A7F-B220-F8D1C82D19A9}" type="presParOf" srcId="{374AE8D3-B9A5-43E1-A3F0-ACD806B64FE2}" destId="{9897E273-F1EF-4ADE-A1A9-33FD62659949}" srcOrd="1" destOrd="0" presId="urn:microsoft.com/office/officeart/2008/layout/HorizontalMultiLevelHierarchy"/>
    <dgm:cxn modelId="{BA6B8746-8ED7-48AE-9B8B-30A380C6E80B}" type="presParOf" srcId="{9897E273-F1EF-4ADE-A1A9-33FD62659949}" destId="{7DA69754-C4D9-44A4-9B1E-0709E34D53F7}" srcOrd="0" destOrd="0" presId="urn:microsoft.com/office/officeart/2008/layout/HorizontalMultiLevelHierarchy"/>
    <dgm:cxn modelId="{5A8CA576-6D02-4B69-9955-447FBF0D62A8}" type="presParOf" srcId="{7DA69754-C4D9-44A4-9B1E-0709E34D53F7}" destId="{B87D4D84-BF2E-4D65-B064-D57BC0FC8539}" srcOrd="0" destOrd="0" presId="urn:microsoft.com/office/officeart/2008/layout/HorizontalMultiLevelHierarchy"/>
    <dgm:cxn modelId="{8647AF4A-56EF-46E5-BA93-6EF1F00AA56D}" type="presParOf" srcId="{9897E273-F1EF-4ADE-A1A9-33FD62659949}" destId="{2014B05A-98DC-4365-B7C8-D32714EF537F}" srcOrd="1" destOrd="0" presId="urn:microsoft.com/office/officeart/2008/layout/HorizontalMultiLevelHierarchy"/>
    <dgm:cxn modelId="{580F0896-6FBF-453F-813A-2389CC255700}" type="presParOf" srcId="{2014B05A-98DC-4365-B7C8-D32714EF537F}" destId="{6DE27D27-52FF-429F-81CE-525EC80CF063}" srcOrd="0" destOrd="0" presId="urn:microsoft.com/office/officeart/2008/layout/HorizontalMultiLevelHierarchy"/>
    <dgm:cxn modelId="{04EC7012-07EE-42C6-88B8-61147E7DC0E6}" type="presParOf" srcId="{2014B05A-98DC-4365-B7C8-D32714EF537F}" destId="{E98F357E-32C3-4FAB-8E22-E0558426F410}" srcOrd="1" destOrd="0" presId="urn:microsoft.com/office/officeart/2008/layout/HorizontalMultiLevelHierarchy"/>
    <dgm:cxn modelId="{0C6BD1F6-39B0-4F3F-A32C-66907428C043}" type="presParOf" srcId="{9897E273-F1EF-4ADE-A1A9-33FD62659949}" destId="{93F37B2A-AC8F-47B8-992D-6DF42A8D5B81}" srcOrd="2" destOrd="0" presId="urn:microsoft.com/office/officeart/2008/layout/HorizontalMultiLevelHierarchy"/>
    <dgm:cxn modelId="{DC8A8190-EE31-45FB-A9FA-7774A33B7CF9}" type="presParOf" srcId="{93F37B2A-AC8F-47B8-992D-6DF42A8D5B81}" destId="{11962ED7-7377-4F42-8029-00ABF571EAFF}" srcOrd="0" destOrd="0" presId="urn:microsoft.com/office/officeart/2008/layout/HorizontalMultiLevelHierarchy"/>
    <dgm:cxn modelId="{4018F13D-2F10-4665-B0AD-DA177BE473EF}" type="presParOf" srcId="{9897E273-F1EF-4ADE-A1A9-33FD62659949}" destId="{4FCFFFE2-362B-4070-89CB-F97B4516F9E0}" srcOrd="3" destOrd="0" presId="urn:microsoft.com/office/officeart/2008/layout/HorizontalMultiLevelHierarchy"/>
    <dgm:cxn modelId="{B7DFF040-D2C4-4702-B96F-209C4B43EE73}" type="presParOf" srcId="{4FCFFFE2-362B-4070-89CB-F97B4516F9E0}" destId="{684454DC-6055-4C42-8FCC-E072538D638C}" srcOrd="0" destOrd="0" presId="urn:microsoft.com/office/officeart/2008/layout/HorizontalMultiLevelHierarchy"/>
    <dgm:cxn modelId="{88737E5A-9AA1-4E29-8698-F09169B71418}" type="presParOf" srcId="{4FCFFFE2-362B-4070-89CB-F97B4516F9E0}" destId="{71609DB3-EE31-40CF-AB72-6B8B17C54FF6}" srcOrd="1" destOrd="0" presId="urn:microsoft.com/office/officeart/2008/layout/HorizontalMultiLevelHierarchy"/>
    <dgm:cxn modelId="{6C2A0E9F-DA25-4FFA-A7A8-B51274137238}" type="presParOf" srcId="{71609DB3-EE31-40CF-AB72-6B8B17C54FF6}" destId="{75FBFCDF-AFD7-4240-B4AE-1987BC7B08E1}" srcOrd="0" destOrd="0" presId="urn:microsoft.com/office/officeart/2008/layout/HorizontalMultiLevelHierarchy"/>
    <dgm:cxn modelId="{855BF53D-434E-4363-9A09-C7D652CD84DA}" type="presParOf" srcId="{75FBFCDF-AFD7-4240-B4AE-1987BC7B08E1}" destId="{942BA48E-C5BD-4F50-8E1E-A532E57C88C4}" srcOrd="0" destOrd="0" presId="urn:microsoft.com/office/officeart/2008/layout/HorizontalMultiLevelHierarchy"/>
    <dgm:cxn modelId="{A8F2462E-24F1-49B1-97A1-057B2F79F241}" type="presParOf" srcId="{71609DB3-EE31-40CF-AB72-6B8B17C54FF6}" destId="{578273BD-559F-4494-B94D-55BFD2DBA9B0}" srcOrd="1" destOrd="0" presId="urn:microsoft.com/office/officeart/2008/layout/HorizontalMultiLevelHierarchy"/>
    <dgm:cxn modelId="{93BA8D35-697F-46C9-8B90-5AD4529B9620}" type="presParOf" srcId="{578273BD-559F-4494-B94D-55BFD2DBA9B0}" destId="{D23A8DD6-018C-42A4-B71B-C72AEE27E238}" srcOrd="0" destOrd="0" presId="urn:microsoft.com/office/officeart/2008/layout/HorizontalMultiLevelHierarchy"/>
    <dgm:cxn modelId="{1D7C55CF-DD32-45E6-B8E6-3190BD04B792}" type="presParOf" srcId="{578273BD-559F-4494-B94D-55BFD2DBA9B0}" destId="{3A3D89E2-3ADC-4DB9-A70E-732C7F0721BD}" srcOrd="1" destOrd="0" presId="urn:microsoft.com/office/officeart/2008/layout/HorizontalMultiLevelHierarchy"/>
    <dgm:cxn modelId="{EFEE1AAD-1971-449D-A0BC-2004CEA23E1D}" type="presParOf" srcId="{3A3D89E2-3ADC-4DB9-A70E-732C7F0721BD}" destId="{6E2D7779-B5D9-4AE2-B510-6EB1B8EEA0E1}" srcOrd="0" destOrd="0" presId="urn:microsoft.com/office/officeart/2008/layout/HorizontalMultiLevelHierarchy"/>
    <dgm:cxn modelId="{4A622F14-7816-4D88-A8CD-063CEE64DCE5}" type="presParOf" srcId="{6E2D7779-B5D9-4AE2-B510-6EB1B8EEA0E1}" destId="{D1F3E77B-FBF4-4BDA-AC04-9AB12B9F504E}" srcOrd="0" destOrd="0" presId="urn:microsoft.com/office/officeart/2008/layout/HorizontalMultiLevelHierarchy"/>
    <dgm:cxn modelId="{C1917235-97E5-4838-96AE-AA1147B7E249}" type="presParOf" srcId="{3A3D89E2-3ADC-4DB9-A70E-732C7F0721BD}" destId="{3402E61D-268F-4CC1-8BFD-0CA65529200B}" srcOrd="1" destOrd="0" presId="urn:microsoft.com/office/officeart/2008/layout/HorizontalMultiLevelHierarchy"/>
    <dgm:cxn modelId="{DA7A6752-1521-4321-8BD7-062665900985}" type="presParOf" srcId="{3402E61D-268F-4CC1-8BFD-0CA65529200B}" destId="{07910475-6D77-45B5-BB3A-E579D753FB40}" srcOrd="0" destOrd="0" presId="urn:microsoft.com/office/officeart/2008/layout/HorizontalMultiLevelHierarchy"/>
    <dgm:cxn modelId="{5652E9E3-06DD-48D5-9518-50429CA711DD}" type="presParOf" srcId="{3402E61D-268F-4CC1-8BFD-0CA65529200B}" destId="{42FD6D04-2102-4917-99F5-8247AB4F7471}" srcOrd="1" destOrd="0" presId="urn:microsoft.com/office/officeart/2008/layout/HorizontalMultiLevelHierarchy"/>
    <dgm:cxn modelId="{EC55BE9D-8E71-447E-8B26-0FFAA91C6706}" type="presParOf" srcId="{71609DB3-EE31-40CF-AB72-6B8B17C54FF6}" destId="{2889A7E5-1F40-42F8-9315-478D696696C2}" srcOrd="2" destOrd="0" presId="urn:microsoft.com/office/officeart/2008/layout/HorizontalMultiLevelHierarchy"/>
    <dgm:cxn modelId="{6DE9F4B1-78BF-4BC2-B80F-51122626F06D}" type="presParOf" srcId="{2889A7E5-1F40-42F8-9315-478D696696C2}" destId="{E39D3B54-87A8-410F-86A7-15CEDFE0C42F}" srcOrd="0" destOrd="0" presId="urn:microsoft.com/office/officeart/2008/layout/HorizontalMultiLevelHierarchy"/>
    <dgm:cxn modelId="{D037AF54-A53F-4724-8BD0-2DC091F47BB0}" type="presParOf" srcId="{71609DB3-EE31-40CF-AB72-6B8B17C54FF6}" destId="{DAC48FB4-F408-4F85-8F91-61B8BA046671}" srcOrd="3" destOrd="0" presId="urn:microsoft.com/office/officeart/2008/layout/HorizontalMultiLevelHierarchy"/>
    <dgm:cxn modelId="{C43A4579-E64E-4C1C-B3C0-A22D4ADE5A7B}" type="presParOf" srcId="{DAC48FB4-F408-4F85-8F91-61B8BA046671}" destId="{96C4AEA1-B249-4271-B862-66FF6EBCE9BC}" srcOrd="0" destOrd="0" presId="urn:microsoft.com/office/officeart/2008/layout/HorizontalMultiLevelHierarchy"/>
    <dgm:cxn modelId="{07C0476E-A128-4E2F-8CE5-7D22F8D01CDE}" type="presParOf" srcId="{DAC48FB4-F408-4F85-8F91-61B8BA046671}" destId="{76CBF9FE-0CF3-4611-8914-6E06C307C1C8}" srcOrd="1" destOrd="0" presId="urn:microsoft.com/office/officeart/2008/layout/HorizontalMultiLevelHierarchy"/>
    <dgm:cxn modelId="{5AA3A364-BB01-436A-A0F6-2D8D78FC3EC5}" type="presParOf" srcId="{9897E273-F1EF-4ADE-A1A9-33FD62659949}" destId="{98A2CF74-F1B8-4CD9-9E99-0164E41F4F1D}" srcOrd="4" destOrd="0" presId="urn:microsoft.com/office/officeart/2008/layout/HorizontalMultiLevelHierarchy"/>
    <dgm:cxn modelId="{63EF42D4-FDE1-4262-A22C-ACCCF8E953AB}" type="presParOf" srcId="{98A2CF74-F1B8-4CD9-9E99-0164E41F4F1D}" destId="{37381F41-A2ED-47AD-9240-BACDBD0F9256}" srcOrd="0" destOrd="0" presId="urn:microsoft.com/office/officeart/2008/layout/HorizontalMultiLevelHierarchy"/>
    <dgm:cxn modelId="{36EEC8A6-52C8-495D-9CEB-CD28F51BFBAB}" type="presParOf" srcId="{9897E273-F1EF-4ADE-A1A9-33FD62659949}" destId="{1105C202-5B94-4CE2-8C51-0FBE24098580}" srcOrd="5" destOrd="0" presId="urn:microsoft.com/office/officeart/2008/layout/HorizontalMultiLevelHierarchy"/>
    <dgm:cxn modelId="{70679BB0-6298-4B81-B10E-445C1C68274B}" type="presParOf" srcId="{1105C202-5B94-4CE2-8C51-0FBE24098580}" destId="{6867005C-FB9A-4200-B439-D9C1FC1F1807}" srcOrd="0" destOrd="0" presId="urn:microsoft.com/office/officeart/2008/layout/HorizontalMultiLevelHierarchy"/>
    <dgm:cxn modelId="{1F3A926F-BA0E-4778-8E62-94179E364726}" type="presParOf" srcId="{1105C202-5B94-4CE2-8C51-0FBE24098580}" destId="{D0F3A9F7-DE06-4983-AD5E-FDA43DD0F573}" srcOrd="1" destOrd="0" presId="urn:microsoft.com/office/officeart/2008/layout/HorizontalMultiLevelHierarchy"/>
    <dgm:cxn modelId="{1549B1EA-E846-4A27-BA33-0F3B51EE6F2F}" type="presParOf" srcId="{9897E273-F1EF-4ADE-A1A9-33FD62659949}" destId="{7AD1340E-E433-4DE0-AAD4-86F6BC633E7E}" srcOrd="6" destOrd="0" presId="urn:microsoft.com/office/officeart/2008/layout/HorizontalMultiLevelHierarchy"/>
    <dgm:cxn modelId="{AFA53C86-F6CF-4056-821E-5C321C9BD6E0}" type="presParOf" srcId="{7AD1340E-E433-4DE0-AAD4-86F6BC633E7E}" destId="{9BF417EB-AF59-4C67-9055-6EF89F83C233}" srcOrd="0" destOrd="0" presId="urn:microsoft.com/office/officeart/2008/layout/HorizontalMultiLevelHierarchy"/>
    <dgm:cxn modelId="{F47A47D1-31B9-4688-8F91-39B0F2FB2F47}" type="presParOf" srcId="{9897E273-F1EF-4ADE-A1A9-33FD62659949}" destId="{94DAF95F-01F2-4C91-8AAB-B16831C9F818}" srcOrd="7" destOrd="0" presId="urn:microsoft.com/office/officeart/2008/layout/HorizontalMultiLevelHierarchy"/>
    <dgm:cxn modelId="{6D126279-B302-4A69-9DD2-82FDB5340049}" type="presParOf" srcId="{94DAF95F-01F2-4C91-8AAB-B16831C9F818}" destId="{810CC5B5-CB8D-44D9-A721-690BF636F417}" srcOrd="0" destOrd="0" presId="urn:microsoft.com/office/officeart/2008/layout/HorizontalMultiLevelHierarchy"/>
    <dgm:cxn modelId="{C9B86D3E-3B98-4608-AFA2-6C76EDFFCD07}" type="presParOf" srcId="{94DAF95F-01F2-4C91-8AAB-B16831C9F818}" destId="{00A29280-35D5-415B-9F07-33BF2CC687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1340E-E433-4DE0-AAD4-86F6BC633E7E}">
      <dsp:nvSpPr>
        <dsp:cNvPr id="0" name=""/>
        <dsp:cNvSpPr/>
      </dsp:nvSpPr>
      <dsp:spPr>
        <a:xfrm>
          <a:off x="489688" y="1656003"/>
          <a:ext cx="320087" cy="914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914885"/>
              </a:lnTo>
              <a:lnTo>
                <a:pt x="320087" y="91488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500" y="2089213"/>
        <a:ext cx="48463" cy="48463"/>
      </dsp:txXfrm>
    </dsp:sp>
    <dsp:sp modelId="{98A2CF74-F1B8-4CD9-9E99-0164E41F4F1D}">
      <dsp:nvSpPr>
        <dsp:cNvPr id="0" name=""/>
        <dsp:cNvSpPr/>
      </dsp:nvSpPr>
      <dsp:spPr>
        <a:xfrm>
          <a:off x="489688" y="1656003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304961"/>
              </a:lnTo>
              <a:lnTo>
                <a:pt x="320087" y="3049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8679" y="1797431"/>
        <a:ext cx="22105" cy="22105"/>
      </dsp:txXfrm>
    </dsp:sp>
    <dsp:sp modelId="{2889A7E5-1F40-42F8-9315-478D696696C2}">
      <dsp:nvSpPr>
        <dsp:cNvPr id="0" name=""/>
        <dsp:cNvSpPr/>
      </dsp:nvSpPr>
      <dsp:spPr>
        <a:xfrm>
          <a:off x="2410214" y="1351041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304961"/>
              </a:lnTo>
              <a:lnTo>
                <a:pt x="320087" y="304961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9206" y="1492469"/>
        <a:ext cx="22105" cy="22105"/>
      </dsp:txXfrm>
    </dsp:sp>
    <dsp:sp modelId="{6E2D7779-B5D9-4AE2-B510-6EB1B8EEA0E1}">
      <dsp:nvSpPr>
        <dsp:cNvPr id="0" name=""/>
        <dsp:cNvSpPr/>
      </dsp:nvSpPr>
      <dsp:spPr>
        <a:xfrm>
          <a:off x="4330741" y="1000359"/>
          <a:ext cx="3200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087" y="4572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2783" y="1038077"/>
        <a:ext cx="16004" cy="16004"/>
      </dsp:txXfrm>
    </dsp:sp>
    <dsp:sp modelId="{75FBFCDF-AFD7-4240-B4AE-1987BC7B08E1}">
      <dsp:nvSpPr>
        <dsp:cNvPr id="0" name=""/>
        <dsp:cNvSpPr/>
      </dsp:nvSpPr>
      <dsp:spPr>
        <a:xfrm>
          <a:off x="2410214" y="1046079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304961"/>
              </a:moveTo>
              <a:lnTo>
                <a:pt x="160043" y="304961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9206" y="1187507"/>
        <a:ext cx="22105" cy="22105"/>
      </dsp:txXfrm>
    </dsp:sp>
    <dsp:sp modelId="{93F37B2A-AC8F-47B8-992D-6DF42A8D5B81}">
      <dsp:nvSpPr>
        <dsp:cNvPr id="0" name=""/>
        <dsp:cNvSpPr/>
      </dsp:nvSpPr>
      <dsp:spPr>
        <a:xfrm>
          <a:off x="489688" y="1351041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304961"/>
              </a:moveTo>
              <a:lnTo>
                <a:pt x="160043" y="304961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8679" y="1492469"/>
        <a:ext cx="22105" cy="22105"/>
      </dsp:txXfrm>
    </dsp:sp>
    <dsp:sp modelId="{7DA69754-C4D9-44A4-9B1E-0709E34D53F7}">
      <dsp:nvSpPr>
        <dsp:cNvPr id="0" name=""/>
        <dsp:cNvSpPr/>
      </dsp:nvSpPr>
      <dsp:spPr>
        <a:xfrm>
          <a:off x="489688" y="741117"/>
          <a:ext cx="320087" cy="914885"/>
        </a:xfrm>
        <a:custGeom>
          <a:avLst/>
          <a:gdLst/>
          <a:ahLst/>
          <a:cxnLst/>
          <a:rect l="0" t="0" r="0" b="0"/>
          <a:pathLst>
            <a:path>
              <a:moveTo>
                <a:pt x="0" y="914885"/>
              </a:moveTo>
              <a:lnTo>
                <a:pt x="160043" y="914885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500" y="1174328"/>
        <a:ext cx="48463" cy="48463"/>
      </dsp:txXfrm>
    </dsp:sp>
    <dsp:sp modelId="{84C51477-877D-4E73-BF8B-3834A5025213}">
      <dsp:nvSpPr>
        <dsp:cNvPr id="0" name=""/>
        <dsp:cNvSpPr/>
      </dsp:nvSpPr>
      <dsp:spPr>
        <a:xfrm rot="16200000">
          <a:off x="-1038330" y="1412033"/>
          <a:ext cx="2568098" cy="487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Project</a:t>
          </a:r>
          <a:endParaRPr lang="en-US" sz="3300" kern="1200" dirty="0"/>
        </a:p>
      </dsp:txBody>
      <dsp:txXfrm>
        <a:off x="-1038330" y="1412033"/>
        <a:ext cx="2568098" cy="487938"/>
      </dsp:txXfrm>
    </dsp:sp>
    <dsp:sp modelId="{6DE27D27-52FF-429F-81CE-525EC80CF063}">
      <dsp:nvSpPr>
        <dsp:cNvPr id="0" name=""/>
        <dsp:cNvSpPr/>
      </dsp:nvSpPr>
      <dsp:spPr>
        <a:xfrm>
          <a:off x="809776" y="497148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Commits</a:t>
          </a:r>
          <a:endParaRPr lang="en-US" sz="2000" kern="1200" dirty="0"/>
        </a:p>
      </dsp:txBody>
      <dsp:txXfrm>
        <a:off x="809776" y="497148"/>
        <a:ext cx="1600438" cy="487938"/>
      </dsp:txXfrm>
    </dsp:sp>
    <dsp:sp modelId="{684454DC-6055-4C42-8FCC-E072538D638C}">
      <dsp:nvSpPr>
        <dsp:cNvPr id="0" name=""/>
        <dsp:cNvSpPr/>
      </dsp:nvSpPr>
      <dsp:spPr>
        <a:xfrm>
          <a:off x="809776" y="1107071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Nodes(*Ref)</a:t>
          </a:r>
          <a:endParaRPr lang="en-US" sz="2000" kern="1200" dirty="0"/>
        </a:p>
      </dsp:txBody>
      <dsp:txXfrm>
        <a:off x="809776" y="1107071"/>
        <a:ext cx="1600438" cy="487938"/>
      </dsp:txXfrm>
    </dsp:sp>
    <dsp:sp modelId="{D23A8DD6-018C-42A4-B71B-C72AEE27E238}">
      <dsp:nvSpPr>
        <dsp:cNvPr id="0" name=""/>
        <dsp:cNvSpPr/>
      </dsp:nvSpPr>
      <dsp:spPr>
        <a:xfrm>
          <a:off x="2730302" y="802110"/>
          <a:ext cx="1600438" cy="4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Holding bin</a:t>
          </a:r>
          <a:endParaRPr lang="en-US" sz="2000" kern="1200" dirty="0"/>
        </a:p>
      </dsp:txBody>
      <dsp:txXfrm>
        <a:off x="2730302" y="802110"/>
        <a:ext cx="1600438" cy="487938"/>
      </dsp:txXfrm>
    </dsp:sp>
    <dsp:sp modelId="{07910475-6D77-45B5-BB3A-E579D753FB40}">
      <dsp:nvSpPr>
        <dsp:cNvPr id="0" name=""/>
        <dsp:cNvSpPr/>
      </dsp:nvSpPr>
      <dsp:spPr>
        <a:xfrm>
          <a:off x="4650829" y="802110"/>
          <a:ext cx="1600438" cy="487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elements</a:t>
          </a:r>
          <a:endParaRPr lang="en-US" sz="2000" kern="1200" dirty="0"/>
        </a:p>
      </dsp:txBody>
      <dsp:txXfrm>
        <a:off x="4650829" y="802110"/>
        <a:ext cx="1600438" cy="487938"/>
      </dsp:txXfrm>
    </dsp:sp>
    <dsp:sp modelId="{96C4AEA1-B249-4271-B862-66FF6EBCE9BC}">
      <dsp:nvSpPr>
        <dsp:cNvPr id="0" name=""/>
        <dsp:cNvSpPr/>
      </dsp:nvSpPr>
      <dsp:spPr>
        <a:xfrm>
          <a:off x="2730302" y="1412033"/>
          <a:ext cx="1600438" cy="4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elements</a:t>
          </a:r>
          <a:endParaRPr lang="en-US" sz="2000" kern="1200" dirty="0"/>
        </a:p>
      </dsp:txBody>
      <dsp:txXfrm>
        <a:off x="2730302" y="1412033"/>
        <a:ext cx="1600438" cy="487938"/>
      </dsp:txXfrm>
    </dsp:sp>
    <dsp:sp modelId="{6867005C-FB9A-4200-B439-D9C1FC1F1807}">
      <dsp:nvSpPr>
        <dsp:cNvPr id="0" name=""/>
        <dsp:cNvSpPr/>
      </dsp:nvSpPr>
      <dsp:spPr>
        <a:xfrm>
          <a:off x="809776" y="1716995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Edges(*Ref)</a:t>
          </a:r>
          <a:endParaRPr lang="en-US" sz="2000" kern="1200" dirty="0"/>
        </a:p>
      </dsp:txBody>
      <dsp:txXfrm>
        <a:off x="809776" y="1716995"/>
        <a:ext cx="1600438" cy="487938"/>
      </dsp:txXfrm>
    </dsp:sp>
    <dsp:sp modelId="{810CC5B5-CB8D-44D9-A721-690BF636F417}">
      <dsp:nvSpPr>
        <dsp:cNvPr id="0" name=""/>
        <dsp:cNvSpPr/>
      </dsp:nvSpPr>
      <dsp:spPr>
        <a:xfrm>
          <a:off x="809776" y="2326918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Refs</a:t>
          </a:r>
          <a:endParaRPr lang="en-US" sz="2000" kern="1200" dirty="0"/>
        </a:p>
      </dsp:txBody>
      <dsp:txXfrm>
        <a:off x="809776" y="2326918"/>
        <a:ext cx="1600438" cy="487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34.67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27045BE-AF80-4309-9686-D04FF33E5308}" emma:medium="tactile" emma:mode="ink">
          <msink:context xmlns:msink="http://schemas.microsoft.com/ink/2010/main" type="inkDrawing" rotatedBoundingBox="7380,5665 23025,5603 23037,8597 7392,8659" semanticType="enclosure" shapeName="Other">
            <msink:sourceLink direction="with" ref="{5936C11B-3B8A-4AAE-A0F3-32C512C9A77C}"/>
          </msink:context>
        </emma:interpretation>
      </emma:emma>
    </inkml:annotationXML>
    <inkml:trace contextRef="#ctx0" brushRef="#br0">60 16 24 0,'-9'-12'12'0,"5"8"-1"16,4 4 13-16,0 0-21 0,0 4 0 15,0 0 3-15,0 4 0 16,0 4-5-16,0 3 0 16,0 16 6-16,0 8 0 15,0 11-1-15,-4 9 0 16,-1 6-1-16,1-3 0 16,-5 12-1-16,5 0 0 15,-1 27-1-15,5-1 0 16,-4 9 0-16,-5-8 1 15,5 4-2-15,4-1 1 16,0 9-1-16,9-5 0 16,-1-15 0-16,1 4 0 0,0-11 0 15,0-9 0-15,-1-7-1 16,-3 0 1-16,-1 0-1 16,0 3 0-16,-8 1 0 15,0 0 0-15,4-8-1 16,-5-4 1-16,1 0-1 15,0-4 1-15,4-12-2 16,4-7 1-16,0-12-3 16,5-3 1-16,0-5-4 15,-1-4 0-15,-3-7-4 16,-5 0 1-16,0 4-6 16,0-5 0-16,4 9-4 15,-13-8 0-15</inkml:trace>
    <inkml:trace contextRef="#ctx0" brushRef="#br0" timeOffset="1951.6486">-119 16 25 0,'-4'-12'12'0,"13"1"-6"16,-9 11 12-16,0 0-17 16,0 0 1-16,13 0 1 15,4 0 1-15,9 0-5 16,5 0 1-16,8-8 2 15,0 0 1-15,5 0 0 16,13 1 0-16,4-1-2 16,4 0 1-16,-4 0-1 0,5 5 1 15,8 3-2-15,9-4 1 16,-13-4-1-16,4-4 0 16,9 5 0-16,8-1 0 15,-8 0 0-15,13 0 0 16,4 0 0-16,-8-3 0 15,0 7 0-15,4 4 0 16,0 0-1-16,-9 0 1 16,9 0 0-16,4-8 1 0,-13 4 0 15,9 0 0-15,13-3 1 16,14-5 1-16,25 0 0 16,22 1 0-16,9 3-1 15,13 0 1-15,17 1-1 16,-8 7 0-16,13 0-2 15,-5-4 1-15,1 8-1 16,8 3 1-16,-9-7 0 16,9 4 1-16,0 4-1 15,9-4 1-15,-4-4-1 16,8 0 1-16,-4 0-2 16,0 0 1-16,-1 8 0 15,-16-5 0-15,4-3 0 16,-5 0 0-16,-13 0 0 15,9 4 0-15,-4-4 0 16,4 4 0-16,-9 0-1 0,14 4 1 16,-18-4-1-16,0 0 1 15,4-4-1-15,0 3 0 16,5-3 0-16,-13 0 1 16,12-11-1-16,-8 3 0 15,-8 0 0-15,12-3 1 16,-9-1 0-16,10 8 0 15,-5-4-1-15,4-3 0 16,-4 3 0-16,-4-4 1 16,-1 1-1-16,1-1 0 15,-5 8 1-15,-9-7 0 0,1-5 0 16,4 4 1-16,4 5-1 16,-13-5 0-16,9 0 0 15,0 5 0-15,4 3-1 16,-17-4 0-16,8-4 0 15,1 5 0-15,-9-1 0 16,-18-4 0-16,-13 1 0 16,5-1 1-16,-14 0 0 15,-17 5 1-15,-13 3-1 16,-26 4 1-16,-4 4-1 16,-14-4 1-16,0 4-1 15,-4-1 1-15,-13 5-1 16,-4 4 0-16,-5 3-1 15,-4 5 1-15,0-1-1 16,-5 8 1-16,-4 0-1 0,0 4 1 16,5 0-1-16,-1 8 1 15,-4 15-1-15,-4 1 1 16,0 11-1-16,4 7 0 31,0 9 0-31,0-1 1 0,0-11-1 0,0-4 1 16,5 8-1-16,-1-1 0 15,5 1 0-15,0 7 1 16,-1 1-1-16,1-8 0 16,0-9 0-16,0-2 1 15,0-5 0-15,-5-8 0 16,1-11 0-16,-1-8 0 0,1-4 0 16,-5-4 0-16,0 1 0 15,-5-5 0-15,6 0-1 16,-10-3 0-16,0-1 0 15,-4-3 1-15,0 0-1 16,-4-1 1-16,0 1-1 16,-10-4 0-16,10 7 0 15,0-7 0-15,-1 4 0 16,1-5 0-16,4 1 0 16,0-4 1-16,0 4-1 15,0-4 0-15,0-1 0 16,-4-3 0-16,4 4 0 15,-5 0 0-15,1 0-2 16,0-4 0-16,-1 4-8 16,-8 0 0-16,-9 4-12 15,0-5 1-15</inkml:trace>
    <inkml:trace contextRef="#ctx0" brushRef="#br0" timeOffset="3761.9264">130 2564 22 0,'-13'0'11'0,"21"-8"-4"0,-8 8 11 0,5 0-16 16,-5 0 1-16,4-4 2 15,5 0 0-15,0 0-6 16,4-3 1-16,9-1 4 16,8 0 1-16,9 0-2 15,9 1 1-15,9-5-2 16,17 4 1-16,9 0-2 15,4-7 1-15,18-1-1 16,17-3 1-16,22-8 0 16,18-8 0-16,25 4 1 15,14 0 0-15,4-8 0 16,4 8 0-16,14 8-1 0,-1 3 0 16,5 5-1-16,0-1 1 15,17 5-1-15,1 3 1 16,-1-4-2-16,22 1 1 15,-9 3-1-15,10 0 1 16,-10 1-1-16,-4-1 0 16,13 0 0-16,-4 4 0 15,-9-4 0-15,0 4 1 16,4 1-1-16,-4-5 1 16,-4 4 0-16,4-8 0 15,9 5-1-15,0 3 1 0,-18-8-1 16,4 4 1-16,-8 4 0 15,-13-7 1-15,9-1 0 16,-14 4 0-16,-12-3 0 16,12-1 0-16,-8 4 0 15,-13-3 0-15,12 7-1 16,-3 0 0-16,-1 0-1 16,-12 4 0-16,-1-4 0 15,-8 4 0-15,-5-11 0 16,-13-1 1-16,4 0 0 15,-8 1 0-15,0 3 0 16,-13 0 0-16,4 0 0 16,0 5 0-16,-5 6-1 15,1 1 1-15,-18-4-1 16,5-4 0-16,4 4 0 16,-13 0 0-16,0 4 0 0,-9 0 1 15,0-4-2-15,0 0 1 16,-4 4 0-16,-13 4 1 15,-9-4-1-15,0 0 0 16,-9 3 0-16,-4-3 0 16,0-4 0-16,0 4 0 15,4 4 0-15,0-4 0 16,-8 0 0-16,-5-1 0 16,-4-3 0-16,8 0 1 15,-17 4-1-15,-4-4 0 0,-5 0 0 16,1-4 0-16,-5 8 0 15,0 0 0-15,-1-4 0 16,-3-4 1-16,0 4-1 16,-5-4 1-16,0 1-1 15,-8-1 0-15,-5 0 1 16,-4 4 0-16,0 0-1 16,-5-4 1-16,-4 4-1 15,0-4 1-15,-4 0-1 16,0 0 1-16,-1 0-1 15,-3 4 1-15,-5 0 0 16,0 0 0-16,0 0-1 16,0 0 1-16,0-7 0 15,0-1 0-15,-5-4 0 16,1 1 0-16,-5-5 0 0,-8-7 0 16,-5-8-1-16,-4-8 1 15,-9-11-4-15,4-8 0 16,10-5-14-16,3 5 1 15,9-4-6-15,5-27 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5.816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2C1D03B-4734-4BD1-B7DE-6F9B2A4B046C}" emma:medium="tactile" emma:mode="ink">
          <msink:context xmlns:msink="http://schemas.microsoft.com/ink/2010/main" type="inkDrawing" rotatedBoundingBox="16968,13343 20100,13328 20104,14197 16972,14212" semanticType="enclosure" shapeName="Other">
            <msink:destinationLink direction="to" ref="{F854B895-3F79-4850-AF01-0919F7BF1BDC}"/>
          </msink:context>
        </emma:interpretation>
      </emma:emma>
    </inkml:annotationXML>
    <inkml:trace contextRef="#ctx0" brushRef="#br0">-2936-2583 26 0,'8'-7'13'0,"1"11"-2"16,-9-4 14-16,0-4-23 15,-4 4 1-15,-5-4 0 16,-4 4 0-16,-9 0-4 16,0 0 1-16,-21 0 2 15,-14 0 1-15,0 0-1 16,-21-4 1-16,-18 4 0 15,0 4 0-15,-9 7 0 16,-8 0 1-16,-5 9-1 16,-13 7 1-16,4 4-2 15,10 0 0-15,-10 15-1 16,31-3 1-16,9 4-1 16,13-2 1-16,17-6-1 15,18 0 0-15,12-1-1 0,19-3 1 16,16 0-1-16,23 4 1 15,13-8-1-15,21-9 1 16,27-6-1-16,-1 3 0 16,36 4 0-16,-18-7 1 15,17-4-1-15,10-1 0 16,-1 5 0-16,5-9 0 16,-1-3 0-16,5 0 1 15,-4 0-1-15,8 0 0 0,-17-4 0 16,0-8 0-16,4 0 0 15,-4-3 0-15,-9 11 0 16,-9-8 0-16,-8-7 0 16,-13-1 0-16,-9-7 0 15,-5 0 1-15,-4-1-1 16,-4-2 1-16,-13-1 0 16,-9-8 1-16,-9 0 0 15,-13 0 1-15,-8-7 0 16,-14 3 0-16,-13 0 0 15,-17-3 0-15,-9 0-1 16,-13-1 0-16,-21 0-1 16,-27 1 1-16,-27-1-1 15,-25 4 0-15,-22 2 0 16,-31 2 0-16,-13 8-5 16,-25-5 0-16,7 17-12 15,5 15 0-15,40 4-5 0,34-16 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8.30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6E3671D1-7AED-4652-8CE4-FB42E8E2B71E}" emma:medium="tactile" emma:mode="ink">
          <msink:context xmlns:msink="http://schemas.microsoft.com/ink/2010/main" type="inkDrawing" rotatedBoundingBox="19644,17406 20104,13927 20150,13933 19690,17412" semanticType="verticalRange" shapeName="Line">
            <msink:sourceLink direction="with" ref="{9E58A086-CBC4-4064-B37B-A213106CF8B3}"/>
          </msink:context>
        </emma:interpretation>
      </emma:emma>
    </inkml:annotationXML>
    <inkml:trace contextRef="#ctx0" brushRef="#br0">-1511-2074 23 0,'0'-16'11'0,"0"4"2"0,0 5 9 15,0-1-19-15,4 0 1 0,-4 8 2 16,5-8 0-16,-1 1-6 16,-4 7 0-16,5 4 6 15,-1 3 0-15,-4 13-1 16,-4 15 0-16,-5 7-1 16,-4 20 1-16,0 20-2 15,0 34 0-15,-9 12 0 16,-4 26 0-16,4 40 0 15,-4-12 0-15,4 28 0 16,0 11 0-16,-4-8-1 16,-4-1 1-1,-13 75-1 1,3-39 1-16,10-46-2 16,4-24 1-16,4-23-2 15,4-27 1-15,5-24-2 16,0-15 1-16,4-23-8 15,5-7 1-15,4-21-11 0,13-3 0 16,-4-27-2-16,4-24 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20.94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25A7AFD-DAC2-4E8D-A1D2-20A0CF413C22}" emma:medium="tactile" emma:mode="ink">
          <msink:context xmlns:msink="http://schemas.microsoft.com/ink/2010/main" type="writingRegion" rotatedBoundingBox="8933,8574 19141,8669 19095,13643 8886,13548"/>
        </emma:interpretation>
      </emma:emma>
    </inkml:annotationXML>
    <inkml:traceGroup>
      <inkml:annotationXML>
        <emma:emma xmlns:emma="http://www.w3.org/2003/04/emma" version="1.0">
          <emma:interpretation id="{C5F0B8BB-8F46-4EAA-A1B9-EBE481AC0DA2}" emma:medium="tactile" emma:mode="ink">
            <msink:context xmlns:msink="http://schemas.microsoft.com/ink/2010/main" type="paragraph" rotatedBoundingBox="11942,8827 17686,8507 17731,9314 11987,96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4F269E9-0E5E-4604-8665-2B6D624E16FA}" emma:medium="tactile" emma:mode="ink">
              <msink:context xmlns:msink="http://schemas.microsoft.com/ink/2010/main" type="line" rotatedBoundingBox="11942,8827 17686,8507 17731,9314 11987,9634">
                <msink:destinationLink direction="with" ref="{A439886D-449C-4F5A-8413-556209EE889A}"/>
                <msink:destinationLink direction="with" ref="{CBB13372-6DC9-450C-A523-1503A93AE71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C82A67F-3263-4C6A-881B-4248304D25B1}" emma:medium="tactile" emma:mode="ink">
                <msink:context xmlns:msink="http://schemas.microsoft.com/ink/2010/main" type="inkWord" rotatedBoundingBox="11942,8827 17686,8507 17731,9314 11987,9634"/>
              </emma:interpretation>
              <emma:one-of disjunction-type="recognition" id="oneOf0">
                <emma:interpretation id="interp0" emma:lang="en-US" emma:confidence="0">
                  <emma:literal>WEB APP's</emma:literal>
                </emma:interpretation>
                <emma:interpretation id="interp1" emma:lang="en-US" emma:confidence="0">
                  <emma:literal>WEB APP</emma:literal>
                </emma:interpretation>
                <emma:interpretation id="interp2" emma:lang="en-US" emma:confidence="0">
                  <emma:literal>WEB APP'</emma:literal>
                </emma:interpretation>
                <emma:interpretation id="interp3" emma:lang="en-US" emma:confidence="0">
                  <emma:literal>LeBlanc's</emma:literal>
                </emma:interpretation>
                <emma:interpretation id="interp4" emma:lang="en-US" emma:confidence="0">
                  <emma:literal>LeBlanc''</emma:literal>
                </emma:interpretation>
              </emma:one-of>
            </emma:emma>
          </inkml:annotationXML>
          <inkml:trace contextRef="#ctx0" brushRef="#br0">2984 138 42 0,'-39'12'21'0,"-9"7"-25"16,35-7 44-16,-9 7-37 16,-4 8 1-16,-5 4 0 15,5 4 0-15,4 0-6 16,9 4 1-16,13-4 4 15,9-12 0-15,8 0-2 16,9-3 0-16,5-5-4 16,8-3 0-16,9-4-4 0,0 0 0 15,-4-16-3-15,-5-4 1 16,0-7-1-16,-4-5 1 16,-4-7 4-16,-5-7 1 15,-4 3 7-15,-5 0 0 16,-4 8 5-16,-4 3 0 15,0 9 0-15,-9 15 0 16,4 8-1-16,-4 7 1 16,0 8-3-16,-4 8 0 15,-1 8-3-15,-3 0 0 16,-1-4-1-16,0 0 1 0,0 0-6 16,1-4 1-16,3-4-7 15,1-8 1-15,0-7-6 16,8-12 0-16</inkml:trace>
          <inkml:trace contextRef="#ctx0" brushRef="#br0" timeOffset="314.9115">3272 258 39 0,'17'-62'19'0,"10"-15"-18"16,-14 65 32-16,4 1-33 16,5 3 0-16,4 0 0 15,5 8 0-15,-1 8 0 16,-4 7 0-16,-4 9 0 15,-4 3 0-15,-5 0 0 16,-13 4 0-16,-13 0 0 16,-5-4 1-16,-8-4 0 0,-5 4 1 15,-3-3 1-15,7-5 0 16,6-3 0-16,3-1 0 16,5-3 0-16,4-1 1 15,9 1-1-15,9 0 0 16,8-1-2-16,5 1 1 15,4-4-1-15,5-1 0 16,-1 1-6-16,10 4 0 16,8-8-9-16,-9 0 1 15,9 0-3-15,-9-4 1 16</inkml:trace>
          <inkml:trace contextRef="#ctx0" brushRef="#br0" timeOffset="511.6662">3913 80 47 0,'-4'0'23'0,"-1"35"-26"15,10-20 46-15,-1 13-42 16,5 7 0-16,0-1 0 16,-1 9 0-16,-3 0-4 15,3-1 0-15,1-3-7 16,0-8 1-16,4 0-5 15,4-8 0-15</inkml:trace>
          <inkml:trace contextRef="#ctx0" brushRef="#br0" timeOffset="705.3895">4284 134 39 0,'4'-4'19'0,"-8"55"-19"0,4-36 32 15,4 13-32-15,-4 3 1 16,0 3 0-16,-4 5 1 16,0 0-5-16,-1 0 0 15,1-8-4-15,0-4 0 16,4 0-5-16,-9-7 1 0</inkml:trace>
          <inkml:trace contextRef="#ctx0" brushRef="#br0" timeOffset="960.9346">4258 123 42 0,'0'-55'21'0,"4"32"-23"15,1 15 39-15,3 1-37 16,14-1 0-16,0-4 0 16,17 8 0-16,-4 1 0 15,-4-1 0-15,-1 4-1 16,-4 4 1-16,-4 3-1 15,-4 5 1-15,-10-4-1 16,-8 11 1-16,-4 4 0 16,-5 12 0-16,-17-4-1 15,0 4 1-15,-13-4-5 16,4 0 0-16,4 0-7 0,9-4 1 16</inkml:trace>
          <inkml:trace contextRef="#ctx0" brushRef="#br0" timeOffset="2130.498">4755-66 39 0,'13'-39'19'0,"53"16"-19"15,-49 15 26-15,5 4-26 0,13 4 0 16,17 0-7-16,1 0 1 16,3-4 4-16,10 4 0 15,4-4-6-15,-1 4 1 16,-3 0 0-16,-5 0 1 15,-13-4 4-15,-9 4 1 16,-8-3 3-16,-5-1 0 16,-4 0 4-16,-5 4 0 15,-8 0-1-15,-14 4 1 16,-8 3-1-16,-8 9 1 16,-6 3-2-16,-3 8 0 0,4 1-2 15,4-1 0-15,9 4 0 16,13 4 0-16,8 0-2 15,10-4 1-15,12 0-1 16,1 3 1-16,8 5-1 16,1-4 1-16,3-4 1 15,-4 4 1-15,-8-8 1 16,-9 4 1-16,-14-7 0 16,-21 3 0-16,-8-12 0 15,-23 5 1-15,-17-1-7 16,-13-11 0-16,-9 15-15 15,-13 0 1-15</inkml:trace>
          <inkml:trace contextRef="#ctx0" brushRef="#br0" timeOffset="1186.564">4890 54 53 0,'14'-12'26'0,"-1"20"-28"0,-5-4 49 0,1 4-45 16,-5 15 0-16,5 4 1 15,0 16 1-15,0 3-5 16,-1 1 0-16,-3-5 3 15,-5 9 0 1,-5-1-14 0,1-11 0-16,-9-4-5 15,0-12 0-15</inkml:trace>
          <inkml:trace contextRef="#ctx0" brushRef="#br0" timeOffset="-3062.509">161 26 19 0,'-4'-20'9'0,"-5"13"-4"0,9 7 10 0,0 0-14 16,0 0 1-16,0 4 0 15,0 3 1-15,0 9-2 16,0 7 0-16,-4 20 3 16,-5 7 0-16,-4 12-1 15,-4 4 1-15,-5-4-1 16,0 8 1-16,5-8-2 15,3-4 0-15,6-7-1 16,-1-13 1-16,5-7 0 16,-1-7 1-16,1-9 0 15,4-11 0-15,4-8-1 16,5-11 0-16,4-5-1 16,5-3 1-16,-1 4-2 15,0 3 0-15,1 4-2 0,4 1 1 16,0 3-1-16,4 4 0 15,9 12 0-15,0 7 0 16,4 5 0-16,-4-5 1 16,4 1 0-16,5-1 1 15,8-7 1-15,-4-4 0 16,4-8 1-16,-4-11 0 16,-8-5 0-16,-10-7 0 15,-8 8 0-15,-13-12 1 16,-9-8-1-16,-9-4 1 0,-9-3-2 15,-3-9 1-15,-1 9-2 16,0 3 0-16,5 12-7 16,8 4 1-16,4 8-9 15,14 7 1-15</inkml:trace>
          <inkml:trace contextRef="#ctx0" brushRef="#br0" timeOffset="-2776.4388">1008 123 31 0,'-13'-27'15'0,"17"23"-6"0,5-4 18 16,-1 4-26-16,10-4 1 16,4 1 0-16,4-1 0 15,9 0-3-15,8 0 0 16,5 1-3-16,0-1 0 16,-4 4-7-16,-5 4 0 15</inkml:trace>
          <inkml:trace contextRef="#ctx0" brushRef="#br0" timeOffset="-2506.2493">1143 53 23 0,'-26'-4'11'0,"8"8"-4"15,14 0 11-15,-5 0-14 16,-4 3 0-16,-4 5 3 16,-5 11 1-16,0 8-9 15,0 8 0-15,-4 4 8 16,0 3 0-16,8 1-2 15,5-1 0-15,0-7-1 16,9-4 1-16,0 4-2 16,8-4 0-16,13 0-1 15,10-4 0-15,3-4-1 16,1-8 0-16,4-7-5 16,8-12 0-16,-4-8-7 15,5-4 1-15,-5-3-6 16,1-4 1-16</inkml:trace>
          <inkml:trace contextRef="#ctx0" brushRef="#br0" timeOffset="-2318.333">986 472 36 0,'-26'-20'18'0,"17"9"-22"0,18 7 29 16,4 0-25-16,9-8 0 15,8 1-3-15,9 3 0 0,5-4-4 16,-9 1 1-16,22-1-3 16,-14 4 0-16</inkml:trace>
          <inkml:trace contextRef="#ctx0" brushRef="#br0" timeOffset="-909.2805">1675 165 16 0,'0'-15'8'0,"-4"26"-8"0,4-11 12 16,0 0-11-16,0 0 0 0,0 0 2 15,0 0 1-15,0 0-3 16,0 0 0-16,-5 0 3 16,5-3 1-16,0 6 0 15,-8-6 0-15,3 3-1 16,5-4 0-16,0 4-2 15,-4-4 1-15,4 4-2 16,0 0 0-16,0 0 0 16,-4 4 0-16,-1 0 0 15,1 7 1-15,0 5 1 16,-1 3 0-16,1 8 0 16,-1 4 0-16,1 0 0 15,0 4 0-15,-1 4-1 16,-3 0 1-16,-1-12-4 0,0 0 0 15,0 0-7-15,5-3 0 16,-5 3-6-16,9-12 1 16</inkml:trace>
          <inkml:trace contextRef="#ctx0" brushRef="#br0" timeOffset="-826.2289">1518 189 40 0,'-9'-70'20'0,"14"43"-23"0,-5 27 32 0,9-8-29 15,12-4 1-15,10 5 0 16,8-5 0-16,0 0-2 16,5 1 1-16,0 3 0 15,-1 0 0-15,-8 8-1 16,-4 8 1-16,-14 0-1 15,-8-1 1-15,-13 17 0 16,-5 7 0-16,-4 4-1 16,-5 3 1-16,-4-3 0 15,5-4 0-15,0-4 0 16,3-3 0-16,6-5 0 16,3-3 0-16,10-5 0 15,3 1 1-15,6-8-1 16,3-4 0-16,9 4 0 0,0 0 1 15,5 3-2-15,-1 9 1 16,-3 3-1-16,-6 8 1 16,-8-7 1-16,-8-5 0 15,-14 5 1-15,-8 3 0 16,-10 4 2-16,1 0 0 16,-13 0-1-16,-9-7 1 15,-9-5-1-15,5-3 1 16,0-4-2-16,4-8 0 15,4-4-4-15,5 0 0 16,8 0-6-16,9-4 1 16,14 4-8-16,16 0 1 0</inkml:trace>
          <inkml:trace contextRef="#ctx0" brushRef="#br0" timeOffset="-435.4079">2395 193 36 0,'-22'-4'18'0,"-21"-4"-16"16,34 8 27-16,-4 4-29 16,-5 4 1-16,1-1 0 15,-1 9 1-15,1 3-3 16,4 4 1-16,0 1 0 15,4-1 1-15,5-4-1 16,4 5 1-16,8-5-1 0,10 8 0 16,8-4 0-16,5 1 1 15,-1-5-1-15,1-7 0 16,-5-1 0-16,-4 5 0 16,-5-1 1-16,-4 1 0 15,-4 3 1-15,-18 1 0 16,-13 3 0-16,-13-4 1 15,-8 1-1-15,-9-1 1 16,-1 0-6-16,10-3 0 16,12-8-11-16,14-4 1 15,17-12-1-15,13-8 1 0</inkml:trace>
        </inkml:traceGroup>
      </inkml:traceGroup>
    </inkml:traceGroup>
    <inkml:traceGroup>
      <inkml:annotationXML>
        <emma:emma xmlns:emma="http://www.w3.org/2003/04/emma" version="1.0">
          <emma:interpretation id="{D0F81CA1-89D8-4559-8940-C1A7F4646F54}" emma:medium="tactile" emma:mode="ink">
            <msink:context xmlns:msink="http://schemas.microsoft.com/ink/2010/main" type="paragraph" rotatedBoundingBox="8917,10245 19125,10340 19119,11026 8911,10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948582-74B7-4B4B-91E5-1281F8596535}" emma:medium="tactile" emma:mode="ink">
              <msink:context xmlns:msink="http://schemas.microsoft.com/ink/2010/main" type="line" rotatedBoundingBox="8917,10245 19125,10340 19119,11026 8911,10931">
                <msink:destinationLink direction="with" ref="{A439886D-449C-4F5A-8413-556209EE889A}"/>
                <msink:destinationLink direction="with" ref="{CBB13372-6DC9-450C-A523-1503A93AE71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622293-A2A3-43A1-830D-26FEAD66B2D9}" emma:medium="tactile" emma:mode="ink">
                <msink:context xmlns:msink="http://schemas.microsoft.com/ink/2010/main" type="inkWord" rotatedBoundingBox="8917,10268 13051,10306 13047,10789 8912,10751"/>
              </emma:interpretation>
              <emma:one-of disjunction-type="recognition" id="oneOf1">
                <emma:interpretation id="interp5" emma:lang="en-US" emma:confidence="0">
                  <emma:literal>storage</emma:literal>
                </emma:interpretation>
                <emma:interpretation id="interp6" emma:lang="en-US" emma:confidence="0">
                  <emma:literal>Storage</emma:literal>
                </emma:interpretation>
                <emma:interpretation id="interp7" emma:lang="en-US" emma:confidence="0">
                  <emma:literal>saran'</emma:literal>
                </emma:interpretation>
                <emma:interpretation id="interp8" emma:lang="en-US" emma:confidence="0">
                  <emma:literal>saran,</emma:literal>
                </emma:interpretation>
                <emma:interpretation id="interp9" emma:lang="en-US" emma:confidence="0">
                  <emma:literal>saran:</emma:literal>
                </emma:interpretation>
              </emma:one-of>
            </emma:emma>
          </inkml:annotationXML>
          <inkml:trace contextRef="#ctx0" brushRef="#br0" timeOffset="8752.4659">-2740 1489 24 0,'-4'0'12'0,"4"-16"-8"15,0 8 13-15,0 8-14 16,0 0 0-16,0 0 1 15,0-3 1-15,0-1-6 16,0 4 1-16,-4 0 4 16,-1 0 0-16,-4 0-1 15,1 0 1-15,-10 4 0 16,-4 3 0-16,-4 13-1 16,0 7 1-16,9-4-1 15,-5 4 0-15,4 0-1 0,10 1 0 16,3-5-2-16,1 0 1 15,13-4-1-15,8-3 1 16,9 0-1-16,9 3 0 16,0 0 0-16,0 8 0 15,0-3 0-15,-9-5 0 16,-8-7 0-16,-14-1 1 16,-13 5 1-16,-8-1 0 15,-18-3 0-15,-4 0 1 0,4-1-1 16,0-3 1-16,-5-4-1 15,1-4 0-15,4 0-3 16,0 0 1-16,5 0-6 16,12 0 0-16,14 0-6 15,17-4 0-15,9 4-5 16,17-8 1-16</inkml:trace>
          <inkml:trace contextRef="#ctx0" brushRef="#br0" timeOffset="8757.4705">-2522 1613 49 0,'-17'-31'24'0,"34"11"-23"16,-8 13 44-16,9-1-45 15,8-4 0-15,13 5 0 16,-4-9 1-16,13 8-2 16,9-7 1-16,4 7 0 15,-5 4 0-15,-3 8 0 16,-10 0 0-16,-3 11 0 15,-14-3 0-15,-9 7 0 16,-4-3 1-16,-8 3 0 16,-10 5 1-16,1-1 2 15,-5 8 0-15,-4 4 0 16,0 0 1-16,0 0-1 16,0-12 0-16,9 0-1 0,4 0 0 15,8-3-2-15,10-5 1 16,8 1-1-16,4-12 0 15,5 3-1-15,9-10 1 16,-9-1-1-16,-9-20 1 16,0 5-1-16,-8-4 0 15,-14-4 0-15,-13-8 0 16,-8 4-2-16,-1 0 0 16,-3 11-5-16,-6 5 1 15,6 7-8-15,-1 8 1 16,4 12-7-16,14-1 1 0</inkml:trace>
          <inkml:trace contextRef="#ctx0" brushRef="#br0" timeOffset="8754.4714">-2282 1597 46 0,'0'-15'23'0,"0"-8"-19"16,0 23 43-16,0 0-44 16,0 0 0-16,0 3 4 0,0 9 1 15,0 7-10-15,0 5 1 16,5 3 5-16,-5 4 1 15,0-4-3-15,0 8 1 16,0-4-10-16,0-4 1 16,0-8-9-16,0 1 0 15,8-1-4-15,5-3 0 16</inkml:trace>
          <inkml:trace contextRef="#ctx0" brushRef="#br0" timeOffset="9309.2425">-1544 1621 59 0,'-13'-35'29'0,"17"27"-32"15,-4 8 53-15,0 8-47 16,4-1 1-16,-4 13 1 16,5 3 1-16,-5 8-8 15,0 8 0-15,-5 0 5 16,1-8 0-16,0 0-6 16,4-4 0-16,-5 4-6 15,5-8 1-15,0-3-4 16,0-9 0-16,0-7-1 0,0-4 1 15,0-12 4-15,0-3 0 16,0-12 7-16,0-8 1 16,-4 0 5-16,4-8 1 15,4 5 2-15,5-5 0 16,4-4 0-16,9 12 0 16,0 8-3-16,4 4 1 15,0 8-4-15,9 3 1 16,-9 8-3-16,-4 8 1 15,-5 8-1-15,-8 7 1 16,-13 4-1-16,-9 4 1 0,-9 0 0 16,0 1 0-16,-4-1 1 15,0-4 1-15,8 0 0 16,5 1 0-16,0-9 0 16,9 1 1-16,4-1-1 15,13-3 1-15,8 3-2 16,14-3 0-16,5-8-3 15,-1 3 1-15,5 5-8 16,8 0 1-16,0-8-7 16,-12 0 0-16,12-1-7 15,0 1 1-15</inkml:trace>
          <inkml:trace contextRef="#ctx0" brushRef="#br0" timeOffset="9699.0747">-777 1718 46 0,'-8'-20'23'0,"8"28"-23"0,0-8 40 16,0 4-38-16,-5 7 1 16,1 5 0-16,-5 7 1 15,1 0-5-15,-6 1 0 16,6-9 3-16,-1-3 0 16,5 3-1-16,-1-7 1 15,1 4-2-15,0-4 1 16,4-16-1-16,4-8 1 15,0-3-1-15,5-8 1 0,0-8-1 16,4-4 0-16,9-11-1 16,-1 3 1-16,6 1 1 15,-6 11 0-15,6 4 2 16,-1 7 0-16,0 5 0 16,-4 11 1-16,0 12 0 15,-5 19 0-15,0 8-1 16,1 8 1-16,-5 4-2 15,4-1 0-15,1 5-5 16,-1-4 1-16,-4-8-8 16,5-8 0-16,-5 0-10 15,-4-4 1-15,-1 0-1 16,-8-11 0-16</inkml:trace>
          <inkml:trace contextRef="#ctx0" brushRef="#br0" timeOffset="10284.1928">-716 1745 49 0,'0'-12'24'0,"31"-7"-37"0,-18 15 50 15,13 4-38-15,9-12 0 16,13 8-4-16,9 0 1 16,0-7 3-16,-1-1 1 15,-3 4-3-15,-5-3 0 16,-9-1 2-16,-4 0 1 15,-5 5 5-15,-8 3 0 16,-9 0 2-16,0 0 0 0,-8 8 1 16,-5 4 0-16,0 3 0 15,-5 9 0-15,1 7-3 16,-5 0 0-16,5 8-2 16,0 0 1-16,4-12-1 15,8 0 1-15,5 1-4 16,9-1 1-16,0-8-1 15,4-3 0-15,0-4-2 16,1-8 1-16,-6 0-1 16,-3 0 0-16,-10-12 0 15,-3-3 1-15,-5-9-1 16,0 5 1-16,0-4 1 16,4 3 0-16,5 5 1 15,4-5 0-15,4 5-1 16,5-1 0-16,9 5 0 15,4-1 1-15,0 8-1 16,0 0 0-16,-5 4 1 0,-4 4 0 16,-4 0 1-16,-9 4 0 15,-4 4 0-15,-5 7 1 16,5 4-1-16,-9 4 0 16,4-3-1-16,5-5 0 15,-5 4-5-15,5 4 1 16,0-7-9-16,4-5 1 15,0-3-10-15,13 0 0 16</inkml:trace>
          <inkml:trace contextRef="#ctx0" brushRef="#br0" timeOffset="10468.3231">667 1632 60 0,'-30'-11'30'0,"30"-1"-23"15,0 12 50-15,13-4-57 16,9 0 1-16,8 0-1 16,5 0 0-16,9-3-7 15,8 3 1-15,5-4-10 16,-9 0 0-16,0-7-3 16,-13 7 0-16</inkml:trace>
          <inkml:trace contextRef="#ctx0" brushRef="#br0" timeOffset="10851.6815">676 1818 74 0,'-30'12'37'0,"30"-16"-50"16,8 4 70-16,14 0-58 16,9 0 1-16,8-4-15 15,13 0 1-15,9-3 3 16,14-1 0-16,-6-4-9 16,-3-11 1-16</inkml:trace>
          <inkml:trace contextRef="#ctx0" brushRef="#br0" timeOffset="10675.0982">768 1605 52 0,'-31'8'26'0,"-4"31"-17"0,27-32 49 15,-1 5-53-15,0 7 0 16,0 9 2-16,1 3 0 16,3 0-9-16,10-8 0 15,3 4 6-15,10 0 1 16,4 8-4-16,8-8 1 15,-4-7-7-15,9-5 0 16,13-3-11-16,0-8 1 16,0-4-7-16,5-8 0 15</inkml:trace>
        </inkml:traceGroup>
        <inkml:traceGroup>
          <inkml:annotationXML>
            <emma:emma xmlns:emma="http://www.w3.org/2003/04/emma" version="1.0">
              <emma:interpretation id="{373475B7-D172-4F94-8761-9DA80D03C758}" emma:medium="tactile" emma:mode="ink">
                <msink:context xmlns:msink="http://schemas.microsoft.com/ink/2010/main" type="inkWord" rotatedBoundingBox="16142,10312 19125,10340 19119,11026 16136,10998">
                  <msink:destinationLink direction="with" ref="{D0643E26-AC7B-42FF-A300-348994B8AF93}"/>
                </msink:context>
              </emma:interpretation>
              <emma:one-of disjunction-type="recognition" id="oneOf2">
                <emma:interpretation id="interp10" emma:lang="en-US" emma:confidence="0">
                  <emma:literal>Layer</emma:literal>
                </emma:interpretation>
                <emma:interpretation id="interp11" emma:lang="en-US" emma:confidence="0">
                  <emma:literal>Layers</emma:literal>
                </emma:interpretation>
                <emma:interpretation id="interp12" emma:lang="en-US" emma:confidence="0">
                  <emma:literal>Larger</emma:literal>
                </emma:interpretation>
                <emma:interpretation id="interp13" emma:lang="en-US" emma:confidence="0">
                  <emma:literal>LATER</emma:literal>
                </emma:interpretation>
                <emma:interpretation id="interp14" emma:lang="en-US" emma:confidence="0">
                  <emma:literal>Latin</emma:literal>
                </emma:interpretation>
              </emma:one-of>
            </emma:emma>
          </inkml:annotationXML>
          <inkml:trace contextRef="#ctx0" brushRef="#br0" timeOffset="12415.6137">4650 1780 58 0,'5'-4'29'0,"21"-8"-36"15,-9 8 52-15,5 0-45 16,9 4 1-16,8-4 0 15,9 4 1-15,4 0-3 16,5-3 1-16,-5 3 0 16,-4-4 1-16,-8 0-1 0,-5 4 1 15,-5 0-1-15,-8-8 0 16,-5 4 0 0,1 0 1-16,-1-7-1 0,-4-1 1 15,1 0 1-15,-1 1 0 16,0-5 1-16,-5 8 1 15,1 5 0-15,0 6 0 16,4 9-1-16,0 0 1 16,4 7-2-16,1 1 0 15,12-1-2-15,-3 4 1 16,3-7-1-16,-4 3 1 0,5-15-2 16,-5 0 1-16,5-8-1 15,-10-4 1-15,1-3-1 16,-9-13 1-16,5 1 0 15,-5-4 1-15,0 0 1 16,-4 3 0-16,-1 1 0 16,-3 4 1-16,-1 11-1 15,-8 8 1-15,-1 12 0 16,-3 15 0-16,-1 8-1 16,0 11 1-16,-4 1-2 15,0 11 1-15,0 8-2 16,0 0 1-16,4-4-9 15,0-8 0-15,9-3-12 16,0-13 0-16,14-18-4 16,7-13 0-16</inkml:trace>
          <inkml:trace contextRef="#ctx0" brushRef="#br0" timeOffset="12192.5888">4834 1752 52 0,'-9'-11'26'0,"0"22"-33"15,5-3 54-15,-9 4-45 16,0 7 0-16,-5 1 0 15,-4-5 0-15,5 4-3 16,0 5 0-16,-1-5 3 16,5-7 0-16,0-1-1 0,4-7 0 15,0-4 0-15,9-7 0 16,0 3-1-16,9-12 1 16,0-15-1-16,4-4 0 15,4-4 0-15,1-3 0 16,4-1 2-16,-5 4 1 15,5 8 0-15,-5 8 1 16,1 8-1-16,-1 15 1 16,1 11 0-16,-5 5 0 15,4 11-3-15,1 8 1 0,-1 7-2 16,1-11 0-16,-1 4-6 16,-4 0 1-16,-8 0-9 15,-5 4 0-15,-9-8-7 16,-4-8 1-16</inkml:trace>
          <inkml:trace contextRef="#ctx0" brushRef="#br0" timeOffset="12806.319">5990 1636 48 0,'-35'0'24'0,"0"35"-14"15,26-23 39-15,1 3-43 16,-1 8 1-16,-4 8 2 16,4 0 0-16,5 0-12 15,-1 0 1-15,5 8 7 16,0-4 0-16,9 0-4 15,8-4 1-15,14-8-6 16,13-3 0-16,17-9-9 16,-5-7 1-16,1-4-9 15,0-7 0-15</inkml:trace>
          <inkml:trace contextRef="#ctx0" brushRef="#br0" timeOffset="12596.7443">5985 1694 68 0,'-8'-31'34'0,"30"35"-41"0,-5-8 66 16,0-4-60-16,10 1 1 15,8-1-9-15,8 8 1 16,-4-4 0-16,1 0 1 16,-1-4-12-16,-4 5 0 0</inkml:trace>
          <inkml:trace contextRef="#ctx0" brushRef="#br0" timeOffset="13377.6121">6108 1845 56 0,'-35'-15'28'0,"17"19"-28"0,18-4 45 16,5-4-45-16,8 0 1 15,9 4 0-15,12-8 0 16,6 4-2-16,12-7 1 16,5-1 0-16,-1 1 1 15,-8-1 0-15,-4 0 1 0,-9 1 1 16,-5 7 1-1,-3 0-1-15,-6 8 1 0,-3 4-1 16,-5 11 1-16,0 4-3 16,-4-3 1-16,0 3-3 15,-1 0 0-15,-3 4-3 16,-5-3 0-16,-5-5-3 16,-3-7 1-16,-1-9-3 15,0-3 1-15,0-11 1 16,1 3 1-16,3-11 4 15,1-8 0-15,8-12 3 16,5 0 0-16,8-15 0 16,14-1 1-16,17 5-1 15,-4 7 0-15,4 12-1 16,-5 8 0-16,-3 8 0 16,-10 7 0-16,-8 12 1 0,-9 3 1 15,-9 9 1-15,-12 3 1 16,-10 1 0-16,-4 3 1 15,-4 0 0-15,0 4 1 16,4-3-1-16,5-1 0 16,4 0 0-16,8 4 0 15,10 0-2-15,12-7 0 16,9-1-2-16,9-3 1 16,9 3-4-16,12 8 0 31,49 8-19-31,-4-8 1 0</inkml:trace>
          <inkml:trace contextRef="#ctx0" brushRef="#br0" timeOffset="12190.5843">4280 1698 40 0,'-18'-43'20'0,"31"28"-6"0,-4 11 21 16,-9 4-30-16,4 4 0 15,-8 4 5-15,0 7 1 16,-5 8-12-16,-4 9 0 16,-5 6 9-16,1-7 0 15,-5 8-2-15,5 4 0 0,4-8-3 16,4 0 1-16,5-4-2 16,12-8 1-16,5-8-2 15,9-7 0-15,9-4-7 16,21-8 0-16,-4-8-7 15,4-7 1-15,1 4-10 16,3-5 0-16,1-3 0 16,0-4 0-16</inkml:trace>
        </inkml:traceGroup>
      </inkml:traceGroup>
    </inkml:traceGroup>
    <inkml:traceGroup>
      <inkml:annotationXML>
        <emma:emma xmlns:emma="http://www.w3.org/2003/04/emma" version="1.0">
          <emma:interpretation id="{CE0DE2AB-B553-4390-AA90-445A3CC98144}" emma:medium="tactile" emma:mode="ink">
            <msink:context xmlns:msink="http://schemas.microsoft.com/ink/2010/main" type="paragraph" rotatedBoundingBox="9119,13442 9534,11471 10676,11711 10261,13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379031-3E8C-4926-BC81-E44891C4760B}" emma:medium="tactile" emma:mode="ink">
              <msink:context xmlns:msink="http://schemas.microsoft.com/ink/2010/main" type="line" rotatedBoundingBox="9119,13442 9534,11471 10676,11711 10261,13682"/>
            </emma:interpretation>
          </emma:emma>
        </inkml:annotationXML>
        <inkml:traceGroup>
          <inkml:annotationXML>
            <emma:emma xmlns:emma="http://www.w3.org/2003/04/emma" version="1.0">
              <emma:interpretation id="{984D0374-CA60-4F7D-AAF6-F7780CD7FB86}" emma:medium="tactile" emma:mode="ink">
                <msink:context xmlns:msink="http://schemas.microsoft.com/ink/2010/main" type="inkWord" rotatedBoundingBox="9119,13442 9534,11471 10676,11711 10261,13682"/>
              </emma:interpretation>
              <emma:one-of disjunction-type="recognition" id="oneOf3">
                <emma:interpretation id="interp15" emma:lang="en-US" emma:confidence="0">
                  <emma:literal>attar;</emma:literal>
                </emma:interpretation>
                <emma:interpretation id="interp16" emma:lang="en-US" emma:confidence="0">
                  <emma:literal>anta;</emma:literal>
                </emma:interpretation>
                <emma:interpretation id="interp17" emma:lang="en-US" emma:confidence="0">
                  <emma:literal>cats;</emma:literal>
                </emma:interpretation>
                <emma:interpretation id="interp18" emma:lang="en-US" emma:confidence="0">
                  <emma:literal>aid;</emma:literal>
                </emma:interpretation>
                <emma:interpretation id="interp19" emma:lang="en-US" emma:confidence="0">
                  <emma:literal>carta;</emma:literal>
                </emma:interpretation>
              </emma:one-of>
            </emma:emma>
          </inkml:annotationXML>
          <inkml:trace contextRef="#ctx0" brushRef="#br0" timeOffset="15689.5102">-1946 2780 31 0,'0'-8'15'0,"5"4"-11"0,-5 4 28 0,0 0-30 15,0 0 1-15,0 0 3 16,0 0 1-16,4 8-7 16,-4 4 1-16,-4 23 5 15,-5 23 1-15,-4 19 0 16,-9 13 0-16,-9 10-1 15,1 32 0-15,-9 12-2 16,-1-1 0-16,10 8-1 16,4 1 0-16,8-1-2 15,1-4 0-15,8-30-1 16,5-13 1-16,-1-7-3 16,1-23 0-16,4-16-7 15,0-15 0-15,4-24-11 16,14-15 1-16,8-16 0 0,-4-26 0 15</inkml:trace>
          <inkml:trace contextRef="#ctx0" brushRef="#br0" timeOffset="16260.182">-2085 2827 24 0,'-13'0'12'0,"4"3"-6"0,4-3 20 15,-3 4-23-15,-1 20 0 16,-4 3 3-16,-5 4 0 15,1 8-6-15,-5 11 0 16,-4-3 5-16,-9-1 0 16,0-11-1-16,-4-8 0 0,8 0-2 15,10-11 1-15,8-5-2 16,8 5 0-16,14-16-2 16,13-16 1-16,0-11-1 15,4-4 1-15,9-8-1 16,4-11 0-16,0 0 1 15,5 11 1-15,-1-4 0 16,5 8 0-16,5 4 1 16,-1 12 1-16,0 3 0 15,5 12 1-15,-5 4-1 16,-8 12 0-16,-5 7-1 16,5 13 1-16,4 6-6 15,9 1 1-15,-1 4-11 16,1 7 0-16,4-11-4 15,-8-16 0-15</inkml:trace>
          <inkml:trace contextRef="#ctx0" brushRef="#br0" timeOffset="45069.764">-1885 4463 29 0,'-4'-15'14'0,"4"-20"-4"16,0 27 12-16,0 4-18 15,-4-4 0-15,-1 8 1 16,-3 4 1-16,-10 12-7 16,-4 3 1-16,-8 8 5 15,-5 4 0-15,-4 4-2 16,-5-12 1-16,9 1-1 15,4-1 0-15,5-4-2 16,4-3 1-16,9-5-2 0,5-7 1 16,8-4-2-16,13 0 0 15,9-11-1-15,8-16 0 16,5-8 0-16,0 0 1 16,0-8-1-16,0 4 1 15,-9 1 1-15,-4 14 0 16,-5 5 0-16,-4 3 0 15,-4 12 1-15,-9 12 1 16,-4 8 0-16,-9 3 0 16,-5 12 0-16,-8 12 0 15,-5-4 0-15,-4-12 1 0,5 0-2 16,4 0 1-16,4-4-1 16,4-3 0-16,5-9-1 15,9-3 0-15,4-4 0 16,13-12 0-16,9 4-1 15,0-11 1-15,4-8 0 16,0-8 0-16,0-1-1 16,-4 5 1-16,-4 4-1 15,-5 8 1-15,0 3 0 16,-5 16 0-16,-8 4 0 16,-4 7 0-16,-9 8 0 15,-4 4 1-15,-10-3-1 16,-8-1 1-16,5 0 0 15,-1 1 0-15,10-5-1 16,-1-4 1-16,4-3-4 16,5-4 1-16,4 0-8 0,5-5 1 15,13 5-8-15,8-4 1 16</inkml:trace>
          <inkml:trace contextRef="#ctx0" brushRef="#br0" timeOffset="16875.558">-2596 4393 38 0,'-9'0'19'0,"9"-4"-19"0,0 4 31 16,0 0-25-16,9 8 0 16,0 4 3-16,4 7 0 15,0 12-11-15,5 4 0 16,8-4 7-16,0 8 1 15,4 4-3-15,5-1 0 16,-4-3-1-16,-5-12 0 16,5-8 0-16,4-15 0 15,8-15-1-15,5-9 1 16,4-7 0-16,-4-15 0 0,-8-1-1 16,3-4 0-16,-8 1-9 15,5 3 0-15,12 8-11 16,0 0 1-16</inkml:trace>
          <inkml:trace contextRef="#ctx0" brushRef="#br0" timeOffset="46106.3462">-2618 4459 24 0,'-8'-39'12'0,"-5"24"1"0,13 15 9 15,-5-8-18-15,1 4 1 16,4 4 1-16,0 0 0 15,9 4-6-15,-1 8 0 16,5 3 6-16,0 9 0 16,1-1-2-16,7 16 0 15,6-12-1-15,7 0 1 16,1 4-2-16,0 0 0 0,-4-4-1 16,-9 0 0-16,-1-7 0 15,-3-5 1-15,-5-3-1 16,0-5 1-16,-4-7 0 15,-9 0 0-15,-5-11 0 16,1-9 0-16,-5 5-1 16,-8-8 0-16,-5-4-1 15,0-8 0-15,-4 0-2 16,0-4 1-16,0 4-1 16,4 0 1-16,4 0 0 15,5 4 1-15,0 8 0 16,5 4 0-16,-1-1 0 15,4 9 0-15,5 11 0 16,5 7 1-16,-1 13 1 16,5 7 0-16,8 8-1 15,5 7 0-15,0 1 0 0,0-12 1 16,0 0-1-16,-1 0 0 16,-3-4-1-16,-1-3 0 15,-4-5 1-15,1-4 0 16,-10-7 0-16,-4-4 1 15,-4-8-1-15,-5-7 1 16,-4 3-1-16,-9-8 0 16,0-3-1-16,-4-8 1 15,4-4-1-15,0-4 1 16,0 4-1-16,1 0 0 0,3 8-1 16,1-5 1-16,4 13-1 15,8 3 0-15,5 12 0 16,5 4 0-16,3 8 0 15,5 3 0-15,5 12 0 16,8 4 0-16,0 4 1 16,5-11 0-16,-5 3-3 15,5 0 1-15,-5 0-5 16,-4 0 0-16,-1 0-10 16,10 0 1-16,4-7-2 15,-5-9 0-15</inkml:trace>
          <inkml:trace contextRef="#ctx0" brushRef="#br0" timeOffset="47834.0146">-2430 3288 13 0,'-13'-4'6'0,"22"4"3"0,-9 0 6 0,0 0-12 15,4 0 1-15,0 0 3 16,1-8 0-16,3-7-8 15,1-4 0-15,4-1 6 16,5-3 0-16,4-4-2 16,-9-8 1-16,4-12-2 15,1 1 0-15,3-1-1 16,1 5 1-16,4 7-1 16,5 4 0-16,-1 0 0 15,1 7 0-15,4 1 0 16,0 4 0-16,0 3 1 15,-5 5 0-15,-4 3 1 16,1 8 0-16,-6 4 1 16,-3 11 1-16,4 5-1 15,4 14 0-15,4 13-1 16,5 7 0-16,0 1-1 16,0-1 0-16,-9-8-1 0,0-7 1 15,-4-12-1-15,0-3 0 16,0-5 0-16,-5-4 1 15,-4 1-1-15,-4-4 1 16,-5-5-1-16,-4-3 1 31,-8 4 0-31,3-4 0 16,-3-8-1-16,-10-4 0 16,1-7 0-16,-5-1 0 15,0-7-1-15,-8 0 0 0,-1-8-1 16,5-4 1-16,4 0-1 15,-4 0 1-15,0 8-1 16,-1 0 0-16,1 3 0 16,-4 5 1-16,-5 4-2 15,-4 7 1-15,-5 12 0 16,-4 3 0-16,9 17-1 16,4 11 1-16,-9-1 0 15,1 5 0-15,-10 8 0 16,1-16 1-16,8 4-1 15,5 0 1-15,0 0 0 16,8-8 0-16,5 0 0 16,4-8 0-16,5-3 0 15,4-5 1-15,4-11-1 16,9-15 1-16,4-5-1 0,5 9 0 16,8-16 0-16,14-8 0 15,8-4 0-15,1-8 0 16,3 5-1-16,5-5 0 15,5 8 0-15,3 5 1 16,10-1-1-16,-1 15 1 16,-8 13-1-16,4 7 1 15,-9 11 0-15,1 5 0 16,-10 15 0-16,1-4 0 16,-5 4 0-16,-4 0 1 15,-9 4 1-15,0 0 0 0,-4-8-1 16,-4-8 1-16,-1 1 0 15,1-1 1-15,-5 0-1 16,-5-3 0-16,-3-1-1 16,-1 1 0-16,-4-4 0 15,0-5 1-15,-4 1-1 16,-1-8 0-16,1 0 0 16,0-8 0-16,-5 1-1 15,0-1 1-15,-8-4-1 16,-1-3 0-16,-8-9-1 15,-9-3 1-15,5 0-1 16,3-4 0-16,1 0-1 16,4 4 1-16,1 0-1 15,3 4 1-15,5 7-1 16,0 0 0-16,0 9 0 0,-4 7 1 16,-1 7-1-16,1 9 1 15,-1 0-1-15,-4 3 1 16,5 4 1-16,-5 0 0 15,5 5-2-15,-5-1 0 16,13-12-11-16,18 8 0 16,4-7-4-16,-9-24 0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27.660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0643E26-AC7B-42FF-A300-348994B8AF93}" emma:medium="tactile" emma:mode="ink">
          <msink:context xmlns:msink="http://schemas.microsoft.com/ink/2010/main" type="inkDrawing" rotatedBoundingBox="15305,11356 15345,10188 15458,10192 15418,11360" semanticType="callout" shapeName="Other">
            <msink:sourceLink direction="with" ref="{A439886D-449C-4F5A-8413-556209EE889A}"/>
            <msink:sourceLink direction="with" ref="{373475B7-D172-4F94-8761-9DA80D03C758}"/>
          </msink:context>
        </emma:interpretation>
      </emma:emma>
    </inkml:annotationXML>
    <inkml:trace contextRef="#ctx0" brushRef="#br0">3428 1392 28 0,'-19'-12'14'0,"19"4"-2"16,0 8 14-16,0 0-22 15,0 0 1-15,0 0 3 16,0 4 1-16,0 4-10 15,0 4 0-15,0 11 8 16,0 8 0-16,0 15 0 16,0 5 0-16,0 11-2 15,-4-4 0-15,-1 12-1 0,1 7 1 16,0 1-2-16,-1 7 0 16,5 1-2-16,-5-5 1 15,5-7-1-15,-4 3 1 16,4-15-2-16,0-19 1 15,0-8-1-15,0-4 1 16,0-8-1-16,0-3 1 16,0-5 0-16,-5 1 0 15,1-16-1-15,0-8 1 16,-1-12-1-16,1-11 1 0,-6-15-2 16,6-16 1-16,-1-8-1 15,5-19 0-15,9 11 0 16,5-3 0-16,-1 7 0 15,1 1 0-15,-1-5 1 16,-4 8 0-16,-4 4 1 16,-1 12 0-16,1 7 0 15,-5 13 0-15,0 3 1 16,0 7 0-16,0 9-1 16,0 7 1-16,5 35 1 15,-5 8 0-15,0 19-1 16,-5 4 1-16,-4 20-1 15,4 11 0-15,1 8 0 16,4-4 0-16,4 0-2 16,5-4 1-16,-4-7-6 15,4-16 1-15,-5-16-15 0,5-11 0 16,-9-27-5-16,-9-16 0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3-01T15:10:27.07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326E857-6742-4067-A41B-B2EBE1D4F1B1}" emma:medium="tactile" emma:mode="ink">
          <msink:context xmlns:msink="http://schemas.microsoft.com/ink/2010/main" type="inkDrawing" rotatedBoundingBox="22014,19404 22097,19408 22096,19422 22013,19418" shapeName="Other"/>
        </emma:interpretation>
      </emma:emma>
    </inkml:annotationXML>
    <inkml:trace contextRef="#ctx0" brushRef="#br0">401 3335 0,'0'0'16,"83"4"0,-83-4-1,0 0 1,0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9.56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  <inkml:context xml:id="ctx1">
      <inkml:inkSource xml:id="inkSrc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6-03-01T15:09:44.120"/>
    </inkml:context>
  </inkml:definitions>
  <inkml:traceGroup>
    <inkml:annotationXML>
      <emma:emma xmlns:emma="http://www.w3.org/2003/04/emma" version="1.0">
        <emma:interpretation id="{9E58A086-CBC4-4064-B37B-A213106CF8B3}" emma:medium="tactile" emma:mode="ink">
          <msink:context xmlns:msink="http://schemas.microsoft.com/ink/2010/main" type="writingRegion" rotatedBoundingBox="20773,16476 21156,14044 22204,14209 21821,16641">
            <msink:destinationLink direction="with" ref="{6E3671D1-7AED-4652-8CE4-FB42E8E2B71E}"/>
          </msink:context>
        </emma:interpretation>
      </emma:emma>
    </inkml:annotationXML>
    <inkml:traceGroup>
      <inkml:annotationXML>
        <emma:emma xmlns:emma="http://www.w3.org/2003/04/emma" version="1.0">
          <emma:interpretation id="{6D25213B-F9B9-4847-B56E-8869E4AD5F7D}" emma:medium="tactile" emma:mode="ink">
            <msink:context xmlns:msink="http://schemas.microsoft.com/ink/2010/main" type="paragraph" rotatedBoundingBox="20773,16476 21156,14044 22204,14209 21821,16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C60A09-B491-4CB1-951D-41191FA09AEA}" emma:medium="tactile" emma:mode="ink">
              <msink:context xmlns:msink="http://schemas.microsoft.com/ink/2010/main" type="line" rotatedBoundingBox="20773,16476 21156,14044 22204,14209 21821,16641"/>
            </emma:interpretation>
          </emma:emma>
        </inkml:annotationXML>
        <inkml:traceGroup>
          <inkml:annotationXML>
            <emma:emma xmlns:emma="http://www.w3.org/2003/04/emma" version="1.0">
              <emma:interpretation id="{AA0A7399-202C-4FFF-9163-091ADB843362}" emma:medium="tactile" emma:mode="ink">
                <msink:context xmlns:msink="http://schemas.microsoft.com/ink/2010/main" type="inkWord" rotatedBoundingBox="20773,16476 21156,14044 22204,14209 21821,16641"/>
              </emma:interpretation>
              <emma:one-of disjunction-type="recognition" id="oneOf0">
                <emma:interpretation id="interp0" emma:lang="en-US" emma:confidence="0">
                  <emma:literal>"13:</emma:literal>
                </emma:interpretation>
                <emma:interpretation id="interp1" emma:lang="en-US" emma:confidence="0">
                  <emma:literal>"B:</emma:literal>
                </emma:interpretation>
                <emma:interpretation id="interp2" emma:lang="en-US" emma:confidence="0">
                  <emma:literal>tie...]</emma:literal>
                </emma:interpretation>
                <emma:interpretation id="interp3" emma:lang="en-US" emma:confidence="0">
                  <emma:literal>tix...]</emma:literal>
                </emma:interpretation>
                <emma:interpretation id="interp4" emma:lang="en-US" emma:confidence="0">
                  <emma:literal>1B:</emma:literal>
                </emma:interpretation>
              </emma:one-of>
            </emma:emma>
          </inkml:annotationXML>
          <inkml:trace contextRef="#ctx0" brushRef="#br0">-437-1787 42 0,'-4'-43'21'0,"4"31"-22"0,4 8 36 16,5-3-32-16,4-1 1 15,9 0-1-15,13 0 1 16,17 1-6-16,18-1 1 15,8 4 3-15,13 0 1 16,-8 4-2-16,-13 0 0 16,-5-4 0-16,-12 4 0 0,-10-4 1 15,-8 4 1 1,-9 4 0-16,-4 4 1 0,-9 11 0 16,-4 12 1-16,0 4-1 15,-5 12 0-15,-4 11-1 16,0 12 1-16,0 0-2 15,0-16 1-15,-4 20-2 16,-1 3 1-16,1 6-1 16,0-10 0-16,4-3 0 15,0 4 0-15,0-8 0 16,-5-8 1-16,5-12-1 16,-4-7 1-16,-1-4 0 15,1-8 0-15,0-7 0 16,-5-1 1-16,-8-7-1 15,-5-1 1-15,-9-7-1 16,-12 0 0-16,-10-4-1 16,-21 4 1-16,-13 4-2 15,0-1 1-15,-9-3-1 16,5 0 1-16,12 0-5 0,18 0 1 16,13 0-12-16,18 3 1 15,21 1-10-15,18-4 0 16</inkml:trace>
          <inkml:trace contextRef="#ctx0" brushRef="#br0" timeOffset="-570.4695">-363-1850 23 0,'5'-7'11'0,"-14"-1"-3"0,9 8 11 16,-4-4-15-16,4 4 0 15,-5 0 2-15,1 4 0 16,0 8-7-16,-1 7 0 15,-3 8 6-15,-1 12 1 16,0 15-1-16,0 12 0 16,-4 4-1-16,0 7 0 15,-4-7-1-15,4 8 1 0,0 4-1 16,0-4 0-16,-1-1-2 16,-3-3 1-16,4-4-1 15,0-8 1-15,0-12-2 16,0-11 0-16,4-8-5 15,0-8 1-15,0-7-6 16,1-4 0-16,3-9-6 16,1-6 0-16</inkml:trace>
          <inkml:trace contextRef="#ctx0" brushRef="#br0" timeOffset="2462.2979">-520-860 39 0,'-21'-27'19'16,"21"27"-24"-16,0 0 33 0,8 0-29 16,14 0 1-16,0 0-13 15,4 0 1-15,9 0 8 16,4 0 1-16</inkml:trace>
          <inkml:trace contextRef="#ctx0" brushRef="#br0" timeOffset="2628.9152">-240-937 36 0,'-5'-8'18'0,"31"4"-34"15,-12 0 32-15,6 4-29 16,11 4 0-16</inkml:trace>
          <inkml:trace contextRef="#ctx0" brushRef="#br0" timeOffset="2702.7253">77-984 31 0,'-4'0'15'0,"17"-4"-33"0,-4 4 31 15,8 12-23-15,-4 4 0 16</inkml:trace>
          <inkml:trace contextRef="#ctx0" brushRef="#br0" timeOffset="1937.1897">-402-1209 45 0,'-9'0'22'0,"1"-4"-27"0,8 4 41 15,0 0-38-15,8 0 1 16,6 0-12-16,3 0 1 16,14 0 7-16,3 4 0 15</inkml:trace>
          <inkml:trace contextRef="#ctx0" brushRef="#br0" timeOffset="2083.1283">-36-1236 39 0,'-9'-19'19'0,"5"19"-26"16,4 0 31-16,8-4-29 16,5 4 0-16,5 0-13 15,17 8 0-15</inkml:trace>
          <inkml:trace contextRef="#ctx0" brushRef="#br0" timeOffset="2207.0536">247-1251 40 0,'-17'-8'20'0,"12"0"-26"16,5 12 34-16,0-8-37 15,0 4 0-15,9 8-11 16,-13 7 0-16</inkml:trace>
          <inkml:trace contextRef="#ctx0" brushRef="#br0" timeOffset="1432.4635">-267-1462 28 0,'-17'-11'14'0,"21"-1"-18"15,-4 12 26-15,5-4-22 16,3-4 0-16,6 1-3 15,7 3 1-15,6 4-2 16,2-4 0 0</inkml:trace>
          <inkml:trace contextRef="#ctx0" brushRef="#br0" timeOffset="1260.5355">-371-1512 9 0,'-5'11'4'0,"10"-11"8"0,-5 0-19 15,0 0 7-15,0 0 0 16,4 0 2-16,0 4 1 16,-4-4-2-16,0 0 0 0,9 0 1 15,-9 0 1-15,9-4-5 16,4 1 0-16</inkml:trace>
          <inkml:trace contextRef="#ctx0" brushRef="#br0" timeOffset="1552.3127">25-1489 28 0,'-9'-4'14'0,"9"-11"-15"0,0 15 19 15,9 0-19-15,4 0 0 16,4 7-13-16,9 1 0 16</inkml:trace>
          <inkml:trace contextRef="#ctx1" brushRef="#br0">-1 2 0,'0'0'16,"0"0"0,0 0-1</inkml:trace>
          <inkml:trace contextRef="#ctx0" brushRef="#br0" timeOffset="4220.6851">-738-185 39 0,'-4'-23'19'0,"8"11"-19"0,1-3 38 16,-1 3-33-16,0 4 0 15,-4 8 3-15,5 8 1 16,-1 15-10-16,0 1 1 16,-4 14 7-16,0 6 1 15,-4 6-4-15,0-7 1 16,-1 4-2-16,1-1 0 15,0 5-4-15,-1-1 1 16,1-7-8-16,0-8 0 0,4-4-9 16,0-8 0-16,4-12-3 15,-4-11 1-15</inkml:trace>
          <inkml:trace contextRef="#ctx0" brushRef="#br0" timeOffset="4774.1411">-720 192 42 0,'-18'-19'21'0,"23"11"-29"0,3 4 40 0,1 4-32 15,4 0 0-15,5-4-7 16,-1 4 1-16,1 0-2 15,8 4 1-15</inkml:trace>
          <inkml:trace contextRef="#ctx0" brushRef="#br0" timeOffset="4908.2398">-341 169 39 0,'-13'-23'19'0,"13"27"-35"16,5-1 31-16,3-3-29 15,10 0 1-15</inkml:trace>
          <inkml:trace contextRef="#ctx0" brushRef="#br0" timeOffset="5029.8044">47 169 37 0,'-5'0'18'0,"14"-4"-28"0,-9 4 37 16,4-4-33-16,-4 4 1 15,5 0-12-15,-5 8 0 16</inkml:trace>
          <inkml:trace contextRef="#ctx0" brushRef="#br0" timeOffset="4300.1806">-589-2 44 0,'-18'-23'22'0,"23"19"-36"0,-1 4 35 16,5 0-31-16,-1 0 0 15,14 8-8-15,-4-4 1 16</inkml:trace>
          <inkml:trace contextRef="#ctx0" brushRef="#br0" timeOffset="4414.7649">-275-2 33 0,'-5'-11'16'0,"14"3"-42"15,0 4 28-15,4 8-8 16,4 0 0-16</inkml:trace>
          <inkml:trace contextRef="#ctx0" brushRef="#br0" timeOffset="4533.8555">-41-6 38 0,'9'-46'19'0,"0"46"-29"16,-9 0 38-16,0 0-39 15,8 0 1-15,-3 8-8 16,-10-1 0-16</inkml:trace>
          <inkml:trace contextRef="#ctx0" brushRef="#br0" timeOffset="4223.6901">-677-290 53 0,'-4'-3'26'0,"35"-9"-32"15,-14 8 53-15,18-4-48 16,13 4 1-16,13 0 0 16,9 1 0-16,8 3 0 15,1 3 0-15,-10 1 0 16,-13 0 0-16,-12 0 2 15,-5 0 0-15,-8 8 2 0,-9-1 0 16,-1 9 0-16,-3 7 1 16,-1 12 0-16,5-8 1 15,0 12-3-15,0 8 1 16,0-1-3-16,-1-3 1 16,1 3-1-16,0 0 0 15,-5 5-1-15,-3-13 0 16,-6-3 0-16,-8-4 1 15,0-4 0-15,-8-12 0 0,-10 1 0 16,-12-8 1-16,-5-9-1 16,-13 1 0-16,-27-4 0 15,-7 0 0-15,-6 0-1 16,-11 0 0-16,-6 0-1 16,1 0 1-16,3 4-2 15,23 0 1-15,12-4-6 16,18 4 0-16,22 4-9 15,17-1 0-15,14 1-5 16,-5-4 0-16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59.44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9B304D6-A03F-4109-9961-E490821219FD}" emma:medium="tactile" emma:mode="ink">
          <msink:context xmlns:msink="http://schemas.microsoft.com/ink/2010/main" type="writingRegion" rotatedBoundingBox="17073,17271 21682,16757 21785,17687 17176,18200"/>
        </emma:interpretation>
      </emma:emma>
    </inkml:annotationXML>
    <inkml:traceGroup>
      <inkml:annotationXML>
        <emma:emma xmlns:emma="http://www.w3.org/2003/04/emma" version="1.0">
          <emma:interpretation id="{1B4276ED-0C59-4B20-ACC0-50CF43A2EC0A}" emma:medium="tactile" emma:mode="ink">
            <msink:context xmlns:msink="http://schemas.microsoft.com/ink/2010/main" type="paragraph" rotatedBoundingBox="17073,17271 21682,16757 21785,17687 17176,18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DA732-AC5B-4C5E-8EF0-08E6F0268BBE}" emma:medium="tactile" emma:mode="ink">
              <msink:context xmlns:msink="http://schemas.microsoft.com/ink/2010/main" type="line" rotatedBoundingBox="17073,17271 21682,16757 21785,17687 17176,18200"/>
            </emma:interpretation>
          </emma:emma>
        </inkml:annotationXML>
        <inkml:traceGroup>
          <inkml:annotationXML>
            <emma:emma xmlns:emma="http://www.w3.org/2003/04/emma" version="1.0">
              <emma:interpretation id="{8549909E-1166-41E2-B22C-FF760F2354FC}" emma:medium="tactile" emma:mode="ink">
                <msink:context xmlns:msink="http://schemas.microsoft.com/ink/2010/main" type="inkWord" rotatedBoundingBox="17048,17310 19537,16886 19692,17792 17203,18217">
                  <msink:destinationLink direction="to" ref="{F854B895-3F79-4850-AF01-0919F7BF1BDC}"/>
                </msink:context>
              </emma:interpretation>
              <emma:one-of disjunction-type="recognition" id="oneOf0">
                <emma:interpretation id="interp0" emma:lang="en-US" emma:confidence="1">
                  <emma:literal>data</emma:literal>
                </emma:interpretation>
                <emma:interpretation id="interp1" emma:lang="en-US" emma:confidence="0">
                  <emma:literal>ahata</emma:literal>
                </emma:interpretation>
                <emma:interpretation id="interp2" emma:lang="en-US" emma:confidence="0">
                  <emma:literal>otak</emma:literal>
                </emma:interpretation>
                <emma:interpretation id="interp3" emma:lang="en-US" emma:confidence="0">
                  <emma:literal>stator</emma:literal>
                </emma:interpretation>
                <emma:interpretation id="interp4" emma:lang="en-US" emma:confidence="0">
                  <emma:literal>stata</emma:literal>
                </emma:interpretation>
              </emma:one-of>
            </emma:emma>
          </inkml:annotationXML>
          <inkml:trace contextRef="#ctx0" brushRef="#br0">650 189 21 0,'0'0'10'0,"4"-12"-4"16,-4 12 10-16,5-8-13 15,-5 8 1-15,4 0 4 16,-4 0 1-16,0 0-8 16,0-7 0-16,-4-5 9 0,-5-4 0 15,-4 1 0-15,-9-1 1 16,-13-3-2-16,-13 0 1 16,0-1-4-16,-13 1 1 15,-13 3-7-15,-9 5 1 16,0 11-13-16,4 11 0 15,18 5-8-15,18 7 1 16</inkml:trace>
          <inkml:trace contextRef="#ctx0" brushRef="#br0" timeOffset="414.3624">689 134 36 0,'-17'-11'18'0,"4"7"-9"15,8-4 22-15,-4 0-27 16,-4 8 0-16,-8 0 3 16,-10-3 0-16,-8-5-8 15,-5 4 1-15,0-4 5 16,-12 0 0-16,-10-3-5 15,-3 3 0-15,3 0-13 16,5 8 1-16,17-7-4 16,5 14 0-16</inkml:trace>
          <inkml:trace contextRef="#ctx0" brushRef="#br0" timeOffset="442212.3443">-1689 805 37 0,'-4'-11'18'0,"13"15"-24"0,-5-12 18 16,1 8-13-16,3-4 1 16,5-4 2-16,-4 0 0 0,4 5-1 15,0-1 1-15,0-4 0 16,0-4 1-16,0 5 0 15,1-5 1-15,-1-4-2 16,0-3 0-16,-9 3-1 16,-8-3 0-16,-5 0 0 15,-4-5 0-15,-5 9 0 16,-3-4 0-16,-1 11 0 16,0 8 0-16,0 4-1 15,-4 11 1-15,4-3-1 16,0 7 1-16,5 1-1 15,8-1 1-15,1-4 1 16,3-3 0-16,5 0-1 16,9-4 0-16,0-1-1 15,8-7 1-15,5-7-2 16,8-13 1-16,10-11-3 16,-1 0 1-16,5-15 0 15,-1-9 1-15,1 1 0 16,-5-4 1-16,5-4 0 0,-9 0 1 15,0 11 1-15,-9 5 1 16,0 11-2-16,-9 8 1 16,-4 11-1-16,-8 8 1 15,-1 24-1-15,-13 11 1 16,1 8-2-16,-5 12 1 16,4-1-1-16,0 1 1 15,5 3 0-15,-1-3 0 0,5-1-1 16,0-3 0-16,18-4-1 15,-1-8 1-15,10 0-2 16,3-12 1-16,5-7 0 16,0-9 1-16,4-6-2 15,9-9 1-15,0-4-1 16,-4-7 0-16,-1 0 1 16,-8 0 1-16,-9-5-1 15,-8 5 0-15,-5 0 1 16,-13 4 0-16,-9 3 0 15,-8 12 1-15,-9 4 1 16,-5 12 0-16,-4-1 0 16,9 5 0-16,4 15-1 15,0-8 1-15,9 8-1 16,5-4 1-16,-1 1-3 16,4-9 0-16,10-4-2 15,4-7 1-15,4-4 0 0,4-12 0 16,5-3 0-16,4-5 1 15,0-3 2-15,-4 7 0 16,0-7 0-16,0 7 1 16,-5 1-1-16,1-1 1 15,-1 12-1-15,-4 0 1 16,0 8-2-16,0 3 1 16,0 1-1-16,5 3 1 15,-1 1-2-15,1-4 1 16,-1-9-3-16,9 5 1 0,9-16-1 15,5-3 1-15,-1-12-1 16,0-1 1-16,-4-11 1 16,-5 0 0-16,1-7 4 15,-5 3 0-15,-8 0 0 16,-1 0 1-16,-8 12 1 16,0 4 0-16,-5 4-2 15,0-1 1-15,1 20-3 16,-5 0 1-16,0 20-1 15,-5 15 0-15,-3-1-1 16,-1 21 0-16,4 7 0 16,1 0 0-16,0 0-4 15,-1 8 0-15,1-16-7 16,0-4 1-16,-1-11-6 16,-3-16 1-16</inkml:trace>
          <inkml:trace contextRef="#ctx0" brushRef="#br0" timeOffset="443153.4199">-537 503 60 0,'-4'-8'30'0,"8"8"-51"0,5-8 59 16,8 4-42-16,14-3 1 16,8-1-1-16,5-4 1 15,8 8 5-15,9 1 0 0,0-1-4 16,-4 0 1-16,-5-4 1 15,-8 4 0-15,-5 0 0 16,-4-3 1-16,-4-1-1 16,-10 4 0-16,-3-4 1 15,-9 8 0-15,-9 0-1 16,-5 0 0-16,-8 4 0 16,-9 8 0-16,-8 3 0 15,-5 1 0-15,-4 3 0 16,-1 4 0-16,1 4 1 15,4 5 0-15,9-1 0 16,9 3 0-16,8-6-1 16,9-5 1-16,9-8-1 15,4-3 0-15,9-4-1 16,4-8 0-16,4-12 0 16,1-7 1-16,-1-1 1 15,-4-7 1-15,-4 4 0 16,0-4 1-16,-4 4 1 0,-5 11 0 15,0 0-1-15,0 8 0 16,-4-3-1-16,-1 7 1 16,-3 7-2-16,-1 9 1 15,5 11-1-15,4 8 1 16,9-4-1-16,8 4 0 16,1-8-2-16,8 0 0 15,13-7-11-15,27-13 1 16,-9 1-6-16,-1-35 1 0</inkml:trace>
        </inkml:traceGroup>
        <inkml:traceGroup>
          <inkml:annotationXML>
            <emma:emma xmlns:emma="http://www.w3.org/2003/04/emma" version="1.0">
              <emma:interpretation id="{76FDE872-E7A0-4F47-AE38-2B45467E04CB}" emma:medium="tactile" emma:mode="ink">
                <msink:context xmlns:msink="http://schemas.microsoft.com/ink/2010/main" type="inkWord" rotatedBoundingBox="20468,16919 21685,16784 21785,17687 20569,17822"/>
              </emma:interpretation>
              <emma:one-of disjunction-type="recognition" id="oneOf1">
                <emma:interpretation id="interp5" emma:lang="en-US" emma:confidence="0">
                  <emma:literal>D:</emma:literal>
                </emma:interpretation>
                <emma:interpretation id="interp6" emma:lang="en-US" emma:confidence="0">
                  <emma:literal>is..."</emma:literal>
                </emma:interpretation>
                <emma:interpretation id="interp7" emma:lang="en-US" emma:confidence="0">
                  <emma:literal>A....</emma:literal>
                </emma:interpretation>
                <emma:interpretation id="interp8" emma:lang="en-US" emma:confidence="0">
                  <emma:literal>is....</emma:literal>
                </emma:interpretation>
                <emma:interpretation id="interp9" emma:lang="en-US" emma:confidence="0">
                  <emma:literal>IF....</emma:literal>
                </emma:interpretation>
              </emma:one-of>
            </emma:emma>
          </inkml:annotationXML>
          <inkml:trace contextRef="#ctx0" brushRef="#br0" timeOffset="-3834.306">1745-168 59 0,'0'-35'29'0,"48"39"-41"15,-22-8 62-15,13 4-49 0,14 0 1 16,12-4-1-16,14 0 1 16,-10 4-3-16,6 0 1 15,-6 0 1-15,-3 0 0 16,-14 0 1-16,-4 4 0 15,-9-4 1-15,-4 0 0 16,-4 4 0-16,-5 4 0 16,0 15 0-16,0 12 0 15,0 4-2-15,1 3 1 0,-1 13-2 16,0 7 1-16,5 4-1 16,-5 4 0-16,0-5 0 15,-4-6 0-15,-5-1 0 16,-4-4 0-16,-4-7 0 15,-9-9 0-15,-9-10 0 16,-4-1 0-16,-9-12 0 16,-17-7 0-16,-9-4-1 15,-22-4 1-15,-4-4-1 16,-22-4 1-16,-9 0 0 16,-17 1 0-16,-9 7 0 15,22 4 0-15,5-1-1 16,8-3 0-16,22 0-6 15,17-3 1-15,22-1-9 16,17-4 0-16,27-11-4 16,4 3 0-16</inkml:trace>
          <inkml:trace contextRef="#ctx0" brushRef="#br0" timeOffset="-4313.1191">1727-102 58 0,'-13'-19'29'0,"18"19"-28"0,-5 0 58 0,0 3-58 16,0 9 1-16,0 7 0 16,0 12 0-16,0 12-3 15,0 8 0-15,4 3 2 16,0 0 0-16,1-3-2 15,-5-1 1-15,0 0-8 16,0-11 1-16,0-8-12 16,4 0 1-16,5-15-1 15,0-5 0-15</inkml:trace>
          <inkml:trace contextRef="#ctx0" brushRef="#br0" timeOffset="-2712.4032">1793 356 46 0,'-5'-20'23'0,"10"32"-42"15,-1-12 49-15,5 0-40 16,4 4 0-16,9 0-10 15,0-1 1-15</inkml:trace>
          <inkml:trace contextRef="#ctx0" brushRef="#br0" timeOffset="-3623.6624">1919 53 43 0,'-4'-4'21'0,"13"8"-40"0,-1-4 35 0,10 4-31 16,-1 4 1-16</inkml:trace>
          <inkml:trace contextRef="#ctx0" brushRef="#br0" timeOffset="-2710.4009">2028 324 41 0,'-13'0'20'0,"18"0"-34"0,3 0 36 16,5 8-39-16,14-4 0 15</inkml:trace>
          <inkml:trace contextRef="#ctx0" brushRef="#br0" timeOffset="-3496.5465">2281 76 18 0,'13'-11'9'0,"18"7"-30"16,-22 4 18-16</inkml:trace>
          <inkml:trace contextRef="#ctx0" brushRef="#br0" timeOffset="-2713.4046">2408 65 20 0,'9'0'10'0,"21"0"-15"16,-21 0 20-16,0 0-17 0,-1 0 0 15,-3 4-8-15,-1 3 1 16</inkml:trace>
          <inkml:trace contextRef="#ctx0" brushRef="#br0" timeOffset="-2708.4004">2469 309 43 0,'0'-16'21'15,"17"20"-32"-15,-8-8 42 0,0 4-42 16,4 4 0-16,0 0-10 15,-4-4 1-15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38.75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5C30422-41F2-4743-951B-FB5D10CB8020}" emma:medium="tactile" emma:mode="ink">
          <msink:context xmlns:msink="http://schemas.microsoft.com/ink/2010/main" type="writingRegion" rotatedBoundingBox="19149,11543 18863,13519 17964,13388 18250,11413"/>
        </emma:interpretation>
      </emma:emma>
    </inkml:annotationXML>
    <inkml:traceGroup>
      <inkml:annotationXML>
        <emma:emma xmlns:emma="http://www.w3.org/2003/04/emma" version="1.0">
          <emma:interpretation id="{6ACB122B-82DD-418A-B86B-43BAE3FF45BB}" emma:medium="tactile" emma:mode="ink">
            <msink:context xmlns:msink="http://schemas.microsoft.com/ink/2010/main" type="paragraph" rotatedBoundingBox="19149,11543 18863,13519 17964,13388 18250,11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45DED4-4D94-4B65-B8C3-6C447D45110A}" emma:medium="tactile" emma:mode="ink">
              <msink:context xmlns:msink="http://schemas.microsoft.com/ink/2010/main" type="line" rotatedBoundingBox="19149,11543 18863,13519 17964,13388 18250,11413"/>
            </emma:interpretation>
          </emma:emma>
        </inkml:annotationXML>
        <inkml:traceGroup>
          <inkml:annotationXML>
            <emma:emma xmlns:emma="http://www.w3.org/2003/04/emma" version="1.0">
              <emma:interpretation id="{9D9F6EBF-DDF7-4CC0-AD05-1ED3C7C2195D}" emma:medium="tactile" emma:mode="ink">
                <msink:context xmlns:msink="http://schemas.microsoft.com/ink/2010/main" type="inkWord" rotatedBoundingBox="19149,11543 18863,13519 17964,13388 18250,11413"/>
              </emma:interpretation>
              <emma:one-of disjunction-type="recognition" id="oneOf0">
                <emma:interpretation id="interp0" emma:lang="en-US" emma:confidence="0">
                  <emma:literal>Gaia,</emma:literal>
                </emma:interpretation>
                <emma:interpretation id="interp1" emma:lang="en-US" emma:confidence="0">
                  <emma:literal>Gaia'</emma:literal>
                </emma:interpretation>
                <emma:interpretation id="interp2" emma:lang="en-US" emma:confidence="0">
                  <emma:literal>Gaia</emma:literal>
                </emma:interpretation>
                <emma:interpretation id="interp3" emma:lang="en-US" emma:confidence="0">
                  <emma:literal>Gaia;</emma:literal>
                </emma:interpretation>
                <emma:interpretation id="interp4" emma:lang="en-US" emma:confidence="0">
                  <emma:literal>Gaia',</emma:literal>
                </emma:interpretation>
              </emma:one-of>
            </emma:emma>
          </inkml:annotationXML>
          <inkml:trace contextRef="#ctx0" brushRef="#br0">6758 2695 44 0,'-27'-31'22'0,"14"27"-13"0,9 8 22 16,-5 3-30-16,-8 13 1 15,-5 3 1-15,0 8 1 16,-4 23-4-16,0 5 0 0,-9-1 3 16,0 0 1-16,4-8-1 15,1-3 0-15,8-12-1 16,5-8 0-16,8-15-1 15,13-9 0-15,5-10-1 16,9-13 1-16,3-11-1 16,-3-11 0-16,8-5 1 15,0 1 0-15,5 7 1 16,-5 4 1-16,0 8-1 16,5 7 0-16,-5 9 1 15,0 7 0-15,0 8-2 16,9 0 1-16,0 11-2 15,4 12 1-15,5 8-6 16,4-4 1-16,8-4-9 16,-3-3 1-16,-5-9-8 15,-5-7 1-15</inkml:trace>
          <inkml:trace contextRef="#ctx0" brushRef="#br0" timeOffset="359.8737">6793 2803 52 0,'-22'-15'26'0,"4"7"-25"0,14 12 44 0,-9 0-42 16,0 4 1-16,0 7 3 15,0 24 0-15,4 4-8 16,0 11 0-16,0 12 6 15,-4-8 0-15,5 16-2 16,-6 3 1-16,6 20-2 16,-5 12 1-16,0-1-1 15,-1-7 0-15,6 4-1 16,-1-12 1-16,0-8-1 16,5-7 1-16,0-16-2 15,-1 0 0-15,1-16-3 16,4-15 0-16,0 0-6 15,0-11 0-15,4-12-7 16,-4 3 1-16,5 12-7 16,-1-11 1-16</inkml:trace>
          <inkml:trace contextRef="#ctx0" brushRef="#br0" timeOffset="1309.7341">6923 3982 54 0,'-13'-27'27'0,"22"15"-26"15,-9 5 49-15,0 7-45 0,0 4 0 16,-4 3 2-16,-9 1 1 16,-9 11-10-16,-4 20 0 15,-9 0 6-15,-5 23 0 16,6 4-14-16,7 4 1 15,10-8-11-15,17-20 0 16</inkml:trace>
          <inkml:trace contextRef="#ctx0" brushRef="#br0" timeOffset="23989.6024">6801 4203 13 0,'-4'-8'6'0,"-9"-3"0"15,13 3 7-15,0 0-11 16,0 1 1-16,4-1 0 16,5-8 1-16,4 1-4 15,0-1 0-15,0 1 5 16,-4-5 0-16,-5 9 0 16,-4-1 0-16,-8 8 0 15,-6 8 0-15,-7 12 1 16,-14 15 0-16,0 4-2 15,-4 3 0-15,8 17-1 16,5-9 0-16,-9 1 0 16,9-9 0-16,4 5-1 15,-4-8 0-15,8-8-1 16,5-4 0-16,0-11-1 0,9 0 0 16,4-12-2-16,13-12 1 15,0-11-2-15,4-16 1 16,5-4 0-16,4 5 0 15,1-1 0-15,3 4 1 16,-8 4 2-16,0 8 0 16,-9 7 1-16,-4 8 1 15,-14 8 0-15,-4 8 0 16,-4 15-1-16,-4 5 1 16,-5 14-1-16,0 1 0 0,5-4-1 15,-1-4 0-15,1 7-1 16,4-7 0-16,4-12 1 15,0-3 0-15,9-9-2 16,5-3 1-16,3-12-2 16,6-11 1-16,3-9 0 15,5-14 0-15,13-13-1 16,0 5 1-16,4-1 0 16,-4 5 0-16,-5 3 2 15,-3 8 0-15,-6 7 0 16,-8 5 0-16,-4 11 1 15,-13 12 1-15,-9 8 0 16,-13 15 1-16,-5 12-2 16,-4 7 1-16,0 5-1 15,5 7 0-15,8-4 0 16,-4-15 0-16,13-4-2 0,-1-8 1 16,6-4 0-16,3-11 0 15,1-4-1-15,4-8 0 16,13-20 0-16,5-7 1 15,8-19-1-15,4-13 0 16,5-3-1-16,4 8 1 16,1 0-1-16,-10 7 0 15,-4 12 0-15,-8 8 1 16,-9 8 0-16,-9 15 0 16,-9 12 0-16,-9 3 0 15,-12 20 0-15,-5 12 1 16,0 4-1-16,0 3 0 0,0 4-7 15,-8 1 1-15,3-1-11 16,10 8 0-16,4-16-2 16,4-11 1-16</inkml:trace>
          <inkml:trace contextRef="#ctx0" brushRef="#br0" timeOffset="24952.4728">6073 4180 42 0,'-5'-8'21'0,"14"0"-19"16,-5 8 39-16,5 4-38 15,9 4 0-15,8 8 2 16,4 15 1-16,1 4-8 16,8 11 1-16,13 1 4 15,-4 3 0-15,-4 0-2 16,-9-7 1-16,-4-12-1 16,-10-4 0-16,-3-7 1 15,-5-5 1-15,-4 1-1 0,-5-9 1 16,-13-7-1-16,-8-7 0 15,-5-13 0-15,-9-3 0 16,1-8-2-16,-1-8 0 16,-4-11-1-16,-4 3 1 15,0 1-1-15,4-1 1 16,0 5 0-16,5 3 0 16,8 8 1-16,4 7 0 15,5 5 0-15,9 7 0 16,4 12-1-16,17 8 1 15,5 4-1-15,9 11 1 0,-1 8-2 16,1 8 1-16,4 0 0 16,0-1 0-16,-1 1 0 15,-7 0 1-15,-6-12-1 16,-3 0 1-16,-5-11 0 16,-9-5 0-16,-4-3 0 15,-8-8 1-15,-5-11-1 16,-5-1 0-16,-4-15 0 15,-4-4 0-15,-4-8-1 16,-1 4 1-16,0 0-1 16,5 8 0-16,9 4 0 15,4 3 0-15,8 9 0 16,5 11 0-16,13 4-1 16,-4-1 1-16,13 32-1 15,4 16 1-15,9-1-8 16,9 12 0-16,12 8-12 15,6-8 0-15</inkml:trace>
          <inkml:trace contextRef="#ctx0" brushRef="#br0" timeOffset="1308.7341">6051 4300 44 0,'-22'-39'22'0,"31"24"-19"0,0 11 35 16,4 8-34-16,4-4 0 0,5 8 4 15,4 3 0-15,5 9-9 16,3 7 1-16,6 4 6 15,-5 8 0-15,0-1-2 16,-5 5 0-16,1-4-2 16,-1-8 0-16,-4-4-8 15,1-8 1-15,-1-3-9 16,0-8 1-16,13-16-6 16,5-8 0-16</inkml:trace>
          <inkml:trace contextRef="#ctx0" brushRef="#br0" timeOffset="32564.5671">6587 2834 29 0,'-8'-15'14'0,"3"3"-5"0,5 12 15 0,0-8-21 16,0 8 0-16,0 0 1 15,-4 4 1-15,0 12-5 16,-1 15 0-16,-8 12 4 16,-4 7 1-16,-5 4-2 15,0-3 0-15,-4-1-1 16,0-15 0-16,4-4-1 15,5-4 0-15,3-4 0 16,1-3 0-16,5-9 1 16,-1-3 0-16,5-4-1 15,-1 0 0-15,10-16-1 16,3-3 1-16,5-5-2 16,5-7 1-16,8-8-2 15,5-7 1-15,-5-1-1 16,4 0 0-16,5 8 0 15,0-3 1-15,0 11 0 0,4 7 1 16,-4 12 1-16,0 8 0 16,0 16 0-16,-5 7 0 15,1 4 1-15,0 8 1 16,-5 0-2-16,4 4 1 16,1-4-1-16,-1 0 0 15,1-8-1-15,-9 0 1 16,-1 0-1-16,1-7 1 15,-9-1 0-15,0-7 0 16,-8-5 0-16,-1-7 0 0,-4 0 0 16,-4 0 1-16,-5-11-1 15,-4-5 0-15,0-3-1 16,0-8 1-16,0-4-1 16,0-8 1-16,-5-4-1 15,1-11 0-15,-1 7 0 16,1 5 0-16,-5 3-1 15,0 8 1-15,0 4-1 16,1 7 0-16,-6 9 0 16,-3 7 0-16,-1 0 0 15,1 8 0-15,-1 11 1 16,-4 9 0-16,9 11 2 16,-9 3 0-16,0 9 0 15,5-5 0-15,-5 1 0 16,0 0 1-16,5-4-1 15,3-12 0-15,6-12-1 16,3 5 1-16,5-5-1 0,4-3 0 16,1-4 0-16,-1-5 1 15,4-6-1-15,1-13 0 16,8-3-1-16,10-5 0 16,3-3-1-16,9-8 1 15,5-3-1-15,-1-5 1 16,1 8-1-16,-1 0 0 15,10 4 0-15,-1 8 0 16,9 11 1-16,-5 1 0 16,-3 14-1-16,-1 5 0 15,-4 8 1-15,0 3 1 0,-5 4-1 16,-4 8 1-16,-4 0-1 16,0 0 1-16,0-3 0 15,0 3 1-15,0-8-3 16,-1 0 0-16,1-4-8 15,-9 1 0-15,-4-5-10 16,-9 5 0-16,-9-12-1 16,1-16 1-16</inkml:trace>
          <inkml:trace contextRef="#ctx0" brushRef="#br0" timeOffset="32567.5748">6653 3152 33 0,'-9'-4'16'0,"0"-3"-13"0,9 7 30 16,-4 4-29-16,4-4 1 15,0 0 2-15,0 7 1 16,0 1-10-16,0 11 0 0,-4 5 7 16,-5-9 1-16,5 12-3 15,-5 12 1-15,0 8-1 16,0 15 0-16,1 11-1 16,3 5 0-16,1 3-1 15,0-11 1-15,-1 8-2 16,1-5 1-16,4 1 0 15,-4-8 0-15,4 0 0 16,0-12 0-16,0-3 0 16,0-16 1-16,0-8-1 15,0-12 1-15,0-11-1 16,0-12 0-16,0-3-1 16,0-13 1-16,0-10-3 15,0-5 0-15,0-12-2 16,0-15 1-16,4-11-2 15,5-16 1-15,8-4-1 0,1-4 1 16,-1 24 3-16,5 7 0 16,-9 12 2-16,0 7 0 15,-4 5 2-15,-1 15 0 16,-3 3 0-16,-1 17 0 16,-4 15-1-16,-4 0 1 31,-14 69-1-31,1 24 1 15,4-4-1-15,0 0 1 16,-5-4-1-16,5 5 1 16,0-5-1-16,4 12 0 0,5 3-1 15,0-15 1-15,-1-3-1 16,1-5 0-16,0-23-1 16,-1-3 1-16,1-17-1 15,4-7 1-15,0-7 0 16,0-5 0-16,-5-11-1 15,5-8 1-15,5-19-3 16,-5-5 0-16,0-11-8 16,0 0 0-16,9 1-10 15,8-1 0-15,9 7-1 16,-35 13 1-16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4.266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8AEDF8AE-6589-4F62-8477-38190892E366}" emma:medium="tactile" emma:mode="ink">
          <msink:context xmlns:msink="http://schemas.microsoft.com/ink/2010/main" type="writingRegion" rotatedBoundingBox="6840,17105 13096,14337 13889,16130 7633,18898">
            <msink:destinationLink direction="with" ref="{1F05012B-2C27-4CD7-95D5-37809FD20E79}"/>
            <msink:destinationLink direction="with" ref="{5883708F-89C4-4354-B755-53EC1BA00488}"/>
          </msink:context>
        </emma:interpretation>
      </emma:emma>
    </inkml:annotationXML>
    <inkml:traceGroup>
      <inkml:annotationXML>
        <emma:emma xmlns:emma="http://www.w3.org/2003/04/emma" version="1.0">
          <emma:interpretation id="{338ECC90-7FD6-4817-B943-50EB7396706B}" emma:medium="tactile" emma:mode="ink">
            <msink:context xmlns:msink="http://schemas.microsoft.com/ink/2010/main" type="paragraph" rotatedBoundingBox="6840,17105 13096,14337 13889,16130 7633,18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8CDBB1-A5C3-4DDD-9E2C-0A9AD2905DEE}" emma:medium="tactile" emma:mode="ink">
              <msink:context xmlns:msink="http://schemas.microsoft.com/ink/2010/main" type="line" rotatedBoundingBox="6840,17105 13096,14337 13889,16130 7633,18898"/>
            </emma:interpretation>
          </emma:emma>
        </inkml:annotationXML>
        <inkml:traceGroup>
          <inkml:annotationXML>
            <emma:emma xmlns:emma="http://www.w3.org/2003/04/emma" version="1.0">
              <emma:interpretation id="{A958ECCA-73FE-4CA8-80B6-75747719BCEF}" emma:medium="tactile" emma:mode="ink">
                <msink:context xmlns:msink="http://schemas.microsoft.com/ink/2010/main" type="inkWord" rotatedBoundingBox="6840,17105 13096,14337 13889,16130 7633,18898"/>
              </emma:interpretation>
              <emma:one-of disjunction-type="recognition" id="oneOf0">
                <emma:interpretation id="interp0" emma:lang="en-US" emma:confidence="0">
                  <emma:literal>seize</emma:literal>
                </emma:interpretation>
                <emma:interpretation id="interp1" emma:lang="en-US" emma:confidence="0">
                  <emma:literal>graph do</emma:literal>
                </emma:interpretation>
                <emma:interpretation id="interp2" emma:lang="en-US" emma:confidence="0">
                  <emma:literal>graph iso</emma:literal>
                </emma:interpretation>
                <emma:interpretation id="interp3" emma:lang="en-US" emma:confidence="0">
                  <emma:literal>seized</emma:literal>
                </emma:interpretation>
                <emma:interpretation id="interp4" emma:lang="en-US" emma:confidence="0">
                  <emma:literal>graph 18</emma:literal>
                </emma:interpretation>
              </emma:one-of>
            </emma:emma>
          </inkml:annotationXML>
          <inkml:trace contextRef="#ctx0" brushRef="#br0">-3-1 50 0,'-4'4'25'0,"30"31"-27"0,-13-24 53 15,9 9-50-15,13 3 1 16,4 4 0-16,0 4 0 15,5 0-3-15,-1 4 0 16,-3-4 2-16,-5-15 0 16,-1-1-1-16,-7 1 0 15,-6-5-3-15,-7 1 1 0,-1-4-1 16,-9-5 0-16,-8 1 0 16,-5-4 0-16,0 0 0 15,-4 0 1-15,-4 4 2 16,-5 0 0-16,0 4 1 15,-4 3 1-15,-9 9-1 16,0 3 1-16,-4 4-1 16,-5 8 0-16,14 4 0 15,8 4 0-15,9 7-1 16,4-3 1-16,13-1-1 16,9-3 1-16,9-12 0 15,9 0 0-15,8-12 0 16,9-7 0-16,9-8 0 15,4-8 1-15,-4-4 0 16,-5-15 0-16,-8-4 1 16,-14-8 0-16,-8-4 0 15,-9-4 0-15,-13-7-4 0,-13 3 1 16,-13 5-9-16,-9 11 0 16,-9 19-10-16,-4 8 1 15</inkml:trace>
          <inkml:trace contextRef="#ctx0" brushRef="#br0" timeOffset="2.0023">259 957 50 0,'-13'0'25'0,"-9"11"-23"15,13 1 38-15,-8 0-40 16,-18-1 0-16,0-3 0 15,-4 7 0-15,-14 9 0 16,-8 7 0-16,-9 0 0 16,1 4 0-16,8 0-6 15,4-1 1-15,9 1-10 0,4-4 1 16</inkml:trace>
          <inkml:trace contextRef="#ctx0" brushRef="#br0" timeOffset="207.623">-588 1395 43 0,'-74'-8'21'0,"22"55"-15"0,39-36 30 0,-5 9-36 16,1 11 1-16,-1 7 1 15,1 1 0-15,8-8-2 16,9 4 0-16,9 4 1 15,13-8 0-15,8 0 0 16,14-8 1-16,8-11-1 16,-4-12 1-16,0-12-1 15,-4 1 1-15,0-9-1 16,-1-15 1-16,-12 0 0 16,-14-3 0-16,-8-5-1 15,-9 0 1-15,-9 5-4 16,0 3 1-16,-8 8-8 15,-5 11 0-15,-13 12-8 16,18-4 0-16</inkml:trace>
          <inkml:trace contextRef="#ctx0" brushRef="#br0" timeOffset="1574.2552">-365 150 34 0,'-9'-19'17'0,"5"11"-14"0,4 8 28 16,0 0-30-16,0 0 1 16,4 8 3-16,1 7 1 15,-1 8-6-15,-8 12 0 16,-5 12 4-16,0 15 1 16,-4 23-1-16,-4 20 0 15,-10 4-3-15,10-28 1 16,-5 16-9-16,5 0 0 15,-5 11-8-15,9-34 0 0</inkml:trace>
          <inkml:trace contextRef="#ctx0" brushRef="#br0" timeOffset="912.8902">752 1418 40 0,'-18'-31'20'0,"-4"4"-24"0,18 19 40 15,-5-3-33-15,-4 11 1 16,-4 7 0-16,-5 9 0 16,-4 3-6-16,0 16 1 15,0 4 4-15,4 7 0 16,9 1-2-16,4-8 1 16,9 0-1-16,13-1 0 0,4-3 0 15,10-4 1-15,8-11-1 16,13-9 0-16,-1-11 0 15,-3-8 1-15,-5 1 0 16,-4-13 1-16,-9-7 0 16,-8-4 1-16,-9-4-1 15,-9 0 0-15,-13 0-6 16,-5 4 1-16,-17 4-14 16,-17 16 1-16,-5-1-4 15,5 4 1-15</inkml:trace>
          <inkml:trace contextRef="#ctx0" brushRef="#br0" timeOffset="628.2596">425 972 53 0,'-9'-19'26'0,"18"27"-28"16,-9-8 45-16,8 3-42 16,5 13 1-16,5-4-1 15,4-1 0-15,4 9-2 16,0 7 1-16,0 4-2 15,0 8 1-15,1-1-7 16,-10 5 1-16,5-4-7 16,-5 7 0-16,1-11-2 15,-1-4 1 1</inkml:trace>
          <inkml:trace contextRef="#ctx0" brushRef="#br0" timeOffset="453641.1102">-5042 3035 6 0,'5'0'3'0,"12"12"4"15,-13-12 3-15,5-4-6 16,0 0 1-16,0 4 2 16,4-4 1-16,0-4-10 15,4-3 0-15,1-9 7 16,3 9 0-16,1-9-3 15,9-7 1-15,-5-4-2 16,-4-4 1-16,-5-3-1 0,-8 3 0 16,0 4 0-16,-18 7 0 15,-4 1 0-15,-18 8 1 16,-12 7-2-16,-10 8 1 16,-8 23-1-16,-4 4 1 15,-1 0 0-15,10 16 0 16,3 4 0-16,14-9 1 15,9-3-1-15,12-4 1 16,9-15-1-16,14 7 0 0,12-11-1 16,5-12 1-16,4 0 0 15,0-12 1-15,1-3 1 16,-1 3 1-16,-4 0-1 16,-1 1 0-16,-3 3-1 15,-5 4 0-15,0 4-2 16,0 8 0-16,5 3-2 15,-5 9 1-15,4 22-1 16,-4 13 1-16,-4 3-1 16,-5 19 1-16,-8 1 1 15,-9 7 1-15,-9-3 0 16,-4-12 0-16,-13-8 0 16,-5-12 1-16,-8-7 0 15,-1-16 0-15,5-4 0 16,-4-15 0-16,8 0-1 15,-4-8 1-15,9-20-2 16,8-3 1-16,14-12-1 16,8-8 0-16,18-7-4 0,8 0 0 15,10-5-5-15,16-7 1 16,18 8-6-16,9 0 0 16</inkml:trace>
          <inkml:trace contextRef="#ctx0" brushRef="#br0" timeOffset="454000.6515">-4527 2768 28 0,'0'0'14'0,"-9"-4"-18"16,9 4 18-16,0-8-9 15,0 0 1-15,0 4 3 16,0 4 1-16,0 0-13 16,0 4 0-16,0 4 7 15,5 11 0-15,-1 5-3 16,-4 11 1-16,4-4-3 16,-4 3 1-16,0-3-1 15,0 1 1-15,-8-9 1 16,3 0 0-16,-3-15 0 15,-1-8 0-15,4-12-2 16,10-11 0-16,4-12-4 0,8-8 1 16,9-7-6-16,9 3 1 15,4 9-2-15,5 3 0 16</inkml:trace>
          <inkml:trace contextRef="#ctx0" brushRef="#br0" timeOffset="455985.1586">-4082 2686 29 0,'4'8'14'0,"1"42"-16"0,-1-42 28 16,5 4-26-16,0-5 1 0,-1 5 0 16,1-8 0-16,0 4-1 15,-5-4 0-15,-4-4 2 16,0 0 1-16,-4-12-2 16,-1 0 1-16,1 1 0 15,-5-5 0-15,1 1-1 16,3 3 1-16,-4 0-2 15,1 1 1-15,-5 3-1 16,-5 4 1-16,-4 4-1 16,-4 4 1-16,-4 12-1 15,3 7 0-15,10 4 0 16,4 0 0-16,4 4 0 16,9-4 0-16,9-3-1 15,4-9 1-15,4 1 0 16,10-9 0-16,3 1-1 15,1-12 1-15,4-4 1 16,-5-3 0-16,-4-5 0 16,-4 5 1-16,-4 3 1 15,-1-4 0-15,-8 5 0 0,0-1 0 16,-1-4-2-16,-8 12 1 16,0 0-2-16,-4 16 1 15,0-5-2-15,-1 13 0 16,5-5-1-16,0 0 0 15,5 5 1-15,3-5 0 16,5-3-1-16,9-13 1 16,0-6-1-16,8-5 1 15,1-4 0-15,0-3 1 0,-1-5 0 16,5-7 0-16,-4-4 2 16,-1-4 1-16,-8 8 0 15,0 8 1-15,-5 3-1 16,1 1 0-16,-5 11-1 15,0 4 1-15,0 7-2 16,-4 13 0-16,-1 7-1 16,5 20 0-16,-8 7-1 15,-1 12 1-15,-4 11-1 16,0 5 1-16,-4 7-1 16,-1-8 1-16,-8-7-1 15,5-8 1-15,-1-12-2 16,0-15 1-16,-4-8-2 15,0-23 1-15,-4-16-2 16,3-23 0-16,6-12 1 16,3-23 0-16,10-19 0 15,12-20 1-15,14-3 1 16,4 11 0-16,4 15 1 0,4 13 0 16,1 3 1-16,-5 19 0 15,-4 8-1-15,-4 24 1 16,-5 3 0-16,-9 12 1 15,-8 8-1-15,-9 8 0 16,-4 3-1-16,-5 0 0 16,-8 5 0-16,-5-5 0 15,-4 4-1-15,-1 1 1 16,-3-5-1-16,-1 0 1 0,5 1-1 16,0-1 0-16,4-3-1 15,9-1 1-15,0-3 0 16,4 3 1-16,9-3-1 15,13-8 1-15,5 4 0 16,4-5 0-16,8-3 0 16,9 0 1-16,5-3 0 15,8-5 0-15,1-8 0 16,4 1 0-16,8-9 0 16,-4-3 0-16,-4-8-1 15,-1-7 1-15,-8-9-1 16,0-3 0-16,-13-8 0 15,-8 0 1-15,-10 0 0 16,-4 4 0-16,-9 3 0 16,-4 13 1-16,-4 7-1 15,-5 19 1-15,-4 13-2 16,-9 14 0-16,-8 5 0 0,-1 19 0 16,-4 15 0-16,9 12 0 15,4 4 0-15,5 0 1 16,4 0 0-16,4-4 1 15,5-8-1-15,4-3 0 16,9-17-1-16,4-6 0 16,8-17-1-16,6-7 1 15,8-16-1-15,-5 1 1 16,1-1-1-16,-5-3 0 0,0 3 1 16,-4 0 0-16,-5-3 1 15,-4 15 1-15,0 0 1 16,-4 0 0-16,4 23-1 15,0-3 1-15,5 3-1 16,8 8 0-16,4-12-3 16,10 5 0-16,3-9-10 15,32-27 1-15,-1-7-5 16,9-31 0-16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1:17.20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BB13372-6DC9-450C-A523-1503A93AE711}" emma:medium="tactile" emma:mode="ink">
          <msink:context xmlns:msink="http://schemas.microsoft.com/ink/2010/main" type="inkDrawing" rotatedBoundingBox="25238,5294 25372,11772 23424,11812 23290,5334" semanticType="verticalRange" shapeName="Other">
            <msink:sourceLink direction="with" ref="{54F269E9-0E5E-4604-8665-2B6D624E16FA}"/>
            <msink:sourceLink direction="with" ref="{B8948582-74B7-4B4B-91E5-1281F8596535}"/>
            <msink:sourceLink direction="with" ref="{5936C11B-3B8A-4AAE-A0F3-32C512C9A77C}"/>
          </msink:context>
        </emma:interpretation>
      </emma:emma>
    </inkml:annotationXML>
    <inkml:trace contextRef="#ctx0" brushRef="#br0">98 109 29 0,'0'-27'14'0,"13"19"-15"16,-13 8 14-16,9-4-13 16,0 4 0-16,8-3 4 15,-8-1 0-15,0 4-3 16,0-4 0-16,4 0 3 16,0 0 0-16,4 0 1 15,5 0 0-15,13-3-2 16,13-1 0-16,0 0 0 15,4-4 1-15,15 5-2 16,7 3 1-16,13 4-1 0,5 8 0 16,12 7-1-16,-12 4 1 15,0 5-2-15,4 7 1 16,0 11-1-16,-9 5 0 16,-9 3 0-16,-11-3 1 15,-15-8 0-15,-8 3 0 16,-5-3 0-16,-8 0 0 15,-10-4 0-15,-8 4 1 16,-8 7 0-16,-5 8 0 16,-5 8-1-16,-3 8 1 15,-10 8 0-15,1 3 0 0,-5-3-1 16,0 3 1-16,0 8 0 16,5 8 0-16,0 16 0 15,-1 3 1-15,1-7-1 16,-5 11 0-16,0 0 0 15,5 8 0-15,-2 0-1 16,-3-4 0-16,5-19 0 16,4 3 0-16,0-7 0 15,8 0 1-15,5 0-1 16,5-8 0-16,3-12 0 16,10-7 0-16,-1-4-1 15,15-4 1-15,-2-16-1 16,10-19 0-16,-1 0 0 15,4-11 1-15,5-2-1 16,5-10 0-16,-5-20 0 16,-5 5 0-16,-3-12-1 0,-10-4 0 15,-4 0 0-15,-8-1 0 16,-9-3-1-16,-1 0 1 16,-8 8 0-16,-4 3 0 15,-9 4-1-15,-5 5 1 16,-3 7-1-16,-1 7 0 15,0 5 0-15,0 7 0 16,0 12 2-16,5 16 0 16,-1-8 0-16,1 14 1 15,0 9 0-15,-1 20 1 16,1 7-1-16,4 15 1 0,-1-7-1 16,6 16 1-16,-1 11-1 15,0 4 1-15,1-4-1 16,-1-4 0-16,0 4 0 15,0 4 0-15,5 8 0 16,0-4 0-16,-5-12 0 16,0 8 0-16,1-8-1 15,-1 8 1-15,-4 8-1 16,-5-8 1-16,-4-16 0 16,-4 1 0-16,-5-16-1 15,-9-8 1-15,14-19 0 16,-13-8 1-16,-18-12-1 15,1-11 1-15,-10-8-1 16,-17 0 1-16,-13 0 0 16,5 0 1-16,-18-4-1 15,0-3 1-15,-5-1-2 0,4 0 1 16,10-4-2-16,12 1 1 16,14-9-5-16,18-7 0 15,12-11-10-15,13-9 1 16,27-27-11-16,17-7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40.20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5936C11B-3B8A-4AAE-A0F3-32C512C9A77C}" emma:medium="tactile" emma:mode="ink">
          <msink:context xmlns:msink="http://schemas.microsoft.com/ink/2010/main" type="writingRegion" rotatedBoundingBox="11763,6802 20168,6589 20190,7437 11784,7650">
            <msink:destinationLink direction="with" ref="{E27045BE-AF80-4309-9686-D04FF33E5308}"/>
            <msink:destinationLink direction="with" ref="{CBB13372-6DC9-450C-A523-1503A93AE711}"/>
          </msink:context>
        </emma:interpretation>
      </emma:emma>
    </inkml:annotationXML>
    <inkml:traceGroup>
      <inkml:annotationXML>
        <emma:emma xmlns:emma="http://www.w3.org/2003/04/emma" version="1.0">
          <emma:interpretation id="{2A131A95-A1C5-4519-BA0A-2AF35F8943DE}" emma:medium="tactile" emma:mode="ink">
            <msink:context xmlns:msink="http://schemas.microsoft.com/ink/2010/main" type="paragraph" rotatedBoundingBox="11763,6802 20168,6589 20190,7437 11784,7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36B03F-E502-4187-B310-C584EA4EC725}" emma:medium="tactile" emma:mode="ink">
              <msink:context xmlns:msink="http://schemas.microsoft.com/ink/2010/main" type="line" rotatedBoundingBox="11763,6802 20168,6589 20190,7437 11784,7650"/>
            </emma:interpretation>
          </emma:emma>
        </inkml:annotationXML>
        <inkml:traceGroup>
          <inkml:annotationXML>
            <emma:emma xmlns:emma="http://www.w3.org/2003/04/emma" version="1.0">
              <emma:interpretation id="{77682FDB-E2FF-41CB-AB01-A657DEEC64C8}" emma:medium="tactile" emma:mode="ink">
                <msink:context xmlns:msink="http://schemas.microsoft.com/ink/2010/main" type="inkWord" rotatedBoundingBox="11763,6815 13101,6782 13118,7462 11781,7496"/>
              </emma:interpretation>
              <emma:one-of disjunction-type="recognition" id="oneOf0">
                <emma:interpretation id="interp0" emma:lang="en-US" emma:confidence="0">
                  <emma:literal>REST</emma:literal>
                </emma:interpretation>
                <emma:interpretation id="interp1" emma:lang="en-US" emma:confidence="0">
                  <emma:literal>Rest</emma:literal>
                </emma:interpretation>
                <emma:interpretation id="interp2" emma:lang="en-US" emma:confidence="0">
                  <emma:literal>RESTS</emma:literal>
                </emma:interpretation>
                <emma:interpretation id="interp3" emma:lang="en-US" emma:confidence="0">
                  <emma:literal>RENT</emma:literal>
                </emma:interpretation>
                <emma:interpretation id="interp4" emma:lang="en-US" emma:confidence="0">
                  <emma:literal>RET</emma:literal>
                </emma:interpretation>
              </emma:one-of>
            </emma:emma>
          </inkml:annotationXML>
          <inkml:trace contextRef="#ctx0" brushRef="#br0">7 13 37 0,'-9'-16'18'0,"14"28"-15"16,3-8 31-16,-3 7-30 16,-1 9 0-16,5 7 2 15,0 8 1-15,-1-1-9 16,1 5 1-16,0 4 5 16,-1-4 1-16,1 3-2 15,0-7 0-15,0-4-1 16,-5-7 0-16,0-1-1 0,1-8 1 15,-1 1 0-15,-4-8 0 16,0-1-4-16,0-3 1 16,0 0-9-16,0 0 0 15,0 4-7-15,-9-20 0 16</inkml:trace>
          <inkml:trace contextRef="#ctx0" brushRef="#br0" timeOffset="1346.4551">-1088 109 39 0,'-22'-15'19'0,"31"-8"-18"0,4 15 24 15,0-4-24-15,9 5 0 16,8-1 1-16,10 0 0 16,3 0-3-16,1 8 1 15,0 0 1-15,-1 8 0 16,-4 8-1-16,-8 7 1 15,-5 8-1-15,-17 0 1 16,-13 8-1-16,-10-1 1 16,-7 5 2-16,-10-4 0 15,1 0 0-15,-1-8 1 16,0-4-1-16,10-8 1 0,3-3-1 16,5-1 1-16,4 1-2 15,9-5 1-15,9 5-2 16,9-4 0-16,3 3 0 15,6 1 0-15,-1-1 0 16,0 8 0-16,0-3-1 16,0-1 0-16,0 0 0 15,1-3 1-15,-6-4-3 16,1-1 1-16,-9-3-7 16,0 0 0-16,1-4-9 15,-1-4 1-15</inkml:trace>
          <inkml:trace contextRef="#ctx0" brushRef="#br0" timeOffset="731.0715">-883 160 22 0,'-13'-20'11'0,"9"1"-5"0,4 11 11 0,0 1-13 15,0-1 1-15,0 8 3 16,0-8 1-16,0 4-11 16,-5 4 0-16,1 4 7 15,0 8 1-15,-1 11-2 16,1 4 0-16,-1 8-2 15,1 4 1-15,0 3-1 16,-1 1 1-16,1 0-1 16,0-1 0-16,-1 1-1 15,1 0 0-15,0-1 0 16,-1-3 0-16,1-8 0 16,-1-11 0-16,-3-5 0 15,3 1 1-15,1-9-1 16,-5 1 1-16,5-4-1 15,0 0 0-15,-1-4-1 16,1 0 1-16,-1 0-1 0,5-4 1 16,0 0-1-16,0 4 0 15,0 0-1-15,0-4 1 16,0 4-1-16,0 0 0 16,0 0-5-16,0 0 0 15,5-4-10-15,4-3 1 16</inkml:trace>
          <inkml:trace contextRef="#ctx0" brushRef="#br0" timeOffset="2111.0416">-477 230 37 0,'-13'11'18'0,"8"-26"-14"0,5 15 27 16,0 4-26-16,0 7 0 0,-4 1 2 16,4 3 1-16,-9 9-10 15,1 7 1-15,-1 0 6 16,-4-4 1-16,4 4-2 15,5 4 1-15,-1 0-1 16,5 0 0-16,5 3-2 16,3-10 1-16,10-5-1 15,-5-4 1-15,0-3-3 16,4-5 0-16,10-7-6 16,-1-8 0-16,9-7-7 15,0-5 0-15,-9 5-6 16,0-5 0-16</inkml:trace>
          <inkml:trace contextRef="#ctx0" brushRef="#br0" timeOffset="2262.6497">-512 540 36 0,'-9'0'18'0,"27"0"-23"0,-10-4 27 15,1-4-26-15,13-3 1 16,4 3-12-16,9 0 1 15,9 0 14-15,-5-3 0 16</inkml:trace>
          <inkml:trace contextRef="#ctx0" brushRef="#br0" timeOffset="1840.8587">-525 261 28 0,'-22'-4'14'0,"31"-4"1"15,-9 8 11-15,8-8-23 16,1 1 1-16,4 3 2 16,0-4 0-16,13-4-8 0,1 5 0 15,3-1 3-15,5-8 1 16,4 9-8-16,-4-5 1 16,-9 4-8-16,-4 0 0 15</inkml:trace>
          <inkml:trace contextRef="#ctx0" brushRef="#br0" timeOffset="3077.7306">-45 156 35 0,'-5'-16'17'0,"1"13"-18"15,0-5 35-15,-5 8-32 16,-4 4 1-16,-5 3 1 15,-4 5 0-15,1 4-5 16,-1 7 0 0,4 0 3-16,5-3 1 0,5 3-3 15,3-4 0-15,10 4 0 16,3 1 0-16,5 3-1 16,5 0 0-16,-1-4 0 15,1-7 1-15,-1 3 0 16,1 1 1-16,-10-1 0 15,1 0 0-15,-9-3 0 16,-4-1 1-16,-9 1 0 16,-5-1 0-16,-8-3-1 15,0-4 1-15,-5-4-6 16,10 0 1-16,3-4-9 0,9-4 1 16,18-4-4-16,4 0 1 15</inkml:trace>
          <inkml:trace contextRef="#ctx0" brushRef="#br0" timeOffset="3357.7983">-111 86 26 0,'-17'-39'13'0,"8"36"-1"16,5-5 20-1,4 4-22 1,0 4 0-16,8-4 1 16,10 0 1-16,-1-4-17 15,18 5 0-15,4-1 11 16,9 0 0-16,-4-4-7 0,-5 0 0 16,9 1-12-16,-8 10 0 15,-10-14-3-15,-34 19 0 16</inkml:trace>
        </inkml:traceGroup>
        <inkml:traceGroup>
          <inkml:annotationXML>
            <emma:emma xmlns:emma="http://www.w3.org/2003/04/emma" version="1.0">
              <emma:interpretation id="{793D1CD5-9E01-4F87-9523-F080877F1075}" emma:medium="tactile" emma:mode="ink">
                <msink:context xmlns:msink="http://schemas.microsoft.com/ink/2010/main" type="inkWord" rotatedBoundingBox="13995,6746 15397,6710 15411,7242 14009,7277"/>
              </emma:interpretation>
              <emma:one-of disjunction-type="recognition" id="oneOf1">
                <emma:interpretation id="interp5" emma:lang="en-US" emma:confidence="0">
                  <emma:literal>A PI</emma:literal>
                </emma:interpretation>
                <emma:interpretation id="interp6" emma:lang="en-US" emma:confidence="0">
                  <emma:literal>API</emma:literal>
                </emma:interpretation>
                <emma:interpretation id="interp7" emma:lang="en-US" emma:confidence="0">
                  <emma:literal>APT</emma:literal>
                </emma:interpretation>
                <emma:interpretation id="interp8" emma:lang="en-US" emma:confidence="0">
                  <emma:literal>AR</emma:literal>
                </emma:interpretation>
                <emma:interpretation id="interp9" emma:lang="en-US" emma:confidence="0">
                  <emma:literal>AP1</emma:literal>
                </emma:interpretation>
              </emma:one-of>
            </emma:emma>
          </inkml:annotationXML>
          <inkml:trace contextRef="#ctx0" brushRef="#br0" timeOffset="4574.3668">1316 86 41 0,'0'-15'20'0,"4"22"-14"0,-4-7 21 0,-4 12-24 16,-5 11 1-16,-4 8 0 15,-9 16 0-15,0-1-6 16,1 9 1-16,-1-16 4 16,4-5 0-16,1 1-2 15,4-8 1-15,0-7-1 16,4-12 1-16,5-1-1 15,4-7 0-15,8-23-1 16,5-12 1-16,5-11-2 16,4-16 1-16,4-4-1 15,0-4 0-15,0 8 1 16,0 8 1-16,5 11 0 16,-5 8 1-16,-4 12 1 15,8 11 0-15,-8 12 1 16,4 12 0-16,-4 7-1 0,0 12 1 15,-5 12-2-15,-3 7 1 16,3-7-2-16,-4-4 0 16,0 3-8-16,-4-7 0 15,0-4-10-15,-1-4 0 16,1-3-2-16,-22-9 0 16</inkml:trace>
          <inkml:trace contextRef="#ctx0" brushRef="#br0" timeOffset="4739.7765">1207 296 48 0,'-9'-51'24'0,"40"36"-32"15,-14 11 48-15,9 0-40 16,13 0 0-16,9-4 0 16,9-3 0-16,4-1-6 15,9-3 1-15,4 7-8 16,5-4 1-16</inkml:trace>
          <inkml:trace contextRef="#ctx0" brushRef="#br0" timeOffset="5189.6441">1905 24 60 0,'-13'-8'30'16,"34"5"-42"-16,-7 3 54 0,3-4-42 15,18 0 0-15,17-4 0 16,-4 4 0-16,0 0 0 16,-4 8 0-16,-9 0 1 15,-9 0 0-15,-9 8 0 16,-8 7 1-16,-9 12 0 15,-13 0 0-15,-13 4-1 16,-9 0 1-16,-4 0-3 16,4-4 1-16,9-4-7 15,4-4 1-15,13-4-11 16,22-11 1-16</inkml:trace>
          <inkml:trace contextRef="#ctx0" brushRef="#br0" timeOffset="4919.0288">2075 117 51 0,'-18'-11'25'0,"-3"-9"-19"16,16 16 43-16,1 8-42 16,0 4 1-16,-5 7 1 15,-4 5 1-15,4 7-14 16,0 8 1-16,1 0 8 0,3 0 0 15,1-4-10-15,4 4 0 16,0-4-10-16,4-8 0 16,9 0-6-16,-13-7 0 15</inkml:trace>
          <inkml:trace contextRef="#ctx0" brushRef="#br0" timeOffset="5400.0066">2524 5 52 0,'-4'-8'26'0,"8"4"-16"0,-4 4 40 15,0 0-44-15,0 4 1 16,0 4 1-16,0 15 1 16,0 4-12-16,0 12 0 15,0 4 8-15,0 7 0 16,0 0-7-16,-4 1 1 15,0-12-12-15,-1-1 1 16,1-3-10-16,-1 0 0 0</inkml:trace>
        </inkml:traceGroup>
        <inkml:traceGroup>
          <inkml:annotationXML>
            <emma:emma xmlns:emma="http://www.w3.org/2003/04/emma" version="1.0">
              <emma:interpretation id="{8C8EA54A-18FA-4724-A0B5-C209D060111C}" emma:medium="tactile" emma:mode="ink">
                <msink:context xmlns:msink="http://schemas.microsoft.com/ink/2010/main" type="inkWord" rotatedBoundingBox="16737,6722 20170,6635 20190,7437 16758,7524"/>
              </emma:interpretation>
              <emma:one-of disjunction-type="recognition" id="oneOf2">
                <emma:interpretation id="interp10" emma:lang="en-US" emma:confidence="1">
                  <emma:literal>Layer</emma:literal>
                </emma:interpretation>
                <emma:interpretation id="interp11" emma:lang="en-US" emma:confidence="0">
                  <emma:literal>Lanyon</emma:literal>
                </emma:interpretation>
                <emma:interpretation id="interp12" emma:lang="en-US" emma:confidence="0">
                  <emma:literal>Layers</emma:literal>
                </emma:interpretation>
                <emma:interpretation id="interp13" emma:lang="en-US" emma:confidence="0">
                  <emma:literal>Lay on</emma:literal>
                </emma:interpretation>
                <emma:interpretation id="interp14" emma:lang="en-US" emma:confidence="0">
                  <emma:literal>Lawyer</emma:literal>
                </emma:interpretation>
              </emma:one-of>
            </emma:emma>
          </inkml:annotationXML>
          <inkml:trace contextRef="#ctx0" brushRef="#br0" timeOffset="6524.5249">3951-73 49 0,'0'-11'24'0,"13"7"-15"15,-13 4 24-15,4 4-29 16,-4 7 0-16,-4 9 3 16,-5 7 1-16,-4 12-10 15,0 7 1-15,-4 1 7 16,3-1 0-16,1 5-2 16,5-9 1-16,3-3-2 15,5-4 1-15,9-4-2 16,8-4 1-16,10-8-1 15,12-7 0-15,9-8-3 0,13-4 0 16,-4-8-7-16,-1-3 1 16,1-9-11-16,0 1 1 15,-5 3-5-15,-13-3 0 16</inkml:trace>
          <inkml:trace contextRef="#ctx0" brushRef="#br0" timeOffset="6526.5268">4658 94 48 0,'-9'-43'24'0,"0"55"-24"0,5-8 43 16,-1 7-41-16,-8 9 1 0,0 7 2 15,-4 4 1-15,-1 4-7 16,-4-8 1-16,5-4 4 16,0 1 0-16,3-9-1 15,-3 1 1-15,8-13-2 16,1-3 0-16,3-7-1 15,1-13 0-15,8-3-1 16,5-16 0-16,13-3 0 16,0-5 0-1,17-19 0 1,-4 12 1-16,-5 15 1 16,-4 8 0-16,1 12 0 15,-10 11 1-15,9 12 0 16,-4 11 0-16,0 5-2 15,0 7 1-15,4 12-1 0,-9 3 1 16,1-3-3-16,-5 4 1 16,0-8-6-16,-4 0 0 15,-1-8-8-15,-8-4 1 16,0-4-9-16,-8-3 1 16</inkml:trace>
          <inkml:trace contextRef="#ctx0" brushRef="#br0" timeOffset="7021.3191">4562 117 59 0,'-9'-11'29'15,"13"-1"-35"-15,-4 12 50 0,13 4-43 16,5 0 0-16,8 3-1 16,0 1 1-16,22 0-3 15,4-4 0-15,-4 4-2 16,0-8 1-16,0 0-2 15,-8-4 0-15,-5 4 0 16,-5-4 0-16,-4-4 2 16,-8 0 1-16,-1-7 4 15,1-5 0-15,-5 9 3 16,0 3 1-16,4-4 1 16,-4 5 1-16,5-1-1 15,-1 4 1-15,5 12-3 16,4 3 1-16,5 13-3 15,4 7 1-15,-5 0-3 16,5-4 1-16,0 4-2 0,4-4 1 16,-4-11-3-16,-4-5 1 15,-5-3-2-15,0-12 0 16,-4-4 0-16,-5-11 0 16,1-4 0-16,-5-12 0 15,-4 4 3-15,-1 4 0 16,1-1 3-16,0 9 1 15,-5 0 0-15,-4 11 1 16,-4 0-1-16,-1 12 0 16,-3 15-1-16,-1 16 1 15,-4 8-2-15,0 11 0 16,-9 8-1-16,-9-4 1 16,10 8-1-16,-1 0 0 0,0-7-4 15,5-5 1-15,3-4-9 16,10-11 1-16,8-16-11 15,14-11 1-15,8-4-2 16,5-20 0-16</inkml:trace>
          <inkml:trace contextRef="#ctx0" brushRef="#br0" timeOffset="7516.841">6054 1 39 0,'-48'15'19'0,"-22"5"-13"16,52-9 35-16,-3 5-35 16,-6 11 0-16,1 4 5 15,4 4 1-15,1 4-14 16,3-4 0-16,5-4 9 16,4 7 1-16,5-3-4 15,13-4 1-15,8-7-6 16,9-13 1-16,9 5-9 15,4-5 0-15,5-3-11 16,13 0 0-16</inkml:trace>
          <inkml:trace contextRef="#ctx0" brushRef="#br0" timeOffset="7337.2584">5949 13 68 0,'-13'3'34'0,"22"-10"-43"0,-1 3 72 16,10-4-64-16,3 4 1 16,14-4-6-16,9 5 1 15,8-5-1-15,-8 0 1 0,-5 0-12 16,-8 4 1-16,-9 4-3 16,-9 0 0-16</inkml:trace>
          <inkml:trace contextRef="#ctx0" brushRef="#br0" timeOffset="8146.6727">5975 276 62 0,'-26'-11'31'0,"30"-5"-32"0,5 8 48 16,4 1-45-16,13-5 1 16,13 0-1-16,14 1 0 15,-1-9-3-15,1 1 0 16,3-4 2-16,1-1 0 0,0 5 0 16,-9 3 1-16,-9 5 0 15,-9-1 0-15,-3 4 0 16,-10 8 0-16,-4 12 0 15,0 11 0-15,-4 8-2 16,0 8 1-16,-5 4-1 16,0-1 0-16,-4-3-1 15,0 0 0-15,-4-8-4 16,0-4 1-16,-5-7-2 16,0-9 0-16,1-11 0 15,-6-11 0-15,6-9 1 16,-1-7 1-16,5-8 4 15,8-15 0-15,9-5 2 16,9-11 0-16,13 4 0 16,4 4 1-16,-4 8-1 15,0 11 0-15,8 8-2 16,-3 12 1-16,-5 7-1 0,-5 12 0 16,-8 8-1-16,-9 7 1 15,-13 5-1-15,-13 3 1 16,-4 4 0-16,-1 4 1 15,-4-4 1-15,-4 4 0 16,4 0 1-16,5 0 1 16,4-4 0-16,4 1 0 15,5-1 0-15,12-4 0 16,10 0-1-16,21 1 0 16,9-1-2-16,0 0 1 0,9-3-1 15,13-1 0-15,-1 4-2 16,-3-3 0-16,-5-5-11 15,-9 1 0-15,-17 7-9 16,-13-15 0-16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1:18.07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2E59646-0E89-455F-BE10-809187AC1C19}" emma:medium="tactile" emma:mode="ink">
          <msink:context xmlns:msink="http://schemas.microsoft.com/ink/2010/main" type="writingRegion" rotatedBoundingBox="26056,7988 28139,8038 28121,8777 26039,8726"/>
        </emma:interpretation>
      </emma:emma>
    </inkml:annotationXML>
    <inkml:traceGroup>
      <inkml:annotationXML>
        <emma:emma xmlns:emma="http://www.w3.org/2003/04/emma" version="1.0">
          <emma:interpretation id="{6924DC1F-F05B-4B08-B98C-30811A17DB93}" emma:medium="tactile" emma:mode="ink">
            <msink:context xmlns:msink="http://schemas.microsoft.com/ink/2010/main" type="paragraph" rotatedBoundingBox="26056,7988 28139,8038 28121,8777 26039,8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25D767-EB6B-4346-A275-66B2E0954E2A}" emma:medium="tactile" emma:mode="ink">
              <msink:context xmlns:msink="http://schemas.microsoft.com/ink/2010/main" type="line" rotatedBoundingBox="26056,7988 28139,8038 28121,8777 26039,8726"/>
            </emma:interpretation>
          </emma:emma>
        </inkml:annotationXML>
        <inkml:traceGroup>
          <inkml:annotationXML>
            <emma:emma xmlns:emma="http://www.w3.org/2003/04/emma" version="1.0">
              <emma:interpretation id="{7098D655-140D-4CD2-BFDD-70439E499D30}" emma:medium="tactile" emma:mode="ink">
                <msink:context xmlns:msink="http://schemas.microsoft.com/ink/2010/main" type="inkWord" rotatedBoundingBox="26056,7988 28139,8038 28121,8777 26039,8726"/>
              </emma:interpretation>
              <emma:one-of disjunction-type="recognition" id="oneOf0">
                <emma:interpretation id="interp0" emma:lang="en-US" emma:confidence="0">
                  <emma:literal>MMS</emma:literal>
                </emma:interpretation>
                <emma:interpretation id="interp1" emma:lang="en-US" emma:confidence="0">
                  <emma:literal>MM S</emma:literal>
                </emma:interpretation>
                <emma:interpretation id="interp2" emma:lang="en-US" emma:confidence="0">
                  <emma:literal>Mon S</emma:literal>
                </emma:interpretation>
                <emma:interpretation id="interp3" emma:lang="en-US" emma:confidence="0">
                  <emma:literal>mms</emma:literal>
                </emma:interpretation>
                <emma:interpretation id="interp4" emma:lang="en-US" emma:confidence="0">
                  <emma:literal>mm S</emma:literal>
                </emma:interpretation>
              </emma:one-of>
            </emma:emma>
          </inkml:annotationXML>
          <inkml:trace contextRef="#ctx0" brushRef="#br0">138 104 34 0,'-17'-23'17'0,"21"19"-10"0,-4 4 14 15,0 0-17-15,0 8 1 16,-4 15 4-16,-1 11 1 16,1 16-12-16,-5 12 1 15,-4-5 6-15,0-6 1 16,0-8-2-16,0-6 1 0,0-6-2 16,0-7 1-16,4-9-1 15,0-7 0-15,1-4 0 16,8-12 0-16,8-11-2 15,-3-12 0-15,-5-15-2 16,0-4 1-16,4-9-2 16,0 6 1-16,1 3-1 15,-1 3 1-15,5 9 0 16,0 4 0-16,-5 6 1 16,5 13 1-16,-1 11 0 15,5 12 1-15,1 11-1 16,3 12 1-16,5 7-1 15,0 5 1-15,-1-1-1 16,1-7 1-16,0-5-2 16,0-7 0-16,0-7 1 15,0-1 0-15,-1-15-1 0,1-15 1 16,0-1 0-16,-5-15 1 16,5-10-2-16,0-2 1 15,4 0-1-15,0 2 0 16,1 2 0-16,-6 8 0 15,1 8-1-15,-4 7 0 16,-1 12 1-16,-4 16 0 16,-4 11-1-16,-5 16 1 15,1 11 0-15,-1 8 0 16,-4 4-2-16,0-1 1 16,-4-3-5-16,-1-4 0 0,1-4-8 15,0-4 1-15,8-3-6 16,5-25 0-16</inkml:trace>
          <inkml:trace contextRef="#ctx0" brushRef="#br0" timeOffset="585.4533">902 188 41 0,'-5'4'20'0,"-3"70"-20"16,8-56 33-16,-5 9-29 15,-4 16 1-15,1-8 1 16,-1-4 1-16,0-1-9 16,1-7 0-16,3 1 6 15,1-9 0-15,-1-7-3 0,1-4 1 16,0-4-2-16,4-4 1 16,0-12-2-16,0-7 1 15,0-16-2-15,0-6 1 16,4-21 0-16,5 12 0 15,8 0 0-15,1 4 1 16,-1 8 0-16,1 11 0 16,-1 8 1-16,1 15 0 15,-5 4 1-15,0 16 1 16,-5 11-1-16,1 15 1 16,0 5-1-16,-5-1 1 0,5 1-2 15,0-9 1-15,-1-3-1 16,6-4 1-16,2-11-1 15,1-9 1-15,5-7-1 16,4-11 0-16,1-5 0 16,3-19 0-16,-4-7-1 15,0 0 0-15,-4-5-1 16,-4 5 1-16,-1 8-1 16,-4 3 1-16,0 8 0 15,0 7 0-15,-4 12 0 16,0 8 1-16,0 15 0 15,-5 16 0-15,-4 11 0 16,9 8 1-16,-9 8-2 16,0-5 1-16,4-2-5 15,-4-5 1-15,4-4-8 16,5-4 0-16,4-7-8 16,5-13 0-16</inkml:trace>
          <inkml:trace contextRef="#ctx0" brushRef="#br0" timeOffset="1367.0089">2096-85 54 0,'-31'-4'27'0,"-17"35"-31"0,27-19 45 0,-14 3-38 16,-4 8 1-16,-1 4 0 15,1 4 1-15,8 8-7 16,5 3 0-16,9-8 4 16,8 1 0-16,9 0-2 15,9-4 1-15,17-5-2 16,0 1 1-16,5 0-1 16,8 1 1-16,-13-1 0 15,-4-1 0 1,-5 5 2-1,-8 0 1-15,-13 0 0 16,-22-4 1-16,-14-1-1 16,-8-3 1-16,-4-3 0 15,0-5 0-15,4-11-6 0,17-4 0 16,5-4-11-16,8 0 1 16,10 4-8-16,-1 0 0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2.50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31BF09FC-53F5-4869-B94F-44B8FDCFB605}" emma:medium="tactile" emma:mode="ink">
          <msink:context xmlns:msink="http://schemas.microsoft.com/ink/2010/main" type="writingRegion" rotatedBoundingBox="11369,13855 12957,13855 12957,15243 11369,15243"/>
        </emma:interpretation>
      </emma:emma>
    </inkml:annotationXML>
    <inkml:traceGroup>
      <inkml:annotationXML>
        <emma:emma xmlns:emma="http://www.w3.org/2003/04/emma" version="1.0">
          <emma:interpretation id="{92C8CC08-D84A-45EB-965A-4588D68BD1E8}" emma:medium="tactile" emma:mode="ink">
            <msink:context xmlns:msink="http://schemas.microsoft.com/ink/2010/main" type="paragraph" rotatedBoundingBox="11369,13855 12957,13855 12957,15243 11369,15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A56DF-52F8-4A1F-AA4C-62C81AE70ED7}" emma:medium="tactile" emma:mode="ink">
              <msink:context xmlns:msink="http://schemas.microsoft.com/ink/2010/main" type="line" rotatedBoundingBox="11369,13855 12957,13855 12957,15243 11369,15243"/>
            </emma:interpretation>
          </emma:emma>
        </inkml:annotationXML>
        <inkml:traceGroup>
          <inkml:annotationXML>
            <emma:emma xmlns:emma="http://www.w3.org/2003/04/emma" version="1.0">
              <emma:interpretation id="{F18AED75-B7B8-446B-8F7E-7D61D7CFFA05}" emma:medium="tactile" emma:mode="ink">
                <msink:context xmlns:msink="http://schemas.microsoft.com/ink/2010/main" type="inkWord" rotatedBoundingBox="11369,13855 12957,13855 12957,15243 11369,15243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409 5138 21 0,'0'-27'10'0,"-9"34"-4"15,9-7 11-15,-4 0-14 16,4-7 1-16,-4 3 1 16,-1 4 0-16,-3 0-6 0,-1 4 0 15,0 3 5-15,-4 1 0 16,0 4-1-16,-5 11 1 16,1 8 0-16,-5-1 0 15,5-3-1-15,4 4 1 16,4 8-1-16,13 4 0 15,14-1-1-15,17-7 1 16,0-8-2-16,17-3 1 16,22-13-1-16,9-11 0 0,-1-7 0 15,1-9 1-15,-5-11-1 16,-8 0 1-16,-13-4 0 16,-18-8 0-16,-17-4 0 15,-18-3 1-15,-17-9-2 16,-9-2 1-16,-17 3-3 15,-22 15 1-15,-13 16-7 16,0 23 0-16,-5 15-8 16,2 24 0-16,15-4-2 15,14-8 1-15</inkml:trace>
          <inkml:trace contextRef="#ctx0" brushRef="#br0" timeOffset="718.8669">344 5574 39 0,'4'-38'19'0,"5"30"-20"0,-1 8 37 15,-8 0-33-15,0 4 1 16,-8 8 1-16,-14 10 0 0,-13 13-7 16,-4 0 1-16,-9 8 4 15,-5-5 1-15,1 1-3 16,0 0 1-16,4-4-1 16,4-4 0-16,5-4 0 15,8-9 0-15,9 2-1 16,5-8 0-16,4-5 0 15,0 1 1-15,4-4-1 16,0-4 0-16,5 0 0 16,-5 0 0-16,5-4 0 15,0 0 1-15,-1 0-1 16,2 0 1-16,-2 1-1 16,1-1 0-16,4 4 0 15,-4 0 0-15,-1 4 0 16,5-4 0-16,-8 3-1 15,3 1 1-15,-3-4 0 16,-6 4 1-16,-3 0-1 16,0 4 1-16,-14 7-1 15,-4-11 1-15,0 8 0 0,-8 7 1 16,-1 8 0-16,0 8 0 16,9 4-1-16,9 0 1 15,13 11-1-15,13 3 1 16,18 2-1-16,8-13 0 15,17-7 0-15,14-11 0 16,0-13 0-16,0-11 0 16,4-15-1-16,0-12 1 15,-6-1 0-15,-11-10 0 16,-9-9 0-16,-13-2 0 0,-13 6 0 16,-14-7 0-16,-8 3-4 15,-9 1 1-15,0 11-7 16,1 11 0-16,3 13-10 15,9 19 1-15,18-5-1 16,9-3 0-16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8.68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80422CC2-8FF2-463C-B394-04646EE3A2F8}" emma:medium="tactile" emma:mode="ink">
          <msink:context xmlns:msink="http://schemas.microsoft.com/ink/2010/main" type="writingRegion" rotatedBoundingBox="17449,14953 18816,14912 18843,15816 17476,15856"/>
        </emma:interpretation>
      </emma:emma>
    </inkml:annotationXML>
    <inkml:traceGroup>
      <inkml:annotationXML>
        <emma:emma xmlns:emma="http://www.w3.org/2003/04/emma" version="1.0">
          <emma:interpretation id="{30ADEE3D-28C8-46D6-9F6E-643567517180}" emma:medium="tactile" emma:mode="ink">
            <msink:context xmlns:msink="http://schemas.microsoft.com/ink/2010/main" type="paragraph" rotatedBoundingBox="17449,14953 18816,14912 18843,15816 17476,15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7EA66-6B6E-4AC1-B962-39C5C7C4741C}" emma:medium="tactile" emma:mode="ink">
              <msink:context xmlns:msink="http://schemas.microsoft.com/ink/2010/main" type="line" rotatedBoundingBox="17449,14953 18816,14912 18843,15816 17476,15856"/>
            </emma:interpretation>
          </emma:emma>
        </inkml:annotationXML>
        <inkml:traceGroup>
          <inkml:annotationXML>
            <emma:emma xmlns:emma="http://www.w3.org/2003/04/emma" version="1.0">
              <emma:interpretation id="{EBBB86D9-2971-4DD5-8E25-1F077000287A}" emma:medium="tactile" emma:mode="ink">
                <msink:context xmlns:msink="http://schemas.microsoft.com/ink/2010/main" type="inkWord" rotatedBoundingBox="17449,14953 18816,14912 18843,15816 17476,15856"/>
              </emma:interpretation>
              <emma:one-of disjunction-type="recognition" id="oneOf0">
                <emma:interpretation id="interp0" emma:lang="en-US" emma:confidence="0">
                  <emma:literal>EX</emma:literal>
                </emma:interpretation>
                <emma:interpretation id="interp1" emma:lang="en-US" emma:confidence="1">
                  <emma:literal>is =</emma:literal>
                </emma:interpretation>
                <emma:interpretation id="interp2" emma:lang="en-US" emma:confidence="0">
                  <emma:literal>EM</emma:literal>
                </emma:interpretation>
                <emma:interpretation id="interp3" emma:lang="en-US" emma:confidence="0">
                  <emma:literal>EC</emma:literal>
                </emma:interpretation>
                <emma:interpretation id="interp4" emma:lang="en-US" emma:confidence="0">
                  <emma:literal>Ec</emma:literal>
                </emma:interpretation>
              </emma:one-of>
            </emma:emma>
          </inkml:annotationXML>
          <inkml:trace contextRef="#ctx0" brushRef="#br0">-3853-1058 26 0,'-30'-16'13'0,"-27"16"-5"0,44-4 19 16,4 4-23-16,1-4 0 15,3 0 4-15,1 4 0 16,4 0-9-16,0 0 0 16,22 0 6-16,8-3 0 0,5-1-2 15,13-4 0-15,13 0-8 16,5 0 1-16,-5 1-9 16,-9-1 1-16,-17 8-2 15,-22 4 0-15</inkml:trace>
          <inkml:trace contextRef="#ctx0" brushRef="#br0" timeOffset="1370.0237">-2793-1004 40 0,'-5'-20'20'0,"-4"5"-19"0,5 11 36 15,-9 0-35-15,-13 4 0 16,-9 4 2-16,-4 4 1 16,4 3-5-16,-9 5 0 15,-8 7 3-15,8 3 1 0,0 5-2 16,10 0 0-16,3-3-1 16,9 3 0-16,5 0-1 15,12-4 0-15,19 0-1 16,12-8 0-16,9-3-1 15,8-5 1-15,10-3-1 16,3 4 1-16,1-1-1 16,-9 0 1-16,-4 1 0 15,-9 3 0-15,-5 9 2 16,-12-13 0-16,-10 9 1 16,-12-1 0-16,-14 4 2 15,-16 8 0-15,-10 0 1 16,0 0 1-16,-12 0-2 15,-14-4 0-15,13-8-1 16,0-4 0-16,9-7-4 16,5-4 0-16,8-4-8 15,4 0 0-15,18 0-11 0,-4-8 1 16</inkml:trace>
          <inkml:trace contextRef="#ctx0" brushRef="#br0" timeOffset="329.3647">-3988-1051 40 0,'-17'-19'20'0,"21"19"-22"16,-4 0 41-16,0 4-34 15,-4 4 0-15,-1 3 3 16,1 1 1-16,-5 11-10 15,1 11 0-15,-1 13 8 16,-4 3 0-16,4 0-2 16,0 9 1-16,1-9-2 0,-6 3 0 15,1 5-1-15,-4 4 0 16,8-3-2-16,0-1 1 16,9-4-1-16,9-8 1 15,9-8-1-15,3-7 0 16,10-7-1-16,4-9 1 15,17-11-3-15,-12-19 0 16,3-5-5-16,5-3 0 16,0-4-9-16,0 0 0 15,-4 3-5-15,-14 2 0 0</inkml:trace>
          <inkml:trace contextRef="#ctx0" brushRef="#br0" timeOffset="509.614">-4036-525 45 0,'-22'-8'22'0,"18"4"-29"16,4 4 37-16,9 0-29 15,4 0 1-15,13 0-1 16,13-4 1-16,9-4-5 16,13-7 0-16,18-1-4 15,4 1 0-15,4-1-5 16,0 1 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3.023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2A1ECEA5-1AB4-4433-9DE6-52EF7D1D7362}" emma:medium="tactile" emma:mode="ink">
          <msink:context xmlns:msink="http://schemas.microsoft.com/ink/2010/main" type="writingRegion" rotatedBoundingBox="8351,14653 10210,14892 10113,15650 8254,15411">
            <msink:destinationLink direction="with" ref="{5883708F-89C4-4354-B755-53EC1BA00488}"/>
            <msink:destinationLink direction="with" ref="{1F05012B-2C27-4CD7-95D5-37809FD20E79}"/>
          </msink:context>
        </emma:interpretation>
      </emma:emma>
    </inkml:annotationXML>
    <inkml:traceGroup>
      <inkml:annotationXML>
        <emma:emma xmlns:emma="http://www.w3.org/2003/04/emma" version="1.0">
          <emma:interpretation id="{C3AEC9F9-6D40-47D8-A26C-99D284E6678F}" emma:medium="tactile" emma:mode="ink">
            <msink:context xmlns:msink="http://schemas.microsoft.com/ink/2010/main" type="paragraph" rotatedBoundingBox="8351,14653 10210,14892 10113,15650 8254,15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F2F63A-4208-4D55-A2ED-CD82CB6CBDC1}" emma:medium="tactile" emma:mode="ink">
              <msink:context xmlns:msink="http://schemas.microsoft.com/ink/2010/main" type="line" rotatedBoundingBox="8351,14653 10210,14892 10113,15650 8254,15411"/>
            </emma:interpretation>
          </emma:emma>
        </inkml:annotationXML>
        <inkml:traceGroup>
          <inkml:annotationXML>
            <emma:emma xmlns:emma="http://www.w3.org/2003/04/emma" version="1.0">
              <emma:interpretation id="{B2912A96-AD46-4FFA-8208-923BEC7B8E29}" emma:medium="tactile" emma:mode="ink">
                <msink:context xmlns:msink="http://schemas.microsoft.com/ink/2010/main" type="inkWord" rotatedBoundingBox="8351,14653 10210,14892 10113,15650 8254,15411"/>
              </emma:interpretation>
              <emma:one-of disjunction-type="recognition" id="oneOf0">
                <emma:interpretation id="interp0" emma:lang="en-US" emma:confidence="0">
                  <emma:literal>R B</emma:literal>
                </emma:interpretation>
                <emma:interpretation id="interp1" emma:lang="en-US" emma:confidence="0">
                  <emma:literal>ROB</emma:literal>
                </emma:interpretation>
                <emma:interpretation id="interp2" emma:lang="en-US" emma:confidence="0">
                  <emma:literal>RUB</emma:literal>
                </emma:interpretation>
                <emma:interpretation id="interp3" emma:lang="en-US" emma:confidence="0">
                  <emma:literal>RIB</emma:literal>
                </emma:interpretation>
                <emma:interpretation id="interp4" emma:lang="en-US" emma:confidence="0">
                  <emma:literal>•DB</emma:literal>
                </emma:interpretation>
              </emma:one-of>
            </emma:emma>
          </inkml:annotationXML>
          <inkml:trace contextRef="#ctx0" brushRef="#br0">524 1356 41 0,'0'-25'20'0,"13"-6"-25"16,-4 20 39-16,8-1-34 15,9 0 1-15,5 1-1 16,4 3 1-16,0 12-2 0,0 4 1 16,-5-1 0-16,-8 5 1 15,-4 0-1-15,-10 3 1 16,-12 8 1-16,-5 2 0 16,-4 2 0-16,-9 0 0 15,-4 0 0-15,-4 0 0 16,-1-3-1-16,5 0 1 15,4-5-1-15,0-3 0 16,9-5 0-16,0-3 1 0,9 4-1 16,-5-1 1-16,5-3-1 15,4 0 1-15,8 4-1 16,5-1 1-16,9 5-1 16,4 3 0-16,5 1 0 15,4 4 0-15,0-1 0 16,0 0 0-16,-5 1 0 15,-3-5 0-15,-6 0-1 16,-3-3 1-16,-1-4-5 16,1-4 1-16,-9-4-7 15,-1 4 0-15,-3 0-6 16,-10-8 0-16</inkml:trace>
          <inkml:trace contextRef="#ctx0" brushRef="#br0" timeOffset="-273.4283">576 1356 36 0,'-8'-16'18'0,"-1"16"-10"0,9 0 19 0,0 0-25 15,-4 4 0-15,-1 8 3 16,1 7 1-16,4 12-6 16,-5 8 0-16,5 7 4 15,-4 10 0-15,0 2-1 16,-5-8 0-16,0 2-2 16,-4-6 0-16,4-11-7 15,1-4 1-15,-1-7-8 16,9-4 1-16,4-5-3 15,5-15 0-15</inkml:trace>
          <inkml:trace contextRef="#ctx0" brushRef="#br0" timeOffset="705.6265">1159 1441 40 0,'-9'-43'20'0,"-4"24"-16"0,13 11 28 16,9 4-30-16,0-4 0 16,4 1-2-16,0 3 1 15,9 0-2-15,8 8 0 16,9 4 1-16,9 3 0 15,0 13-1-15,0 3 1 16,-4 4 0-16,-9 4 0 16,-5 12 1-16,-8 4 0 0,-9-5 0 15,-13-2 1-15,-13-2 1 16,-13 1 0-16,-13-4 0 16,-5 1 1-16,1-9-2 15,3 0 0-15,-3-4-4 16,12 0 0-16,5-12-8 15,17-3 0-15,14-4-6 16,16-16 1-16</inkml:trace>
          <inkml:trace contextRef="#ctx0" brushRef="#br0" timeOffset="376.0427">1198 1500 37 0,'0'-13'18'0,"-8"6"-10"0,8 7 26 0,0 0-30 16,0 0 1-16,0 4 1 15,0 3 0-15,0 10-8 16,0 2 1-16,4 4 5 15,-4 12 0-15,4-4-2 16,1 4 0-16,-1 1-3 16,-4-5 1-16,0-4-8 15,4 1 1-15,-4-9-9 16,0 0 0-16</inkml:trace>
          <inkml:trace contextRef="#ctx0" brushRef="#br0" timeOffset="1540.3136">1853 1456 40 0,'4'-38'20'0,"18"-1"-18"16,-22 27 34-16,8 1-34 15,5 3 0-15,8 0 0 16,10 4 1-16,4-1-4 15,0-2 0-15,4 3 2 16,-8 8 0-16,-5 3-1 16,-4 10 0-16,-9 6 0 15,-13 4 0-15,-5 4 0 16,-8 0 1-16,-13 13-1 16,-4-5 1-16,-1 7 0 15,0-3 0-15,5-7 0 16,4-9 0-16,5-4 0 15,4-7 0-15,9-5-1 16,8-11 1-16,18 0-1 16,8-11 0-16,14 3-1 15,4-4 1-15,4 12-1 16,-8 8 1-16,4 0-1 0,-9 11 0 16,-4 1 1-16,-4 7 1 15,-18 0 1-15,-13 5 0 16,-9-1 2-16,-4-8 1 15,-13 4 0-15,-18 1 0 16,-8-5-1-16,-1 1 1 16,-3-5-2-16,16-3 0 0,5-4-3 15,5-5 1-15,4-3-6 16,8 0 0-16,5-4-11 16,13 4 0-16,18 0-4 15,3-27 1-15</inkml:trace>
          <inkml:trace contextRef="#ctx0" brushRef="#br0" timeOffset="1539.3109">1908 1441 46 0,'-4'0'23'0,"0"31"-22"16,4-19 42-16,0 12-40 16,-5 7 0-16,5 15 1 15,0 5 0-15,0-4-6 0,0 4 1 16,-4-5 3-16,4-3 1 16,-4-3-8-16,-1-13 1 15,2-4-7-15,-6-3 1 16,0-9-6-16,1-3 0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0.159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5883708F-89C4-4354-B755-53EC1BA00488}" emma:medium="tactile" emma:mode="ink">
          <msink:context xmlns:msink="http://schemas.microsoft.com/ink/2010/main" type="inkDrawing" rotatedBoundingBox="8898,13547 10321,16600 8088,17640 6666,14587" semanticType="verticalRange" shapeName="Other">
            <msink:sourceLink direction="with" ref="{2A1ECEA5-1AB4-4433-9DE6-52EF7D1D7362}"/>
            <msink:sourceLink direction="with" ref="{8AEDF8AE-6589-4F62-8477-38190892E366}"/>
          </msink:context>
        </emma:interpretation>
      </emma:emma>
    </inkml:annotationXML>
    <inkml:trace contextRef="#ctx0" brushRef="#br0">26 564 21 0,'4'-16'10'0,"-8"12"-3"16,4 4 10-16,0-4-14 0,0 0 1 16,0-3 1-16,-4 3 1 15,-1 4-7-15,5 0 1 16,-4 0 5-16,0 4 1 15,-1-1-2-15,1 5 1 16,-1 4-1-16,-3 3 1 16,-1 1-2-16,5 3 1 15,-5 8-2-15,5 12 1 16,-1 4-1-16,1 15 1 16,4 16-1-16,0-1 0 0,-5 5-1 15,-3 0 0-15,-1 7 1 16,0 4 0-16,1 16-1 15,-1 3 0-15,4-3 0 16,-3-8 1-16,3 0 0 16,1 4 0-16,0 7 0 15,-1 1 0-15,-4 3-1 16,1-7 1-16,-5-8-1 16,0-12 1-16,4-3-2 15,-4-9 1-15,4-3 0 16,5-19 0-16,-5-1 0 15,4-19 0-15,-3-4-1 16,3-4 1-16,1-3 0 16,0-5 0-16,-1-3 0 15,1 0 0-15,4-5 0 16,0-3 0-16,0 0-1 16,0-4 1-16,0 4-2 0,9 0 1 15,-1 0 0-15,10-4 0 16,-1 0-1-16,5 0 1 15,13-4-1-15,13 4 0 16,13 0 0-16,9 0 1 16,22 4-1-16,0 0 1 15,21-4 0-15,14 4 0 16,4-1-1-16,9 5 1 16,21-8 0-16,10 0 0 0,-1 8 0 15,-4 0 0-15,9-4 0 16,-10-1 0-16,-20 13-1 15,-14-1 1-15,-13 5-5 16,-22-5 1-16,-18-7-9 16,-8 0 1-16,0-8-7 15,0-20 1-15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58.44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2648F30-38BB-4B0F-BDC8-FBE5853BAB76}" emma:medium="tactile" emma:mode="ink">
          <msink:context xmlns:msink="http://schemas.microsoft.com/ink/2010/main" type="inkDrawing" rotatedBoundingBox="7793,13558 11135,13496 11149,14291 7807,14353" semanticType="enclosure" shapeName="Other"/>
        </emma:interpretation>
      </emma:emma>
    </inkml:annotationXML>
    <inkml:trace contextRef="#ctx0" brushRef="#br0">2219 131 37 0,'-5'-57'18'0,"-52"14"-17"16,36 32 18-16,-19 0-20 16,1 7 0-16,-31 0 0 15,-13 0 1-15,-22 4 1 16,-17 4 0-16,-5 8 0 16,-12-5 0-16,-6 4 1 15,-7 5 1-15,7-1 2 16,-7 4 0-16,16 4 0 15,5-4 1-15,9 7-2 16,13 13 1-16,13-1-1 16,21 4 0-16,19 4-3 0,12 0 1 15,13-1-1-15,14-3 0 32,74 16 0-32,34-5 0 15,14-7 0-15,39-4 0 16,14-4 0-16,16-4 1 15,36-7 0-15,4-8 1 16,0-8-1-16,17-7 0 16,-8-4-1-16,-18-15 1 15,1-7-1-15,-27-6 1 16,-9 5-2-16,-17-3 1 0,-9-9 0 16,-22-7 0-16,-8-3 0 15,-22-5 1-15,-23-3 0 16,-25-1 0-16,-22 1-1 15,-31-5 1-15,-26 5-2 16,-43-4 1-16,-58 11-1 16,-43 1 0-16,-57 18-2 15,-13-3 0-15,-21 10-13 16,8 32 1-16,13 2-6 16,35-17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0.951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F05012B-2C27-4CD7-95D5-37809FD20E79}" emma:medium="tactile" emma:mode="ink">
          <msink:context xmlns:msink="http://schemas.microsoft.com/ink/2010/main" type="inkDrawing" rotatedBoundingBox="9843,16628 10367,13724 11311,13894 10788,16798" semanticType="verticalRange" shapeName="Other">
            <msink:sourceLink direction="with" ref="{2A1ECEA5-1AB4-4433-9DE6-52EF7D1D7362}"/>
            <msink:sourceLink direction="with" ref="{8AEDF8AE-6589-4F62-8477-38190892E366}"/>
          </msink:context>
        </emma:interpretation>
      </emma:emma>
    </inkml:annotationXML>
    <inkml:trace contextRef="#ctx0" brushRef="#br0">3305 424 19 0,'4'-16'9'0,"5"-11"3"15,-4 20 2-15,-1-1-12 16,0 0 0-16,1 0 4 16,-5 8 1-16,0-8-7 15,0 1 0-15,0 7 5 16,0 0 0-16,0 0 0 0,0 7 0 15,0 5-2-15,0 8 1 16,-5 7-1-16,1 8 0 16,-5 7-1-16,0 1 1 15,1 15-1-15,-1 12 1 16,0 19-1-16,0 8 1 16,-4 12-1-16,-4-4 1 15,-1 12-1-15,1 14 1 0,4-3-2 16,-5 0 1-16,1 0-1 15,-1-7 0-15,5 10 1 16,-4 1 0-16,-1-15 0 16,5-5 1-16,0-15-2 15,0-11 1-15,4-8 0 16,1-8 0-16,3-4-2 16,5-16 1-16,0-7-1 15,0-1 1-15,0 1-1 16,0-8 1-16,0-4-1 15,-4-8 1-15,4 0-1 16,-4-3 0-16,-1-1 0 16,5-3 1-16,0 3-1 15,0-7 0-15,0-1 0 16,-4 1 1-16,4-8-1 16,0 4 0-16,-5-1 0 15,5-7 1-15,0 4 0 16,-4-4 0-16,4-4-1 15,-4 4 0-15,-1 4 0 0,1-4 0 16,-5 0 0-16,-4-7 1 16,-9 7-1-16,-13 0 0 15,-13-4 1-15,-8-4 1 16,-19 16-2-16,-7-8 1 16,-9 4-4-16,-19-4 1 15,-8 3-14-15,5 13 0 16,12-24-5-16,23-15 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14.313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A439886D-449C-4F5A-8413-556209EE889A}" emma:medium="tactile" emma:mode="ink">
          <msink:context xmlns:msink="http://schemas.microsoft.com/ink/2010/main" type="inkDrawing" rotatedBoundingBox="7491,8099 23299,7882 23348,11476 7541,11694" semanticType="enclosure" shapeName="Other">
            <msink:sourceLink direction="with" ref="{54F269E9-0E5E-4604-8665-2B6D624E16FA}"/>
            <msink:sourceLink direction="with" ref="{B8948582-74B7-4B4B-91E5-1281F8596535}"/>
            <msink:destinationLink direction="with" ref="{D0643E26-AC7B-42FF-A300-348994B8AF93}"/>
          </msink:context>
        </emma:interpretation>
      </emma:emma>
    </inkml:annotationXML>
    <inkml:trace contextRef="#ctx0" brushRef="#br0">-7 785 19 0,'4'-4'9'0,"-12"4"-4"0,8 0 9 16,0 0-13-16,0 0 1 15,0 0 1-15,4 0 1 0,0 4-4 16,1 0 1-16,3 3 3 16,1 5 0-16,0 0 0 15,4 3 0-15,0 5-1 16,0 3 1-16,0 0-2 16,5 8 1-16,-5 16-1 15,0-1 0-15,4 5-1 16,1-2 1-16,-1 5-1 15,-4 4 0-15,0-3 0 16,0 7 0-16,1-4 0 16,-1-4 1-16,0 8 0 15,4 4 0-15,1-4 0 16,3 0 0-16,1-7-1 16,0-2 0-16,0 1 0 15,0 1 0-15,-1-17-1 16,1 1 1-16,-4 0-1 0,-1-4 0 15,1-4 0-15,-1-4 1 16,1-8-1-16,-1 1 1 16,5-9 0-16,-5 1 0 15,5-8-1-15,0 0 1 16,0-4-1-16,-1 0 1 16,6-4-1-16,-1 0 0 15,-4-4-2-15,-1 0 1 16,6 1-1-16,3-1 1 15,5 4-1-15,9-4 0 0,8 4 0 16,9 1 1-16,0 3 0 16,12 3 1-16,10-3-1 15,5 0 1-15,12-3-1 16,13 3 0-16,18 3 0 16,4-6 0-16,14-1 0 15,-1 0 1-15,27 4-2 16,-1-8 1-16,9 4 0 15,9 4 1-15,-4 0 0 16,17-4 0-16,-1 4-1 16,-8 0 1-16,18-4 0 15,-5 4 0-15,1 0 0 16,8 0 0-16,-4 0 0 16,8 4 0-16,1-8 0 15,4 4 0-15,-1 0 0 16,5 0 0-16,-5 4 0 15,1 0 0-15,0 0-1 0,-9 4 1 32,127 3-1-32,-40 1 1 15,-30-4-1-15,-13-4 0 16,-14 3 0-16,-26-7 1 16,1 0-1-16,-5 0 0 15,-13 0 1-15,0-3 0 16,4-1 0-16,1 4 0 15,-14-4 0-15,13 0 0 16,-13 4 0-16,0-4 0 0,9 0 0 16,-13 4 0-16,13 0 0 15,-17-4 0-15,-1-3 0 16,-8-1 1-16,4 8-1 16,-17-4 0-16,4-4-1 15,-4 8 1-15,12 0 0 16,-21-4 0-16,4 0 0 15,-4-3 0-15,0 3 0 16,-8 0 1-16,-5 4-1 16,4-4 1-16,0-4-1 15,-4 8 0-15,-8-4 0 16,-6 0 1-16,1-3-1 16,-4-5 0-16,-14 4 0 15,1 4 0-15,-6 1 0 16,-12-5 1-16,-5-8-1 15,-8 9 1-15,-4-5-1 0,-9 0 1 16,-5 1 1-16,-4 3 0 16,-9-4-1-16,1 1 1 15,-10-1-1-15,-3 0 0 16,3 5 0-16,-3-5 0 16,-6-4-1-16,-3 1 1 15,-5 3-1-15,0-7 1 16,1-4-1-16,-1-3 1 15,-4-2-1-15,-5 1 1 16,0 0 0-16,-3 0 0 16,-6-12-1-16,1 4 1 0,0-4 0 15,-1 12 0-15,1-8 0 16,-4 1 0-16,-1-5 0 16,-4-4 0-16,4-7-1 15,-4-8 1-15,0-8 0 16,5 11 0-16,-5 1-1 15,0-3 1-15,0-1-1 16,0 0 0-16,0 7 0 16,0 1 1-16,0 3-1 15,0-3 0-15,-5 3 0 16,1-3 1-16,4-4 0 16,-4-5 0-16,-1 5-1 15,-4 8 1-15,5-1-1 16,0 5 1-16,-1 0-1 15,5 3 0-15,0 0 0 16,0 8 0-16,0 4 0 0,0 0 0 16,0 0 0-16,-4 0 0 15,0-1 0-15,-1 5 0 16,1 4-1-16,0-1 1 16,-1 5-4-16,1 7 0 15,4 8-10-15,9 12 0 16</inkml:trace>
    <inkml:trace contextRef="#ctx0" brushRef="#br0" timeOffset="10894.242">399 2268 18 0,'8'-23'9'0,"-3"3"-2"16,-5 13 9-16,0-1-12 15,-5 0 1-15,1 4 1 16,0 0 0-16,4 4-8 15,0 0 0-15,0 0 6 16,0 0 1-16,8 0-2 16,5 0 1-16,1 0-2 15,-1 0 1-15,-5 4-1 16,1 8 1-16,0 3-1 16,-5 9 1-16,1-1-1 15,-1 20 1-15,0 19-1 0,1 7 1 16,-1 1-1-16,0-9 0 15,1 9 0-15,-1 4 0 16,-4 3-1-16,0 5 1 16,-4 3-1-16,-5-4 1 15,0-3-1-15,1 0 1 16,-1-14-1-16,0-21 1 16,0-4-1-16,5-8 1 15,0-8-1-15,-1 0 0 16,5-7 0-16,5-4 0 15,3-5-1-15,10 1 1 0,4-4-1 16,13 0 1-16,8 4-1 16,10-8 0-16,-1 4-1 15,5-8 0-15,12 8 0 16,10-4 0-16,-1 3-1 16,18-3 1-16,-1-3 0 15,19-1 0-15,12 8 1 16,5-4 0-16,13 3 0 15,9 1 0-15,8 0-1 16,1 4 1-16,3 0 0 16,14-4 0-16,5-1-1 15,-1 9 1-15,-9-8 0 16,14 0 1-16,-6 0-1 16,6 3 0-16,-14-7 0 15,9 0 1-15,-8 4-1 16,4 0 1-16,0-8-1 0,8 4 1 15,-8 0 0-15,4-4 0 16,1 1 0-16,3 3 0 16,10 0-1-16,-20 0 1 15,15 0-1-15,0 3 0 16,-8-3 0-16,-1 0 1 16,4-3-1-16,-3 6 0 15,-14-3 0-15,0 0 0 16,9 0 0-16,-18 8 0 15,5-4 0-15,-18 0 1 0,17-4 0 16,-8 8 0-16,9-4 0 16,-9-1 0-16,22-3 0 15,-13 4 0-15,12 4-1 16,-12-4 1-16,22-4-1 16,-22 8 1-16,4-4-1 15,4-1 0-15,9-3 0 16,-13 8 0-16,4-8 0 15,14 0 0-15,4-4 0 16,0 8 1-16,-14-8-1 16,10 0 0-16,-13 4 0 15,16 0 0-15,-33-3 0 16,3-1 1-16,0 0-1 16,-12 8 1-16,2-4-1 15,-20 0 1-15,5-4 0 16,7 4 0-16,-12 0-1 0,5 4 0 15,-14-8 0-15,-9 0 1 16,1 0-1-16,3 0 0 16,-12 0 0-16,-18 8 1 15,5-4-1-15,8 4 1 16,-21-8-1-16,8 4 1 16,0-4-1-16,5 0 0 15,-5 1 0-15,-8-1 1 16,-14 0-1-16,-13 4 1 15,4-4 0-15,-3 4 0 16,-1-4 0-16,-8 4 0 0,-1-4-1 16,-8-4 1-16,-4 1-1 15,-1-1 1-15,5-4-1 16,0 5 0-16,0-9 0 16,0 16 0-16,0-4 0 15,0 4 1-15,-1-8 0 16,-3 1 0-16,-5-9-1 15,-4 1 1-15,0-9 0 16,-5-3 0-16,1-12 0 16,-5-15 0-16,4-3 0 15,-8-17 1-15,0-11-1 16,4 7 0-16,0-7-1 16,4-23 1-16,1-9-3 15,-5 32 1-15,4-19-7 16,1 19 0-16,-5 11-13 0,0 8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F854B895-3F79-4850-AF01-0919F7BF1BDC}" emma:medium="tactile" emma:mode="ink">
          <msink:context xmlns:msink="http://schemas.microsoft.com/ink/2010/main" type="inkDrawing" rotatedBoundingBox="18354,13592 19393,17134 16702,17924 15663,14382" semanticType="callout" shapeName="Other">
            <msink:sourceLink direction="to" ref="{E2C1D03B-4734-4BD1-B7DE-6F9B2A4B046C}"/>
            <msink:sourceLink direction="to" ref="{8549909E-1166-41E2-B22C-FF760F2354FC}"/>
          </msink:context>
        </emma:interpretation>
      </emma:emma>
    </inkml:annotationXML>
    <inkml:trace contextRef="#ctx0" brushRef="#br0">-4677-1950 12 0,'-9'-20'6'0,"9"5"9"15,0 7-6-15,5 0-7 16,-5 0 1-16,0-3 5 16,0 3 0-16,0-4-9 15,0 12 1-15,0-11 6 16,0 3 1-16,0 8-1 15,0 0 1-15,0 0-2 16,0 8 0-16,0 7-1 16,0 9 1-16,0 7-2 15,0-8 1-15,-9 58-2 16,-4 24 0-16,0 19 0 16,-5-4 1-16,1 12 1 15,-5 27 0-15,0 0 0 0,0-8 0 16,0 5 0-16,5 10 0 15,-5 1-1-15,9-23 1 16,0 3-2-16,4-8 0 16,-4 5 0-16,4-4 0 15,-4-16 0-15,5-20 0 16,-5 5-1-16,-1-4 1 16,1-5-1-16,5-3 0 15,-1 0 0-15,5-11 0 0,-5-17-1 16,0-10 1-16,0-5-1 15,5-19 1-15,0-8 0 16,4-12 0-16,0 1 0 16,8-12 0-16,-3-4-1 15,8-4 1-15,0 0-1 16,4-8 0-16,1 12-1 16,12-11 1-16,10 7-1 15,12-4 0-15,18-3 0 16,8-5 0-16,23-3-1 15,16-1 0-15,14-3 1 16,5 4 0-16,3-5 0 16,18 9 0-16,-8 3 0 15,12-7 1-15,-21 7 0 16,4 1 0-16,-5-1-1 16,-12 4 1-16,-1 0-1 15,-8 1 0-15,-26-1-1 16,-18 4 1-16,-4 0-3 0,-9 0 0 15,0 0-3-15,0 4 1 16,0-3-9-16,-9 6 1 16,-8-3-5-16,-18-15 1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8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0.xml"/><Relationship Id="rId21" Type="http://schemas.openxmlformats.org/officeDocument/2006/relationships/image" Target="../media/image15.emf"/><Relationship Id="rId22" Type="http://schemas.openxmlformats.org/officeDocument/2006/relationships/customXml" Target="../ink/ink11.xml"/><Relationship Id="rId23" Type="http://schemas.openxmlformats.org/officeDocument/2006/relationships/image" Target="../media/image16.emf"/><Relationship Id="rId24" Type="http://schemas.openxmlformats.org/officeDocument/2006/relationships/customXml" Target="../ink/ink12.xml"/><Relationship Id="rId25" Type="http://schemas.openxmlformats.org/officeDocument/2006/relationships/image" Target="../media/image6.png"/><Relationship Id="rId26" Type="http://schemas.openxmlformats.org/officeDocument/2006/relationships/customXml" Target="../ink/ink13.xml"/><Relationship Id="rId27" Type="http://schemas.openxmlformats.org/officeDocument/2006/relationships/image" Target="../media/image18.emf"/><Relationship Id="rId28" Type="http://schemas.openxmlformats.org/officeDocument/2006/relationships/customXml" Target="../ink/ink14.xml"/><Relationship Id="rId2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6.emf"/><Relationship Id="rId4" Type="http://schemas.openxmlformats.org/officeDocument/2006/relationships/customXml" Target="../ink/ink2.xml"/><Relationship Id="rId5" Type="http://schemas.openxmlformats.org/officeDocument/2006/relationships/image" Target="../media/image7.emf"/><Relationship Id="rId30" Type="http://schemas.openxmlformats.org/officeDocument/2006/relationships/customXml" Target="../ink/ink15.xml"/><Relationship Id="rId31" Type="http://schemas.openxmlformats.org/officeDocument/2006/relationships/image" Target="../media/image20.emf"/><Relationship Id="rId32" Type="http://schemas.openxmlformats.org/officeDocument/2006/relationships/customXml" Target="../ink/ink16.xml"/><Relationship Id="rId9" Type="http://schemas.openxmlformats.org/officeDocument/2006/relationships/image" Target="../media/image9.emf"/><Relationship Id="rId6" Type="http://schemas.openxmlformats.org/officeDocument/2006/relationships/customXml" Target="../ink/ink3.xml"/><Relationship Id="rId7" Type="http://schemas.openxmlformats.org/officeDocument/2006/relationships/image" Target="../media/image8.emf"/><Relationship Id="rId8" Type="http://schemas.openxmlformats.org/officeDocument/2006/relationships/customXml" Target="../ink/ink4.xml"/><Relationship Id="rId33" Type="http://schemas.openxmlformats.org/officeDocument/2006/relationships/image" Target="../media/image21.emf"/><Relationship Id="rId34" Type="http://schemas.openxmlformats.org/officeDocument/2006/relationships/customXml" Target="../ink/ink17.xml"/><Relationship Id="rId35" Type="http://schemas.openxmlformats.org/officeDocument/2006/relationships/image" Target="../media/image22.emf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1" Type="http://schemas.openxmlformats.org/officeDocument/2006/relationships/image" Target="../media/image10.emf"/><Relationship Id="rId12" Type="http://schemas.openxmlformats.org/officeDocument/2006/relationships/customXml" Target="../ink/ink6.xml"/><Relationship Id="rId13" Type="http://schemas.openxmlformats.org/officeDocument/2006/relationships/image" Target="../media/image11.emf"/><Relationship Id="rId14" Type="http://schemas.openxmlformats.org/officeDocument/2006/relationships/customXml" Target="../ink/ink7.xml"/><Relationship Id="rId15" Type="http://schemas.openxmlformats.org/officeDocument/2006/relationships/image" Target="../media/image12.emf"/><Relationship Id="rId16" Type="http://schemas.openxmlformats.org/officeDocument/2006/relationships/customXml" Target="../ink/ink8.xml"/><Relationship Id="rId17" Type="http://schemas.openxmlformats.org/officeDocument/2006/relationships/image" Target="../media/image13.emf"/><Relationship Id="rId18" Type="http://schemas.openxmlformats.org/officeDocument/2006/relationships/customXml" Target="../ink/ink9.xml"/><Relationship Id="rId19" Type="http://schemas.openxmlformats.org/officeDocument/2006/relationships/image" Target="../media/image14.emf"/><Relationship Id="rId37" Type="http://schemas.openxmlformats.org/officeDocument/2006/relationships/image" Target="../media/image23.emf"/><Relationship Id="rId38" Type="http://schemas.openxmlformats.org/officeDocument/2006/relationships/customXml" Target="../ink/ink19.xml"/><Relationship Id="rId39" Type="http://schemas.openxmlformats.org/officeDocument/2006/relationships/image" Target="../media/image24.emf"/><Relationship Id="rId40" Type="http://schemas.openxmlformats.org/officeDocument/2006/relationships/customXml" Target="../ink/ink20.xml"/><Relationship Id="rId41" Type="http://schemas.openxmlformats.org/officeDocument/2006/relationships/image" Target="../media/image25.emf"/><Relationship Id="rId42" Type="http://schemas.openxmlformats.org/officeDocument/2006/relationships/customXml" Target="../ink/ink21.xml"/><Relationship Id="rId43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mms using </a:t>
            </a:r>
            <a:r>
              <a:rPr lang="en-US" dirty="0" err="1" smtClean="0"/>
              <a:t>elaticSearch</a:t>
            </a:r>
            <a:r>
              <a:rPr lang="en-US" dirty="0" smtClean="0"/>
              <a:t> and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instances of </a:t>
            </a:r>
            <a:r>
              <a:rPr lang="en-US" dirty="0" err="1"/>
              <a:t>ElasticHelper</a:t>
            </a:r>
            <a:r>
              <a:rPr lang="en-US" dirty="0"/>
              <a:t> and </a:t>
            </a:r>
            <a:r>
              <a:rPr lang="en-US" dirty="0" err="1"/>
              <a:t>PostgresHelper</a:t>
            </a:r>
            <a:endParaRPr lang="en-US" dirty="0"/>
          </a:p>
          <a:p>
            <a:r>
              <a:rPr lang="en-US" dirty="0"/>
              <a:t>Get all other relevant information, validation, etc. form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DB</a:t>
            </a:r>
            <a:r>
              <a:rPr lang="en-US" dirty="0" smtClean="0"/>
              <a:t> </a:t>
            </a:r>
            <a:r>
              <a:rPr lang="en-US" dirty="0" smtClean="0"/>
              <a:t>to get the </a:t>
            </a:r>
            <a:r>
              <a:rPr lang="en-US" dirty="0" err="1" smtClean="0"/>
              <a:t>ElasticSearch</a:t>
            </a:r>
            <a:r>
              <a:rPr lang="en-US" dirty="0" smtClean="0"/>
              <a:t> IDs for all documents that we are interested in</a:t>
            </a:r>
          </a:p>
          <a:p>
            <a:r>
              <a:rPr lang="en-US" dirty="0" smtClean="0"/>
              <a:t>Access ES via </a:t>
            </a:r>
            <a:r>
              <a:rPr lang="en-US" dirty="0" err="1" smtClean="0"/>
              <a:t>ElasticHelper</a:t>
            </a:r>
            <a:r>
              <a:rPr lang="en-US" dirty="0" smtClean="0"/>
              <a:t> and get those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JSON response and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9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supports types, which we are currently using</a:t>
            </a:r>
          </a:p>
          <a:p>
            <a:r>
              <a:rPr lang="en-US" dirty="0" smtClean="0"/>
              <a:t>For each </a:t>
            </a:r>
            <a:r>
              <a:rPr lang="en-US" dirty="0" smtClean="0"/>
              <a:t>ref, </a:t>
            </a:r>
            <a:r>
              <a:rPr lang="en-US" dirty="0" smtClean="0"/>
              <a:t>we essentially copy the current state of the </a:t>
            </a:r>
            <a:r>
              <a:rPr lang="en-US" dirty="0" err="1" smtClean="0"/>
              <a:t>nodes,edges</a:t>
            </a:r>
            <a:r>
              <a:rPr lang="en-US" dirty="0" smtClean="0"/>
              <a:t>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Can this get expensive? I don’t suspect </a:t>
            </a:r>
            <a:r>
              <a:rPr lang="en-US" dirty="0" smtClean="0"/>
              <a:t>too </a:t>
            </a:r>
            <a:r>
              <a:rPr lang="en-US" dirty="0" smtClean="0"/>
              <a:t>bad. But depends. </a:t>
            </a:r>
          </a:p>
          <a:p>
            <a:pPr lvl="1"/>
            <a:r>
              <a:rPr lang="en-US" dirty="0" smtClean="0"/>
              <a:t>For example: a million nodes and edges cost us roughly 30 MB to store in the database. lets go conservative and say 100 MB. So we can save 10 </a:t>
            </a:r>
            <a:r>
              <a:rPr lang="en-US" dirty="0" smtClean="0"/>
              <a:t>refs </a:t>
            </a:r>
            <a:r>
              <a:rPr lang="en-US" dirty="0" smtClean="0"/>
              <a:t>per 1 GB. Which seems very tractable…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commit data in ES</a:t>
            </a:r>
          </a:p>
          <a:p>
            <a:r>
              <a:rPr lang="en-US" dirty="0" smtClean="0"/>
              <a:t>Store reference in commits table for the workspace</a:t>
            </a:r>
          </a:p>
          <a:p>
            <a:r>
              <a:rPr lang="en-US" dirty="0" smtClean="0"/>
              <a:t>Special commit types</a:t>
            </a:r>
          </a:p>
          <a:p>
            <a:pPr lvl="1"/>
            <a:r>
              <a:rPr lang="en-US" dirty="0" smtClean="0"/>
              <a:t>Branch: a marker to see who the parent branch is</a:t>
            </a:r>
          </a:p>
          <a:p>
            <a:pPr lvl="1"/>
            <a:r>
              <a:rPr lang="en-US" dirty="0" smtClean="0"/>
              <a:t>Merge: a marker to indicate that a different branch was merged in</a:t>
            </a:r>
          </a:p>
          <a:p>
            <a:r>
              <a:rPr lang="en-US" dirty="0" smtClean="0"/>
              <a:t>Commit data contains: added, </a:t>
            </a:r>
            <a:r>
              <a:rPr lang="en-US" dirty="0" smtClean="0"/>
              <a:t>deleted, </a:t>
            </a:r>
            <a:r>
              <a:rPr lang="en-US" dirty="0" smtClean="0"/>
              <a:t>updated</a:t>
            </a:r>
          </a:p>
          <a:p>
            <a:r>
              <a:rPr lang="en-US" dirty="0" smtClean="0"/>
              <a:t>For each commit and state of graph, need to know how to reverse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branching in past </a:t>
            </a:r>
            <a:r>
              <a:rPr lang="en-US" dirty="0" smtClean="0"/>
              <a:t>time 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 state of workspace W, S</a:t>
            </a:r>
            <a:r>
              <a:rPr lang="en-US" baseline="-25000" dirty="0"/>
              <a:t>W</a:t>
            </a:r>
          </a:p>
          <a:p>
            <a:r>
              <a:rPr lang="en-US" dirty="0"/>
              <a:t>Given a series of commits C</a:t>
            </a:r>
            <a:r>
              <a:rPr lang="en-US" baseline="-25000" dirty="0"/>
              <a:t>0</a:t>
            </a:r>
            <a:r>
              <a:rPr lang="en-US" dirty="0"/>
              <a:t> … C</a:t>
            </a:r>
            <a:r>
              <a:rPr lang="en-US" baseline="-25000" dirty="0"/>
              <a:t>n </a:t>
            </a:r>
          </a:p>
          <a:p>
            <a:r>
              <a:rPr lang="en-US" dirty="0" smtClean="0"/>
              <a:t>For each commit, reverse process state of workspace w.r.t. commit</a:t>
            </a:r>
          </a:p>
          <a:p>
            <a:r>
              <a:rPr lang="en-US" dirty="0" smtClean="0"/>
              <a:t>At the end of the commits, you have a new graph that reflects the workspace at the time in point you intended</a:t>
            </a:r>
          </a:p>
          <a:p>
            <a:r>
              <a:rPr lang="en-US" dirty="0" smtClean="0"/>
              <a:t>Now get data from ES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Get from elastic all element info at a certain commit time</a:t>
            </a:r>
          </a:p>
          <a:p>
            <a:r>
              <a:rPr lang="en-US" dirty="0" smtClean="0"/>
              <a:t>Recreate the nodes and edges table from element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4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660117" y="2015868"/>
              <a:ext cx="5632920" cy="1101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357" y="2002188"/>
                <a:ext cx="565380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4236197" y="2405028"/>
              <a:ext cx="3031200" cy="289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8997" y="2392428"/>
                <a:ext cx="3048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6289997" y="5377908"/>
              <a:ext cx="488880" cy="3283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5237" y="5369268"/>
                <a:ext cx="514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2979437" y="5319948"/>
              <a:ext cx="675000" cy="2988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9717" y="5310588"/>
                <a:ext cx="695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2719157" y="5059668"/>
              <a:ext cx="996840" cy="918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4757" y="5051388"/>
                <a:ext cx="10198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/>
              <p14:cNvContentPartPr/>
              <p14:nvPr/>
            </p14:nvContentPartPr>
            <p14:xfrm>
              <a:off x="2808437" y="4870308"/>
              <a:ext cx="1199880" cy="286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6557" y="4857348"/>
                <a:ext cx="1225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3544277" y="4991268"/>
              <a:ext cx="465480" cy="10047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5277" y="4982268"/>
                <a:ext cx="48420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/>
              <p14:cNvContentPartPr/>
              <p14:nvPr/>
            </p14:nvContentPartPr>
            <p14:xfrm>
              <a:off x="2704037" y="2844228"/>
              <a:ext cx="5689440" cy="13075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7197" y="2833068"/>
                <a:ext cx="570780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/>
              <p14:cNvContentPartPr/>
              <p14:nvPr/>
            </p14:nvContentPartPr>
            <p14:xfrm>
              <a:off x="5962037" y="5046348"/>
              <a:ext cx="1019520" cy="1233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46557" y="5036988"/>
                <a:ext cx="104328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/>
              <p14:cNvContentPartPr/>
              <p14:nvPr/>
            </p14:nvContentPartPr>
            <p14:xfrm>
              <a:off x="6112517" y="4803348"/>
              <a:ext cx="1125000" cy="3110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00637" y="4793268"/>
                <a:ext cx="1150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/>
              <p14:cNvContentPartPr/>
              <p14:nvPr/>
            </p14:nvContentPartPr>
            <p14:xfrm>
              <a:off x="7076597" y="5015748"/>
              <a:ext cx="166680" cy="12456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3637" y="5006388"/>
                <a:ext cx="190080" cy="12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/>
              <p14:cNvContentPartPr/>
              <p14:nvPr/>
            </p14:nvContentPartPr>
            <p14:xfrm>
              <a:off x="3203717" y="3095868"/>
              <a:ext cx="3675600" cy="17636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1837" y="3083990"/>
                <a:ext cx="3699360" cy="1787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/>
              <p14:cNvContentPartPr/>
              <p14:nvPr/>
            </p14:nvContentPartPr>
            <p14:xfrm>
              <a:off x="5513837" y="3669708"/>
              <a:ext cx="36360" cy="4197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99077" y="3659988"/>
                <a:ext cx="644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7" name="Ink 126"/>
              <p14:cNvContentPartPr/>
              <p14:nvPr/>
            </p14:nvContentPartPr>
            <p14:xfrm>
              <a:off x="7925117" y="6985668"/>
              <a:ext cx="30240" cy="18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3237" y="6973788"/>
                <a:ext cx="54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7" name="Ink 136"/>
              <p14:cNvContentPartPr/>
              <p14:nvPr/>
            </p14:nvContentPartPr>
            <p14:xfrm>
              <a:off x="7503917" y="5098188"/>
              <a:ext cx="408600" cy="8388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2397" y="5086668"/>
                <a:ext cx="4341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6167597" y="6081348"/>
              <a:ext cx="1672920" cy="3657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7517" y="6068748"/>
                <a:ext cx="1697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1" name="Ink 160"/>
              <p14:cNvContentPartPr/>
              <p14:nvPr/>
            </p14:nvContentPartPr>
            <p14:xfrm>
              <a:off x="6484037" y="4132668"/>
              <a:ext cx="395280" cy="7146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6477" y="4123668"/>
                <a:ext cx="41184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2" name="Ink 161"/>
              <p14:cNvContentPartPr/>
              <p14:nvPr/>
            </p14:nvContentPartPr>
            <p14:xfrm>
              <a:off x="2630237" y="5218788"/>
              <a:ext cx="2309400" cy="13514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9437" y="5211948"/>
                <a:ext cx="233316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7"/>
              <p14:cNvContentPartPr/>
              <p14:nvPr/>
            </p14:nvContentPartPr>
            <p14:xfrm>
              <a:off x="8433077" y="1916508"/>
              <a:ext cx="669960" cy="23410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477" y="1906068"/>
                <a:ext cx="696600" cy="23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1" name="Ink 170"/>
              <p14:cNvContentPartPr/>
              <p14:nvPr/>
            </p14:nvContentPartPr>
            <p14:xfrm>
              <a:off x="9375197" y="2897148"/>
              <a:ext cx="755280" cy="2595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61877" y="2888508"/>
                <a:ext cx="775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8" name="Ink 177"/>
              <p14:cNvContentPartPr/>
              <p14:nvPr/>
            </p14:nvContentPartPr>
            <p14:xfrm>
              <a:off x="4092917" y="4988748"/>
              <a:ext cx="572040" cy="49932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317" y="4976868"/>
                <a:ext cx="596880" cy="524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738711" y="1099953"/>
            <a:ext cx="1044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*DB schema SQL and ES mapping files are under repo-amp/</a:t>
            </a:r>
            <a:r>
              <a:rPr lang="en-US" dirty="0" err="1" smtClean="0"/>
              <a:t>src</a:t>
            </a:r>
            <a:r>
              <a:rPr lang="en-US" dirty="0" smtClean="0"/>
              <a:t>/main/java/</a:t>
            </a:r>
            <a:r>
              <a:rPr lang="en-US" dirty="0" err="1" smtClean="0"/>
              <a:t>gov</a:t>
            </a:r>
            <a:r>
              <a:rPr lang="en-US" dirty="0" smtClean="0"/>
              <a:t>/</a:t>
            </a:r>
            <a:r>
              <a:rPr lang="en-US" dirty="0" err="1" smtClean="0"/>
              <a:t>nasa</a:t>
            </a:r>
            <a:r>
              <a:rPr lang="en-US" dirty="0" smtClean="0"/>
              <a:t>/</a:t>
            </a:r>
            <a:r>
              <a:rPr lang="en-US" dirty="0" err="1" smtClean="0"/>
              <a:t>jpl</a:t>
            </a:r>
            <a:r>
              <a:rPr lang="en-US" dirty="0" smtClean="0"/>
              <a:t>/</a:t>
            </a:r>
            <a:r>
              <a:rPr lang="en-US" dirty="0" err="1" smtClean="0"/>
              <a:t>view_repo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err="1" smtClean="0"/>
              <a:t>api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schema: open repo-amp/</a:t>
            </a:r>
            <a:r>
              <a:rPr lang="en-US" dirty="0" err="1" smtClean="0"/>
              <a:t>src</a:t>
            </a:r>
            <a:r>
              <a:rPr lang="en-US" dirty="0" smtClean="0"/>
              <a:t>/main/amp/web/mms/</a:t>
            </a:r>
            <a:r>
              <a:rPr lang="en-US" dirty="0" err="1" smtClean="0"/>
              <a:t>raml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graph </a:t>
            </a:r>
            <a:r>
              <a:rPr lang="en-US" dirty="0" smtClean="0"/>
              <a:t>and </a:t>
            </a:r>
            <a:r>
              <a:rPr lang="en-US" dirty="0" err="1" smtClean="0"/>
              <a:t>config</a:t>
            </a:r>
            <a:r>
              <a:rPr lang="en-US" dirty="0" smtClean="0"/>
              <a:t> related </a:t>
            </a:r>
            <a:r>
              <a:rPr lang="en-US" dirty="0" smtClean="0"/>
              <a:t>information stored in relational database</a:t>
            </a:r>
          </a:p>
          <a:p>
            <a:r>
              <a:rPr lang="en-US" dirty="0" smtClean="0"/>
              <a:t>Schema defined in </a:t>
            </a:r>
            <a:r>
              <a:rPr lang="en-US" dirty="0" err="1" smtClean="0"/>
              <a:t>mms.sql</a:t>
            </a:r>
            <a:r>
              <a:rPr lang="en-US" dirty="0" smtClean="0"/>
              <a:t>, each “project” has its own DB</a:t>
            </a:r>
            <a:endParaRPr lang="en-US" dirty="0" smtClean="0"/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Edge types</a:t>
            </a:r>
          </a:p>
          <a:p>
            <a:pPr lvl="1"/>
            <a:r>
              <a:rPr lang="en-US" dirty="0" smtClean="0"/>
              <a:t>Node types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r>
              <a:rPr lang="en-US" dirty="0" smtClean="0"/>
              <a:t>Refs</a:t>
            </a:r>
            <a:endParaRPr lang="en-US" dirty="0" smtClean="0"/>
          </a:p>
          <a:p>
            <a:r>
              <a:rPr lang="en-US" dirty="0" smtClean="0"/>
              <a:t>Functions defined that are recursive for getting parents, children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access to the graph is done via the </a:t>
            </a:r>
            <a:r>
              <a:rPr lang="en-US" dirty="0" err="1" smtClean="0"/>
              <a:t>PostgresHelper</a:t>
            </a:r>
            <a:r>
              <a:rPr lang="en-US" dirty="0" smtClean="0"/>
              <a:t> that contains functions to interface with the </a:t>
            </a:r>
            <a:r>
              <a:rPr lang="en-US" dirty="0" smtClean="0"/>
              <a:t>database</a:t>
            </a:r>
          </a:p>
          <a:p>
            <a:r>
              <a:rPr lang="en-US" dirty="0"/>
              <a:t>The nodes in the graph contain pointers to </a:t>
            </a:r>
            <a:r>
              <a:rPr lang="en-US" dirty="0" err="1"/>
              <a:t>ElasticSearch</a:t>
            </a:r>
            <a:r>
              <a:rPr lang="en-US" dirty="0"/>
              <a:t> documents which contain the real information</a:t>
            </a:r>
          </a:p>
          <a:p>
            <a:pPr lvl="1"/>
            <a:r>
              <a:rPr lang="en-US" dirty="0"/>
              <a:t>Same goes for other things such as </a:t>
            </a:r>
            <a:r>
              <a:rPr lang="en-US" dirty="0" smtClean="0"/>
              <a:t>refs or </a:t>
            </a:r>
            <a:r>
              <a:rPr lang="en-US" dirty="0"/>
              <a:t>commits</a:t>
            </a:r>
          </a:p>
          <a:p>
            <a:r>
              <a:rPr lang="en-US" dirty="0"/>
              <a:t>Each of these pointers is the “latest one”</a:t>
            </a:r>
          </a:p>
          <a:p>
            <a:pPr lvl="1"/>
            <a:r>
              <a:rPr lang="en-US" dirty="0"/>
              <a:t>Because for a given </a:t>
            </a:r>
            <a:r>
              <a:rPr lang="en-US" dirty="0" smtClean="0"/>
              <a:t>ID there </a:t>
            </a:r>
            <a:r>
              <a:rPr lang="en-US" dirty="0"/>
              <a:t>can be multiple </a:t>
            </a:r>
            <a:r>
              <a:rPr lang="en-US" dirty="0" smtClean="0"/>
              <a:t>documents in elastic </a:t>
            </a:r>
            <a:r>
              <a:rPr lang="en-US" dirty="0"/>
              <a:t>for each version of that node</a:t>
            </a:r>
          </a:p>
          <a:p>
            <a:r>
              <a:rPr lang="en-US" dirty="0"/>
              <a:t>The history of each node can be retrieved via a query to </a:t>
            </a:r>
            <a:r>
              <a:rPr lang="en-US" dirty="0" err="1"/>
              <a:t>ElasticSearch</a:t>
            </a:r>
            <a:r>
              <a:rPr lang="en-US" dirty="0"/>
              <a:t> (see </a:t>
            </a:r>
            <a:r>
              <a:rPr lang="en-US" dirty="0" err="1"/>
              <a:t>ElasticHelper.java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02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and edges both have a </a:t>
            </a:r>
            <a:r>
              <a:rPr lang="en-US" i="1" dirty="0" smtClean="0"/>
              <a:t>type</a:t>
            </a:r>
            <a:r>
              <a:rPr lang="en-US" dirty="0" smtClean="0"/>
              <a:t> associated with them</a:t>
            </a:r>
          </a:p>
          <a:p>
            <a:r>
              <a:rPr lang="en-US" dirty="0" smtClean="0"/>
              <a:t>The type must exist in the </a:t>
            </a:r>
            <a:r>
              <a:rPr lang="en-US" dirty="0" err="1" smtClean="0"/>
              <a:t>NodeTypes</a:t>
            </a:r>
            <a:r>
              <a:rPr lang="en-US" dirty="0" smtClean="0"/>
              <a:t> and </a:t>
            </a:r>
            <a:r>
              <a:rPr lang="en-US" dirty="0" err="1" smtClean="0"/>
              <a:t>EdgeTypes</a:t>
            </a:r>
            <a:r>
              <a:rPr lang="en-US" dirty="0" smtClean="0"/>
              <a:t> tables</a:t>
            </a:r>
          </a:p>
          <a:p>
            <a:pPr lvl="1"/>
            <a:r>
              <a:rPr lang="en-US" dirty="0" smtClean="0"/>
              <a:t>Correspondingly, the types also exist in the </a:t>
            </a:r>
            <a:r>
              <a:rPr lang="en-US" dirty="0" err="1" smtClean="0"/>
              <a:t>PostgresHelper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Each node can be assigned a particular type, by default it is just </a:t>
            </a:r>
            <a:r>
              <a:rPr lang="en-US" i="1" dirty="0" smtClean="0"/>
              <a:t>element</a:t>
            </a:r>
            <a:endParaRPr lang="en-US" dirty="0" smtClean="0"/>
          </a:p>
          <a:p>
            <a:r>
              <a:rPr lang="en-US" dirty="0" smtClean="0"/>
              <a:t>Each edge can be assigned a particular type, </a:t>
            </a:r>
            <a:r>
              <a:rPr lang="en-US" i="1" dirty="0" smtClean="0"/>
              <a:t>containment</a:t>
            </a:r>
            <a:r>
              <a:rPr lang="en-US" dirty="0" smtClean="0"/>
              <a:t> being the basic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assertions about the graph:</a:t>
            </a:r>
          </a:p>
          <a:p>
            <a:pPr lvl="1"/>
            <a:r>
              <a:rPr lang="en-US" dirty="0" smtClean="0"/>
              <a:t>It is always the case that each node in the graph has a single containment parent</a:t>
            </a:r>
          </a:p>
          <a:p>
            <a:pPr lvl="2"/>
            <a:r>
              <a:rPr lang="en-US" dirty="0" smtClean="0"/>
              <a:t>If you have multiple, something wrong happened!</a:t>
            </a:r>
          </a:p>
          <a:p>
            <a:pPr lvl="1"/>
            <a:r>
              <a:rPr lang="en-US" dirty="0" smtClean="0"/>
              <a:t>Multiple root parents are only possible for not containment type edges</a:t>
            </a:r>
          </a:p>
          <a:p>
            <a:pPr lvl="1"/>
            <a:r>
              <a:rPr lang="en-US" dirty="0" smtClean="0"/>
              <a:t>There should never be any orphan nodes in the graph</a:t>
            </a:r>
          </a:p>
          <a:p>
            <a:pPr lvl="2"/>
            <a:r>
              <a:rPr lang="en-US" dirty="0" smtClean="0"/>
              <a:t>Always have either children or parents</a:t>
            </a:r>
          </a:p>
          <a:p>
            <a:pPr lvl="1"/>
            <a:r>
              <a:rPr lang="en-US" dirty="0" smtClean="0"/>
              <a:t>All elastic references in the graph must exist in 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1468"/>
            <a:ext cx="9124421" cy="5096932"/>
          </a:xfrm>
        </p:spPr>
        <p:txBody>
          <a:bodyPr/>
          <a:lstStyle/>
          <a:p>
            <a:r>
              <a:rPr lang="en-US" dirty="0" smtClean="0"/>
              <a:t>Structure of the </a:t>
            </a:r>
            <a:r>
              <a:rPr lang="en-US" dirty="0" smtClean="0"/>
              <a:t>graph</a:t>
            </a:r>
            <a:r>
              <a:rPr lang="en-US" dirty="0" smtClean="0"/>
              <a:t> for </a:t>
            </a:r>
            <a:r>
              <a:rPr lang="en-US" dirty="0" smtClean="0"/>
              <a:t>each </a:t>
            </a:r>
            <a:r>
              <a:rPr lang="en-US" dirty="0" smtClean="0"/>
              <a:t>“Project”</a:t>
            </a:r>
          </a:p>
          <a:p>
            <a:r>
              <a:rPr lang="en-US" dirty="0" smtClean="0"/>
              <a:t>A Ref is a Branch or Tag (Tag is a read only Branch), similar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Each Ref has its own Nodes and Edges table, copied from the parent Ref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254496"/>
              </p:ext>
            </p:extLst>
          </p:nvPr>
        </p:nvGraphicFramePr>
        <p:xfrm>
          <a:off x="2207492" y="2835564"/>
          <a:ext cx="6253018" cy="331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4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0983"/>
            <a:ext cx="9631440" cy="4858350"/>
          </a:xfrm>
        </p:spPr>
        <p:txBody>
          <a:bodyPr>
            <a:normAutofit/>
          </a:bodyPr>
          <a:lstStyle/>
          <a:p>
            <a:r>
              <a:rPr lang="en-US" dirty="0" smtClean="0"/>
              <a:t>Currently we are using </a:t>
            </a: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smtClean="0"/>
              <a:t>5.4.0 </a:t>
            </a:r>
            <a:r>
              <a:rPr lang="en-US" dirty="0" smtClean="0"/>
              <a:t>(ES) for storing our </a:t>
            </a:r>
            <a:r>
              <a:rPr lang="en-US" dirty="0" err="1" smtClean="0"/>
              <a:t>json</a:t>
            </a:r>
            <a:r>
              <a:rPr lang="en-US" dirty="0" smtClean="0"/>
              <a:t> documents (node and commit info)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mms_shard_mappings.json</a:t>
            </a:r>
            <a:r>
              <a:rPr lang="en-US" dirty="0" smtClean="0"/>
              <a:t>, </a:t>
            </a:r>
            <a:r>
              <a:rPr lang="en-US" dirty="0" err="1" smtClean="0"/>
              <a:t>mms_commit_mappings.json</a:t>
            </a:r>
            <a:r>
              <a:rPr lang="en-US" dirty="0" smtClean="0"/>
              <a:t>, </a:t>
            </a:r>
            <a:r>
              <a:rPr lang="en-US" dirty="0" err="1" smtClean="0"/>
              <a:t>mms_element_mappings.json</a:t>
            </a:r>
            <a:r>
              <a:rPr lang="en-US" dirty="0" smtClean="0"/>
              <a:t> for </a:t>
            </a:r>
            <a:r>
              <a:rPr lang="en-US" dirty="0" err="1" smtClean="0"/>
              <a:t>es</a:t>
            </a:r>
            <a:r>
              <a:rPr lang="en-US" dirty="0" smtClean="0"/>
              <a:t> mappings</a:t>
            </a:r>
            <a:endParaRPr lang="en-US" dirty="0" smtClean="0"/>
          </a:p>
          <a:p>
            <a:pPr lvl="1"/>
            <a:r>
              <a:rPr lang="en-US" dirty="0" smtClean="0"/>
              <a:t>Certain fields are not to be “analyzed” by ES, or certain fields are to be treated differently etc. etc. </a:t>
            </a:r>
            <a:endParaRPr lang="en-US" dirty="0" smtClean="0"/>
          </a:p>
          <a:p>
            <a:pPr lvl="1"/>
            <a:r>
              <a:rPr lang="en-US" dirty="0" smtClean="0"/>
              <a:t>Shard mappings contain dynamic mappings based on our element key conventions</a:t>
            </a:r>
          </a:p>
          <a:p>
            <a:pPr lvl="2"/>
            <a:r>
              <a:rPr lang="en-US" dirty="0" smtClean="0"/>
              <a:t>Reference </a:t>
            </a:r>
            <a:r>
              <a:rPr lang="mr-IN" dirty="0" smtClean="0"/>
              <a:t>–</a:t>
            </a:r>
            <a:r>
              <a:rPr lang="en-US" dirty="0" smtClean="0"/>
              <a:t> suffix *Id (ex. </a:t>
            </a:r>
            <a:r>
              <a:rPr lang="en-US" dirty="0" err="1" smtClean="0"/>
              <a:t>ownerId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Array of reference </a:t>
            </a:r>
            <a:r>
              <a:rPr lang="mr-IN" dirty="0" smtClean="0"/>
              <a:t>–</a:t>
            </a:r>
            <a:r>
              <a:rPr lang="en-US" dirty="0" smtClean="0"/>
              <a:t> suffix *Ids (ex. </a:t>
            </a:r>
            <a:r>
              <a:rPr lang="en-US" dirty="0" err="1" smtClean="0"/>
              <a:t>ownedAttributeIds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Derived info </a:t>
            </a:r>
            <a:r>
              <a:rPr lang="mr-IN" dirty="0" smtClean="0"/>
              <a:t>–</a:t>
            </a:r>
            <a:r>
              <a:rPr lang="en-US" dirty="0" smtClean="0"/>
              <a:t> prefix _* (ex. _</a:t>
            </a:r>
            <a:r>
              <a:rPr lang="en-US" dirty="0" err="1" smtClean="0"/>
              <a:t>appliedStereotypeIds</a:t>
            </a:r>
            <a:r>
              <a:rPr lang="en-US" dirty="0" smtClean="0"/>
              <a:t>)</a:t>
            </a:r>
          </a:p>
          <a:p>
            <a:r>
              <a:rPr lang="en-US" dirty="0"/>
              <a:t>All access to ES is done via the </a:t>
            </a:r>
            <a:r>
              <a:rPr lang="en-US" dirty="0" err="1"/>
              <a:t>ElasticHelper.java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element(s)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instances of </a:t>
            </a:r>
            <a:r>
              <a:rPr lang="en-US" dirty="0" err="1" smtClean="0"/>
              <a:t>ElasticHelper</a:t>
            </a:r>
            <a:r>
              <a:rPr lang="en-US" dirty="0" smtClean="0"/>
              <a:t> and </a:t>
            </a:r>
            <a:r>
              <a:rPr lang="en-US" dirty="0" err="1" smtClean="0"/>
              <a:t>PostgresHelper</a:t>
            </a:r>
            <a:endParaRPr lang="en-US" dirty="0" smtClean="0"/>
          </a:p>
          <a:p>
            <a:r>
              <a:rPr lang="en-US" dirty="0" smtClean="0"/>
              <a:t>Get all other relevant information, validation, etc. form request</a:t>
            </a:r>
          </a:p>
          <a:p>
            <a:r>
              <a:rPr lang="en-US" dirty="0" smtClean="0"/>
              <a:t>Figure out if the elements are to go to the holding bin or </a:t>
            </a:r>
            <a:r>
              <a:rPr lang="en-US" dirty="0" smtClean="0"/>
              <a:t>not (is owner valid?)</a:t>
            </a:r>
            <a:endParaRPr lang="en-US" dirty="0" smtClean="0"/>
          </a:p>
          <a:p>
            <a:r>
              <a:rPr lang="en-US" dirty="0" smtClean="0"/>
              <a:t>Generate derived info (modified time, modifier,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smtClean="0"/>
              <a:t>elements in ES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db</a:t>
            </a:r>
            <a:r>
              <a:rPr lang="en-US" dirty="0" smtClean="0"/>
              <a:t> (node and edges)</a:t>
            </a:r>
            <a:endParaRPr lang="en-US" dirty="0" smtClean="0"/>
          </a:p>
          <a:p>
            <a:r>
              <a:rPr lang="en-US" dirty="0" smtClean="0"/>
              <a:t>Create JSON response and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ll 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7899</TotalTime>
  <Words>807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Consolas</vt:lpstr>
      <vt:lpstr>Wingdings 3</vt:lpstr>
      <vt:lpstr>Arial</vt:lpstr>
      <vt:lpstr>Ion</vt:lpstr>
      <vt:lpstr>mms using elaticSearch and postgres</vt:lpstr>
      <vt:lpstr>General Design</vt:lpstr>
      <vt:lpstr>RDB</vt:lpstr>
      <vt:lpstr>RDB</vt:lpstr>
      <vt:lpstr>RDB</vt:lpstr>
      <vt:lpstr>RDB</vt:lpstr>
      <vt:lpstr>RDB</vt:lpstr>
      <vt:lpstr>ES</vt:lpstr>
      <vt:lpstr>Posting element(s)</vt:lpstr>
      <vt:lpstr>Getting elements</vt:lpstr>
      <vt:lpstr>Some finer points</vt:lpstr>
      <vt:lpstr>How to do commits</vt:lpstr>
      <vt:lpstr>How to do branching in past time (TBD)</vt:lpstr>
    </vt:vector>
  </TitlesOfParts>
  <Company>JPL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 using elaticSearch and postgres</dc:title>
  <dc:creator>Kumar, Rahul (393A)</dc:creator>
  <cp:lastModifiedBy>Microsoft Office User</cp:lastModifiedBy>
  <cp:revision>93</cp:revision>
  <dcterms:created xsi:type="dcterms:W3CDTF">2016-02-25T19:20:19Z</dcterms:created>
  <dcterms:modified xsi:type="dcterms:W3CDTF">2017-07-14T06:25:09Z</dcterms:modified>
</cp:coreProperties>
</file>