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EB05-8444-F245-956D-C637459D628A}" type="datetime1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EECS 582 – W16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355F-372B-0B48-91E4-B9E95C6DDB80}" type="datetime1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F92F-DAD0-294D-90C2-D8B0AEDBB82F}" type="datetime1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D91D-E05B-0E4F-A0BE-FF0A133512F8}" type="datetime1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FE4-B686-4E4D-A44B-BBFA4F93760C}" type="datetime1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D070-48B1-7A4C-8201-A5F0428B04B5}" type="datetime1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7E95-22E8-9D46-BCB7-A1A2B4615323}" type="datetime1">
              <a:rPr lang="en-US" smtClean="0"/>
              <a:t>12/27/15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5905-29EE-C44F-9F50-8500FD40B029}" type="datetime1">
              <a:rPr lang="en-US" smtClean="0"/>
              <a:t>12/27/15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536A-501F-2D4B-B940-CF3CAD36ABFE}" type="datetime1">
              <a:rPr lang="en-US" smtClean="0"/>
              <a:t>12/27/15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44C-4612-904E-948E-02F5DF3365BF}" type="datetime1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7C18-6A4C-494C-A5D7-0469F2CFEBF3}" type="datetime1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0044240B-4341-7E48-A33D-719C7F46D8F2}" type="datetime1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 dirty="0" smtClean="0"/>
              <a:t>EECS 582 – W16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</vt:lpstr>
      <vt:lpstr>Gill Sans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Mosharaf Chowdhury</cp:lastModifiedBy>
  <cp:revision>6</cp:revision>
  <dcterms:created xsi:type="dcterms:W3CDTF">2015-12-27T15:42:19Z</dcterms:created>
  <dcterms:modified xsi:type="dcterms:W3CDTF">2015-12-27T16:10:31Z</dcterms:modified>
</cp:coreProperties>
</file>