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340" autoAdjust="0"/>
  </p:normalViewPr>
  <p:slideViewPr>
    <p:cSldViewPr snapToGrid="0">
      <p:cViewPr varScale="1">
        <p:scale>
          <a:sx n="113" d="100"/>
          <a:sy n="113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BB638-263B-41CB-B28B-0C45F2112E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06E429-47FD-4126-B7F6-F18290E73A7A}">
      <dgm:prSet phldrT="[Text]" custT="1"/>
      <dgm:spPr/>
      <dgm:t>
        <a:bodyPr/>
        <a:lstStyle/>
        <a:p>
          <a:r>
            <a:rPr lang="en-GB" sz="900" dirty="0"/>
            <a:t>Fictional perfume brand</a:t>
          </a:r>
        </a:p>
      </dgm:t>
    </dgm:pt>
    <dgm:pt modelId="{1AF9C9BE-C40B-4260-BD52-C98948D1BBE5}" type="parTrans" cxnId="{31F5AEE9-41CC-4102-B704-CD5B07C12BF2}">
      <dgm:prSet/>
      <dgm:spPr/>
      <dgm:t>
        <a:bodyPr/>
        <a:lstStyle/>
        <a:p>
          <a:endParaRPr lang="en-GB"/>
        </a:p>
      </dgm:t>
    </dgm:pt>
    <dgm:pt modelId="{28FAE63D-1196-4CA0-8C2B-8B47B11C45FA}" type="sibTrans" cxnId="{31F5AEE9-41CC-4102-B704-CD5B07C12BF2}">
      <dgm:prSet/>
      <dgm:spPr/>
      <dgm:t>
        <a:bodyPr/>
        <a:lstStyle/>
        <a:p>
          <a:endParaRPr lang="en-GB"/>
        </a:p>
      </dgm:t>
    </dgm:pt>
    <dgm:pt modelId="{8CECAB7F-6934-4EEF-9D39-3991D8B8E2AA}">
      <dgm:prSet phldrT="[Text]"/>
      <dgm:spPr/>
      <dgm:t>
        <a:bodyPr/>
        <a:lstStyle/>
        <a:p>
          <a:r>
            <a:rPr lang="en-GB" dirty="0"/>
            <a:t>Values</a:t>
          </a:r>
        </a:p>
      </dgm:t>
    </dgm:pt>
    <dgm:pt modelId="{51FACAE9-CF0F-4891-B4F3-9F4E680E457C}" type="parTrans" cxnId="{6CB00BBD-B2E9-494E-AB54-F1FEE655D6EB}">
      <dgm:prSet/>
      <dgm:spPr/>
      <dgm:t>
        <a:bodyPr/>
        <a:lstStyle/>
        <a:p>
          <a:endParaRPr lang="en-GB"/>
        </a:p>
      </dgm:t>
    </dgm:pt>
    <dgm:pt modelId="{B435F83F-1F4E-4B93-9B2B-2A8B658BBCD9}" type="sibTrans" cxnId="{6CB00BBD-B2E9-494E-AB54-F1FEE655D6EB}">
      <dgm:prSet/>
      <dgm:spPr/>
      <dgm:t>
        <a:bodyPr/>
        <a:lstStyle/>
        <a:p>
          <a:endParaRPr lang="en-GB"/>
        </a:p>
      </dgm:t>
    </dgm:pt>
    <dgm:pt modelId="{8930E5C1-5412-4BEA-9084-BB9CF7FC751A}">
      <dgm:prSet phldrT="[Text]"/>
      <dgm:spPr/>
      <dgm:t>
        <a:bodyPr/>
        <a:lstStyle/>
        <a:p>
          <a:r>
            <a:rPr lang="en-GB" b="1" dirty="0"/>
            <a:t>Brand</a:t>
          </a:r>
        </a:p>
      </dgm:t>
    </dgm:pt>
    <dgm:pt modelId="{1DB9D4DE-356E-4D1A-B54B-A455AD82E5E6}" type="parTrans" cxnId="{2A212D23-07A7-4B0C-9223-8314B17EDFA3}">
      <dgm:prSet/>
      <dgm:spPr/>
      <dgm:t>
        <a:bodyPr/>
        <a:lstStyle/>
        <a:p>
          <a:endParaRPr lang="en-GB"/>
        </a:p>
      </dgm:t>
    </dgm:pt>
    <dgm:pt modelId="{870CDBD5-D6D9-424D-B232-5AB6982BEC70}" type="sibTrans" cxnId="{2A212D23-07A7-4B0C-9223-8314B17EDFA3}">
      <dgm:prSet/>
      <dgm:spPr/>
      <dgm:t>
        <a:bodyPr/>
        <a:lstStyle/>
        <a:p>
          <a:endParaRPr lang="en-GB"/>
        </a:p>
      </dgm:t>
    </dgm:pt>
    <dgm:pt modelId="{71B41A63-B0C8-4F9A-A548-E56DCB9BE0ED}">
      <dgm:prSet phldrT="[Text]"/>
      <dgm:spPr/>
      <dgm:t>
        <a:bodyPr/>
        <a:lstStyle/>
        <a:p>
          <a:r>
            <a:rPr lang="en-GB" b="1" dirty="0"/>
            <a:t>Product</a:t>
          </a:r>
        </a:p>
      </dgm:t>
    </dgm:pt>
    <dgm:pt modelId="{189B3949-FBDE-4D62-84CB-A28462E7A8F9}" type="parTrans" cxnId="{A89780BC-C752-4DFC-9952-E6B0D9F4212B}">
      <dgm:prSet/>
      <dgm:spPr/>
      <dgm:t>
        <a:bodyPr/>
        <a:lstStyle/>
        <a:p>
          <a:endParaRPr lang="en-GB"/>
        </a:p>
      </dgm:t>
    </dgm:pt>
    <dgm:pt modelId="{D7851606-6D4C-4038-9AC0-64153958BEBB}" type="sibTrans" cxnId="{A89780BC-C752-4DFC-9952-E6B0D9F4212B}">
      <dgm:prSet/>
      <dgm:spPr/>
      <dgm:t>
        <a:bodyPr/>
        <a:lstStyle/>
        <a:p>
          <a:endParaRPr lang="en-GB"/>
        </a:p>
      </dgm:t>
    </dgm:pt>
    <dgm:pt modelId="{E855C2D4-BFE2-4D3E-ABD0-C40451403532}">
      <dgm:prSet/>
      <dgm:spPr/>
      <dgm:t>
        <a:bodyPr/>
        <a:lstStyle/>
        <a:p>
          <a:r>
            <a:rPr lang="en-GB" dirty="0"/>
            <a:t>Luxury</a:t>
          </a:r>
        </a:p>
      </dgm:t>
    </dgm:pt>
    <dgm:pt modelId="{5BB1C15C-C6A3-4937-9D2F-6C86E1D1763F}" type="parTrans" cxnId="{0FB094F1-EE9C-4FF3-8CE0-AE4BB555C501}">
      <dgm:prSet/>
      <dgm:spPr/>
      <dgm:t>
        <a:bodyPr/>
        <a:lstStyle/>
        <a:p>
          <a:endParaRPr lang="en-GB"/>
        </a:p>
      </dgm:t>
    </dgm:pt>
    <dgm:pt modelId="{BA8CA982-771D-4441-B41F-E7C5CB5426BC}" type="sibTrans" cxnId="{0FB094F1-EE9C-4FF3-8CE0-AE4BB555C501}">
      <dgm:prSet/>
      <dgm:spPr/>
      <dgm:t>
        <a:bodyPr/>
        <a:lstStyle/>
        <a:p>
          <a:endParaRPr lang="en-GB"/>
        </a:p>
      </dgm:t>
    </dgm:pt>
    <dgm:pt modelId="{48CB329A-BC7B-420D-A1BA-877336A129F6}">
      <dgm:prSet/>
      <dgm:spPr/>
      <dgm:t>
        <a:bodyPr/>
        <a:lstStyle/>
        <a:p>
          <a:r>
            <a:rPr lang="en-GB" dirty="0"/>
            <a:t>Natural</a:t>
          </a:r>
        </a:p>
      </dgm:t>
    </dgm:pt>
    <dgm:pt modelId="{AE844FCA-C648-4DE6-9C5A-0D5CF25E71E9}" type="parTrans" cxnId="{696161C7-5677-45DF-936E-BB013873F704}">
      <dgm:prSet/>
      <dgm:spPr/>
      <dgm:t>
        <a:bodyPr/>
        <a:lstStyle/>
        <a:p>
          <a:endParaRPr lang="en-GB"/>
        </a:p>
      </dgm:t>
    </dgm:pt>
    <dgm:pt modelId="{64C0227E-B2C5-464D-8EB1-0351DF754F9D}" type="sibTrans" cxnId="{696161C7-5677-45DF-936E-BB013873F704}">
      <dgm:prSet/>
      <dgm:spPr/>
      <dgm:t>
        <a:bodyPr/>
        <a:lstStyle/>
        <a:p>
          <a:endParaRPr lang="en-GB"/>
        </a:p>
      </dgm:t>
    </dgm:pt>
    <dgm:pt modelId="{9C3CC215-9F87-4668-B3A2-9731EFA73E13}">
      <dgm:prSet/>
      <dgm:spPr/>
      <dgm:t>
        <a:bodyPr/>
        <a:lstStyle/>
        <a:p>
          <a:r>
            <a:rPr lang="en-GB" dirty="0"/>
            <a:t>Packa</a:t>
          </a:r>
          <a:r>
            <a:rPr lang="en-GB" b="0" i="0" dirty="0"/>
            <a:t>ging</a:t>
          </a:r>
          <a:endParaRPr lang="en-GB" dirty="0"/>
        </a:p>
      </dgm:t>
    </dgm:pt>
    <dgm:pt modelId="{A69AC431-694F-4146-9F46-5A23BE06B244}" type="parTrans" cxnId="{BFD9C9BB-57B4-4A45-BDEC-2965F0B04A77}">
      <dgm:prSet/>
      <dgm:spPr/>
      <dgm:t>
        <a:bodyPr/>
        <a:lstStyle/>
        <a:p>
          <a:endParaRPr lang="en-GB"/>
        </a:p>
      </dgm:t>
    </dgm:pt>
    <dgm:pt modelId="{06708C48-D574-47F7-8B89-1AE957B157B7}" type="sibTrans" cxnId="{BFD9C9BB-57B4-4A45-BDEC-2965F0B04A77}">
      <dgm:prSet/>
      <dgm:spPr/>
      <dgm:t>
        <a:bodyPr/>
        <a:lstStyle/>
        <a:p>
          <a:endParaRPr lang="en-GB"/>
        </a:p>
      </dgm:t>
    </dgm:pt>
    <dgm:pt modelId="{3D7AADBA-CB64-4C8D-B7CA-9B2ACDDBC9C1}">
      <dgm:prSet/>
      <dgm:spPr/>
      <dgm:t>
        <a:bodyPr/>
        <a:lstStyle/>
        <a:p>
          <a:pPr>
            <a:buNone/>
          </a:pPr>
          <a:r>
            <a:rPr lang="en-GB" b="0" i="0" dirty="0"/>
            <a:t>Glass</a:t>
          </a:r>
          <a:endParaRPr lang="en-GB" dirty="0"/>
        </a:p>
      </dgm:t>
    </dgm:pt>
    <dgm:pt modelId="{17F507E4-2FBC-423C-861E-F364DEC51D7F}" type="parTrans" cxnId="{CBD6506D-F675-47C9-8C2B-36B1AB73B1F4}">
      <dgm:prSet/>
      <dgm:spPr/>
      <dgm:t>
        <a:bodyPr/>
        <a:lstStyle/>
        <a:p>
          <a:endParaRPr lang="en-GB"/>
        </a:p>
      </dgm:t>
    </dgm:pt>
    <dgm:pt modelId="{E0234322-7B58-4759-9DF0-6D49E5AD4839}" type="sibTrans" cxnId="{CBD6506D-F675-47C9-8C2B-36B1AB73B1F4}">
      <dgm:prSet/>
      <dgm:spPr/>
      <dgm:t>
        <a:bodyPr/>
        <a:lstStyle/>
        <a:p>
          <a:endParaRPr lang="en-GB"/>
        </a:p>
      </dgm:t>
    </dgm:pt>
    <dgm:pt modelId="{7A328CFC-A9B1-45D4-9CFE-BFD66FDE92D9}">
      <dgm:prSet/>
      <dgm:spPr/>
      <dgm:t>
        <a:bodyPr/>
        <a:lstStyle/>
        <a:p>
          <a:pPr>
            <a:buNone/>
          </a:pPr>
          <a:r>
            <a:rPr lang="en-GB" dirty="0"/>
            <a:t>Label</a:t>
          </a:r>
        </a:p>
      </dgm:t>
    </dgm:pt>
    <dgm:pt modelId="{26D06D6E-8565-495F-85BF-8E28633836DF}" type="parTrans" cxnId="{486A67A6-6985-4D72-BE3B-85BCBFF7B7F3}">
      <dgm:prSet/>
      <dgm:spPr/>
      <dgm:t>
        <a:bodyPr/>
        <a:lstStyle/>
        <a:p>
          <a:endParaRPr lang="en-GB"/>
        </a:p>
      </dgm:t>
    </dgm:pt>
    <dgm:pt modelId="{CC5685A3-0A91-4FDA-A199-60860BA2D104}" type="sibTrans" cxnId="{486A67A6-6985-4D72-BE3B-85BCBFF7B7F3}">
      <dgm:prSet/>
      <dgm:spPr/>
      <dgm:t>
        <a:bodyPr/>
        <a:lstStyle/>
        <a:p>
          <a:endParaRPr lang="en-GB"/>
        </a:p>
      </dgm:t>
    </dgm:pt>
    <dgm:pt modelId="{6819D2AC-DA8D-4215-A3E2-849B72C1D7F9}">
      <dgm:prSet/>
      <dgm:spPr/>
      <dgm:t>
        <a:bodyPr/>
        <a:lstStyle/>
        <a:p>
          <a:r>
            <a:rPr lang="en-GB" dirty="0"/>
            <a:t>Name</a:t>
          </a:r>
        </a:p>
      </dgm:t>
    </dgm:pt>
    <dgm:pt modelId="{E1A42C17-36B8-457C-A907-EEE280454F1D}" type="parTrans" cxnId="{10602E3A-44EE-4428-80BF-9F5243DD062D}">
      <dgm:prSet/>
      <dgm:spPr/>
      <dgm:t>
        <a:bodyPr/>
        <a:lstStyle/>
        <a:p>
          <a:endParaRPr lang="en-GB"/>
        </a:p>
      </dgm:t>
    </dgm:pt>
    <dgm:pt modelId="{E2B1894C-C0B6-43B8-8C69-F8B72319E921}" type="sibTrans" cxnId="{10602E3A-44EE-4428-80BF-9F5243DD062D}">
      <dgm:prSet/>
      <dgm:spPr/>
      <dgm:t>
        <a:bodyPr/>
        <a:lstStyle/>
        <a:p>
          <a:endParaRPr lang="en-GB"/>
        </a:p>
      </dgm:t>
    </dgm:pt>
    <dgm:pt modelId="{8545ACD5-DEA5-42BD-83FF-ED95D9700A54}">
      <dgm:prSet/>
      <dgm:spPr/>
      <dgm:t>
        <a:bodyPr/>
        <a:lstStyle/>
        <a:p>
          <a:r>
            <a:rPr lang="en-GB"/>
            <a:t>Many </a:t>
          </a:r>
          <a:r>
            <a:rPr lang="en-GB" dirty="0"/>
            <a:t>luxury brands have French / French soundin</a:t>
          </a:r>
          <a:r>
            <a:rPr lang="en-GB" b="0" i="0" dirty="0"/>
            <a:t>g</a:t>
          </a:r>
          <a:r>
            <a:rPr lang="en-GB" dirty="0"/>
            <a:t> names.</a:t>
          </a:r>
        </a:p>
      </dgm:t>
    </dgm:pt>
    <dgm:pt modelId="{D42F0299-3CE9-478F-978D-C584053D7EA0}" type="parTrans" cxnId="{F718010E-660A-451E-91B0-6EA6DB5DD5E0}">
      <dgm:prSet/>
      <dgm:spPr/>
      <dgm:t>
        <a:bodyPr/>
        <a:lstStyle/>
        <a:p>
          <a:endParaRPr lang="en-GB"/>
        </a:p>
      </dgm:t>
    </dgm:pt>
    <dgm:pt modelId="{6E7C7DD8-1535-461D-9A7B-F4701A87D0F9}" type="sibTrans" cxnId="{F718010E-660A-451E-91B0-6EA6DB5DD5E0}">
      <dgm:prSet/>
      <dgm:spPr/>
      <dgm:t>
        <a:bodyPr/>
        <a:lstStyle/>
        <a:p>
          <a:endParaRPr lang="en-GB"/>
        </a:p>
      </dgm:t>
    </dgm:pt>
    <dgm:pt modelId="{9233D789-2F81-490C-92FA-C7509A8D2D57}">
      <dgm:prSet/>
      <dgm:spPr/>
      <dgm:t>
        <a:bodyPr/>
        <a:lstStyle/>
        <a:p>
          <a:r>
            <a:rPr lang="en-GB" dirty="0"/>
            <a:t>Competitors / inspiration</a:t>
          </a:r>
        </a:p>
      </dgm:t>
    </dgm:pt>
    <dgm:pt modelId="{0ADFD25D-5744-46E2-BCDF-451EA347C616}" type="parTrans" cxnId="{F9D94753-07D9-40B7-A45D-B8081F583968}">
      <dgm:prSet/>
      <dgm:spPr/>
      <dgm:t>
        <a:bodyPr/>
        <a:lstStyle/>
        <a:p>
          <a:endParaRPr lang="en-GB"/>
        </a:p>
      </dgm:t>
    </dgm:pt>
    <dgm:pt modelId="{B7E0C22B-2EED-46D3-BEA3-1DDB94A69471}" type="sibTrans" cxnId="{F9D94753-07D9-40B7-A45D-B8081F583968}">
      <dgm:prSet/>
      <dgm:spPr/>
      <dgm:t>
        <a:bodyPr/>
        <a:lstStyle/>
        <a:p>
          <a:endParaRPr lang="en-GB"/>
        </a:p>
      </dgm:t>
    </dgm:pt>
    <dgm:pt modelId="{D87D7B88-DA26-4CCE-84DA-FDB28B274955}">
      <dgm:prSet/>
      <dgm:spPr/>
      <dgm:t>
        <a:bodyPr/>
        <a:lstStyle/>
        <a:p>
          <a:r>
            <a:rPr lang="en-GB" dirty="0"/>
            <a:t>Norfolk natural livin</a:t>
          </a:r>
          <a:r>
            <a:rPr lang="en-GB" b="0" i="0" dirty="0"/>
            <a:t>g</a:t>
          </a:r>
          <a:endParaRPr lang="en-GB" dirty="0"/>
        </a:p>
      </dgm:t>
    </dgm:pt>
    <dgm:pt modelId="{E6391B95-117A-4117-ACE4-6FAA987050DF}" type="parTrans" cxnId="{497DA2DE-F564-4EFA-920A-B52E0AAC2AC7}">
      <dgm:prSet/>
      <dgm:spPr/>
      <dgm:t>
        <a:bodyPr/>
        <a:lstStyle/>
        <a:p>
          <a:endParaRPr lang="en-GB"/>
        </a:p>
      </dgm:t>
    </dgm:pt>
    <dgm:pt modelId="{D9104699-330D-445F-9AA1-AA252984692A}" type="sibTrans" cxnId="{497DA2DE-F564-4EFA-920A-B52E0AAC2AC7}">
      <dgm:prSet/>
      <dgm:spPr/>
      <dgm:t>
        <a:bodyPr/>
        <a:lstStyle/>
        <a:p>
          <a:endParaRPr lang="en-GB"/>
        </a:p>
      </dgm:t>
    </dgm:pt>
    <dgm:pt modelId="{B6B19104-24E4-478E-B768-0801F7AA9C85}">
      <dgm:prSet/>
      <dgm:spPr/>
      <dgm:t>
        <a:bodyPr/>
        <a:lstStyle/>
        <a:p>
          <a:r>
            <a:rPr lang="en-GB" dirty="0"/>
            <a:t>Eden perfumes</a:t>
          </a:r>
        </a:p>
      </dgm:t>
    </dgm:pt>
    <dgm:pt modelId="{2821ACD6-C2B2-4BBA-B2F0-170179226FF7}" type="parTrans" cxnId="{44D95898-E1B6-47A7-8EA8-C005F8586F91}">
      <dgm:prSet/>
      <dgm:spPr/>
      <dgm:t>
        <a:bodyPr/>
        <a:lstStyle/>
        <a:p>
          <a:endParaRPr lang="en-GB"/>
        </a:p>
      </dgm:t>
    </dgm:pt>
    <dgm:pt modelId="{00D97D6A-2333-446B-9709-7C4A6254D8BF}" type="sibTrans" cxnId="{44D95898-E1B6-47A7-8EA8-C005F8586F91}">
      <dgm:prSet/>
      <dgm:spPr/>
      <dgm:t>
        <a:bodyPr/>
        <a:lstStyle/>
        <a:p>
          <a:endParaRPr lang="en-GB"/>
        </a:p>
      </dgm:t>
    </dgm:pt>
    <dgm:pt modelId="{63242251-7C10-4650-BF62-55F3CA76A8FB}">
      <dgm:prSet/>
      <dgm:spPr/>
      <dgm:t>
        <a:bodyPr/>
        <a:lstStyle/>
        <a:p>
          <a:r>
            <a:rPr lang="en-GB" dirty="0"/>
            <a:t>L’Occitane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dirty="0" err="1"/>
            <a:t>provance</a:t>
          </a:r>
          <a:endParaRPr lang="en-GB" dirty="0"/>
        </a:p>
      </dgm:t>
    </dgm:pt>
    <dgm:pt modelId="{B9C0C5D1-A20B-465C-9D0B-0B302EF101C4}" type="parTrans" cxnId="{7AA3CCDA-F1A2-4291-969B-8B12EFA7EF8C}">
      <dgm:prSet/>
      <dgm:spPr/>
      <dgm:t>
        <a:bodyPr/>
        <a:lstStyle/>
        <a:p>
          <a:endParaRPr lang="en-GB"/>
        </a:p>
      </dgm:t>
    </dgm:pt>
    <dgm:pt modelId="{D138DE80-3663-4060-B643-BFD8EF0E5220}" type="sibTrans" cxnId="{7AA3CCDA-F1A2-4291-969B-8B12EFA7EF8C}">
      <dgm:prSet/>
      <dgm:spPr/>
      <dgm:t>
        <a:bodyPr/>
        <a:lstStyle/>
        <a:p>
          <a:endParaRPr lang="en-GB"/>
        </a:p>
      </dgm:t>
    </dgm:pt>
    <dgm:pt modelId="{4CDB323C-8AA4-4942-9BB3-162F8FC10C0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b="0" i="0" dirty="0" err="1"/>
            <a:t>Générique</a:t>
          </a:r>
          <a:endParaRPr lang="en-GB" dirty="0"/>
        </a:p>
      </dgm:t>
    </dgm:pt>
    <dgm:pt modelId="{F37770FD-C21F-4DAD-86E2-DFA1DAE9F161}" type="parTrans" cxnId="{503F709C-FDD1-4A25-BA97-A2C066D06C43}">
      <dgm:prSet/>
      <dgm:spPr/>
      <dgm:t>
        <a:bodyPr/>
        <a:lstStyle/>
        <a:p>
          <a:endParaRPr lang="en-GB"/>
        </a:p>
      </dgm:t>
    </dgm:pt>
    <dgm:pt modelId="{08213495-170E-48B2-A47A-2C6BE0ED5478}" type="sibTrans" cxnId="{503F709C-FDD1-4A25-BA97-A2C066D06C43}">
      <dgm:prSet/>
      <dgm:spPr/>
      <dgm:t>
        <a:bodyPr/>
        <a:lstStyle/>
        <a:p>
          <a:endParaRPr lang="en-GB"/>
        </a:p>
      </dgm:t>
    </dgm:pt>
    <dgm:pt modelId="{7D1E238A-6A06-4609-BBF9-012EF51E985E}">
      <dgm:prSet/>
      <dgm:spPr/>
      <dgm:t>
        <a:bodyPr/>
        <a:lstStyle/>
        <a:p>
          <a:r>
            <a:rPr lang="en-GB" dirty="0"/>
            <a:t>Demographic</a:t>
          </a:r>
        </a:p>
      </dgm:t>
    </dgm:pt>
    <dgm:pt modelId="{F77F7E45-8DF7-4D22-9E5D-251F45F6DFDE}" type="parTrans" cxnId="{31A6E68C-EF90-4A37-B194-0E13EDC48493}">
      <dgm:prSet/>
      <dgm:spPr/>
      <dgm:t>
        <a:bodyPr/>
        <a:lstStyle/>
        <a:p>
          <a:endParaRPr lang="en-GB"/>
        </a:p>
      </dgm:t>
    </dgm:pt>
    <dgm:pt modelId="{B4949FFC-819D-4668-9309-2DF836DD817C}" type="sibTrans" cxnId="{31A6E68C-EF90-4A37-B194-0E13EDC48493}">
      <dgm:prSet/>
      <dgm:spPr/>
      <dgm:t>
        <a:bodyPr/>
        <a:lstStyle/>
        <a:p>
          <a:endParaRPr lang="en-GB"/>
        </a:p>
      </dgm:t>
    </dgm:pt>
    <dgm:pt modelId="{5C21467B-300A-40EF-AAC3-C904DE7D8678}">
      <dgm:prSet/>
      <dgm:spPr/>
      <dgm:t>
        <a:bodyPr/>
        <a:lstStyle/>
        <a:p>
          <a:r>
            <a:rPr lang="en-GB" dirty="0"/>
            <a:t>Pr</a:t>
          </a:r>
          <a:r>
            <a:rPr lang="en-GB" i="0" dirty="0"/>
            <a:t>imarily </a:t>
          </a:r>
          <a:r>
            <a:rPr lang="en-GB" dirty="0"/>
            <a:t>women</a:t>
          </a:r>
        </a:p>
      </dgm:t>
    </dgm:pt>
    <dgm:pt modelId="{E3783294-803F-45B4-AADC-C709FE16E126}" type="parTrans" cxnId="{581AABA7-9D9D-4504-A5A1-137DDE8694A8}">
      <dgm:prSet/>
      <dgm:spPr/>
      <dgm:t>
        <a:bodyPr/>
        <a:lstStyle/>
        <a:p>
          <a:endParaRPr lang="en-GB"/>
        </a:p>
      </dgm:t>
    </dgm:pt>
    <dgm:pt modelId="{8B492068-D390-463E-B54A-F27D53B8E2CA}" type="sibTrans" cxnId="{581AABA7-9D9D-4504-A5A1-137DDE8694A8}">
      <dgm:prSet/>
      <dgm:spPr/>
      <dgm:t>
        <a:bodyPr/>
        <a:lstStyle/>
        <a:p>
          <a:endParaRPr lang="en-GB"/>
        </a:p>
      </dgm:t>
    </dgm:pt>
    <dgm:pt modelId="{336BB7EB-B026-4CD8-9C0C-C4E2BCB79006}">
      <dgm:prSet/>
      <dgm:spPr/>
      <dgm:t>
        <a:bodyPr/>
        <a:lstStyle/>
        <a:p>
          <a:r>
            <a:rPr lang="en-GB" dirty="0"/>
            <a:t>20s to 40s</a:t>
          </a:r>
        </a:p>
      </dgm:t>
    </dgm:pt>
    <dgm:pt modelId="{8D0ABEE0-9368-417F-A65E-39EE4F51A09C}" type="parTrans" cxnId="{20F4EC20-B892-4C22-9F3D-6BB1469A0474}">
      <dgm:prSet/>
      <dgm:spPr/>
      <dgm:t>
        <a:bodyPr/>
        <a:lstStyle/>
        <a:p>
          <a:endParaRPr lang="en-GB"/>
        </a:p>
      </dgm:t>
    </dgm:pt>
    <dgm:pt modelId="{245BC2EC-E9F5-48F2-99FF-5017BFC49841}" type="sibTrans" cxnId="{20F4EC20-B892-4C22-9F3D-6BB1469A0474}">
      <dgm:prSet/>
      <dgm:spPr/>
      <dgm:t>
        <a:bodyPr/>
        <a:lstStyle/>
        <a:p>
          <a:endParaRPr lang="en-GB"/>
        </a:p>
      </dgm:t>
    </dgm:pt>
    <dgm:pt modelId="{E76AB760-A27D-4F2B-83A2-C8068754F703}">
      <dgm:prSet/>
      <dgm:spPr/>
      <dgm:t>
        <a:bodyPr/>
        <a:lstStyle/>
        <a:p>
          <a:r>
            <a:rPr lang="en-GB" dirty="0"/>
            <a:t>Brand</a:t>
          </a:r>
        </a:p>
      </dgm:t>
    </dgm:pt>
    <dgm:pt modelId="{C65DF6B5-B34C-456C-B725-6C344189978B}" type="parTrans" cxnId="{E9D48772-9F85-4476-8B63-5254A758C3D8}">
      <dgm:prSet/>
      <dgm:spPr/>
      <dgm:t>
        <a:bodyPr/>
        <a:lstStyle/>
        <a:p>
          <a:endParaRPr lang="en-GB"/>
        </a:p>
      </dgm:t>
    </dgm:pt>
    <dgm:pt modelId="{20C8EAD6-A1D6-4715-92CA-0E11AC93C86E}" type="sibTrans" cxnId="{E9D48772-9F85-4476-8B63-5254A758C3D8}">
      <dgm:prSet/>
      <dgm:spPr/>
      <dgm:t>
        <a:bodyPr/>
        <a:lstStyle/>
        <a:p>
          <a:endParaRPr lang="en-GB"/>
        </a:p>
      </dgm:t>
    </dgm:pt>
    <dgm:pt modelId="{94195985-1F6B-4A6F-A238-167D6DCBCDF9}">
      <dgm:prSet/>
      <dgm:spPr/>
      <dgm:t>
        <a:bodyPr/>
        <a:lstStyle/>
        <a:p>
          <a:r>
            <a:rPr lang="en-GB" dirty="0"/>
            <a:t>Product name</a:t>
          </a:r>
        </a:p>
      </dgm:t>
    </dgm:pt>
    <dgm:pt modelId="{78B8F88E-D014-40FE-8049-B81F250462E7}" type="parTrans" cxnId="{739833B3-8140-4F89-A9C2-B786B00557EA}">
      <dgm:prSet/>
      <dgm:spPr/>
      <dgm:t>
        <a:bodyPr/>
        <a:lstStyle/>
        <a:p>
          <a:endParaRPr lang="en-GB"/>
        </a:p>
      </dgm:t>
    </dgm:pt>
    <dgm:pt modelId="{3F9B519E-EE28-4FA9-81C6-CA0675EE71C2}" type="sibTrans" cxnId="{739833B3-8140-4F89-A9C2-B786B00557EA}">
      <dgm:prSet/>
      <dgm:spPr/>
      <dgm:t>
        <a:bodyPr/>
        <a:lstStyle/>
        <a:p>
          <a:endParaRPr lang="en-GB"/>
        </a:p>
      </dgm:t>
    </dgm:pt>
    <dgm:pt modelId="{20480DBF-4BE6-418C-AA38-0858DEB13E67}">
      <dgm:prSet/>
      <dgm:spPr/>
      <dgm:t>
        <a:bodyPr/>
        <a:lstStyle/>
        <a:p>
          <a:r>
            <a:rPr lang="en-GB" dirty="0"/>
            <a:t>Product description (optional for bottle)</a:t>
          </a:r>
        </a:p>
      </dgm:t>
    </dgm:pt>
    <dgm:pt modelId="{26ECFF0E-40C4-4B4A-A1E3-97B66079CC2B}" type="parTrans" cxnId="{E6D6D0B5-72CB-46E9-AB94-A8939839F160}">
      <dgm:prSet/>
      <dgm:spPr/>
      <dgm:t>
        <a:bodyPr/>
        <a:lstStyle/>
        <a:p>
          <a:endParaRPr lang="en-GB"/>
        </a:p>
      </dgm:t>
    </dgm:pt>
    <dgm:pt modelId="{D25A3504-D9D6-43B8-A146-B0C1E80022D7}" type="sibTrans" cxnId="{E6D6D0B5-72CB-46E9-AB94-A8939839F160}">
      <dgm:prSet/>
      <dgm:spPr/>
      <dgm:t>
        <a:bodyPr/>
        <a:lstStyle/>
        <a:p>
          <a:endParaRPr lang="en-GB"/>
        </a:p>
      </dgm:t>
    </dgm:pt>
    <dgm:pt modelId="{1EB98B43-5525-4FCF-80DA-1954C4D01458}">
      <dgm:prSet/>
      <dgm:spPr/>
      <dgm:t>
        <a:bodyPr/>
        <a:lstStyle/>
        <a:p>
          <a:r>
            <a:rPr lang="en-GB" b="0" i="0" dirty="0"/>
            <a:t>green</a:t>
          </a:r>
          <a:endParaRPr lang="en-GB" dirty="0"/>
        </a:p>
      </dgm:t>
    </dgm:pt>
    <dgm:pt modelId="{64CCF6AA-0C74-4ED8-8CED-DA508D195347}" type="parTrans" cxnId="{B3995FF6-06EC-4098-8B7E-A9E419D5FE38}">
      <dgm:prSet/>
      <dgm:spPr/>
      <dgm:t>
        <a:bodyPr/>
        <a:lstStyle/>
        <a:p>
          <a:endParaRPr lang="en-GB"/>
        </a:p>
      </dgm:t>
    </dgm:pt>
    <dgm:pt modelId="{31290C13-EABD-4EBE-82AB-215D1D069B81}" type="sibTrans" cxnId="{B3995FF6-06EC-4098-8B7E-A9E419D5FE38}">
      <dgm:prSet/>
      <dgm:spPr/>
      <dgm:t>
        <a:bodyPr/>
        <a:lstStyle/>
        <a:p>
          <a:endParaRPr lang="en-GB"/>
        </a:p>
      </dgm:t>
    </dgm:pt>
    <dgm:pt modelId="{578D08C7-2A77-4BF1-A408-7F7EBAB159AD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Amber</a:t>
          </a:r>
        </a:p>
      </dgm:t>
    </dgm:pt>
    <dgm:pt modelId="{DFB036EC-882F-4B1F-97AA-B2B02063A878}" type="parTrans" cxnId="{A2D0720A-38CE-4940-8B15-752DA8DBED5D}">
      <dgm:prSet/>
      <dgm:spPr/>
      <dgm:t>
        <a:bodyPr/>
        <a:lstStyle/>
        <a:p>
          <a:endParaRPr lang="en-GB"/>
        </a:p>
      </dgm:t>
    </dgm:pt>
    <dgm:pt modelId="{4C1CE229-8092-4942-8AD5-C335E46C63AE}" type="sibTrans" cxnId="{A2D0720A-38CE-4940-8B15-752DA8DBED5D}">
      <dgm:prSet/>
      <dgm:spPr/>
      <dgm:t>
        <a:bodyPr/>
        <a:lstStyle/>
        <a:p>
          <a:endParaRPr lang="en-GB"/>
        </a:p>
      </dgm:t>
    </dgm:pt>
    <dgm:pt modelId="{74259CAF-382F-4749-9523-28BD6BF3F5F4}">
      <dgm:prSet/>
      <dgm:spPr/>
      <dgm:t>
        <a:bodyPr/>
        <a:lstStyle/>
        <a:p>
          <a:r>
            <a:rPr lang="en-GB" dirty="0"/>
            <a:t>Amber coloured </a:t>
          </a:r>
          <a:r>
            <a:rPr lang="en-GB" b="0" i="0" dirty="0"/>
            <a:t>glass feels natural</a:t>
          </a:r>
          <a:endParaRPr lang="en-GB" dirty="0"/>
        </a:p>
      </dgm:t>
    </dgm:pt>
    <dgm:pt modelId="{2B21CFE5-BA88-4A14-81C8-4565C84EDC30}" type="parTrans" cxnId="{6756FF3D-C124-4664-9A6A-EF064107DDB0}">
      <dgm:prSet/>
      <dgm:spPr/>
      <dgm:t>
        <a:bodyPr/>
        <a:lstStyle/>
        <a:p>
          <a:endParaRPr lang="en-GB"/>
        </a:p>
      </dgm:t>
    </dgm:pt>
    <dgm:pt modelId="{3E359EBA-C2AA-4264-B15F-2E7A7EA14AE4}" type="sibTrans" cxnId="{6756FF3D-C124-4664-9A6A-EF064107DDB0}">
      <dgm:prSet/>
      <dgm:spPr/>
      <dgm:t>
        <a:bodyPr/>
        <a:lstStyle/>
        <a:p>
          <a:endParaRPr lang="en-GB"/>
        </a:p>
      </dgm:t>
    </dgm:pt>
    <dgm:pt modelId="{6A6E4E6B-A06F-4470-B58E-1DF7DF62F1F7}">
      <dgm:prSet/>
      <dgm:spPr/>
      <dgm:t>
        <a:bodyPr/>
        <a:lstStyle/>
        <a:p>
          <a:r>
            <a:rPr lang="en-GB" dirty="0"/>
            <a:t>Accessible</a:t>
          </a:r>
        </a:p>
      </dgm:t>
    </dgm:pt>
    <dgm:pt modelId="{2AFC9CBC-0B98-4A95-923E-5CFB44F92AEF}" type="parTrans" cxnId="{7143EB46-282F-4EF2-BD18-B8156E46941B}">
      <dgm:prSet/>
      <dgm:spPr/>
      <dgm:t>
        <a:bodyPr/>
        <a:lstStyle/>
        <a:p>
          <a:endParaRPr lang="en-GB"/>
        </a:p>
      </dgm:t>
    </dgm:pt>
    <dgm:pt modelId="{20AC111D-17F4-4F96-88A2-D583265E9617}" type="sibTrans" cxnId="{7143EB46-282F-4EF2-BD18-B8156E46941B}">
      <dgm:prSet/>
      <dgm:spPr/>
      <dgm:t>
        <a:bodyPr/>
        <a:lstStyle/>
        <a:p>
          <a:endParaRPr lang="en-GB"/>
        </a:p>
      </dgm:t>
    </dgm:pt>
    <dgm:pt modelId="{A6D5C230-57DA-46A8-AC1F-38B1EF460376}">
      <dgm:prSet/>
      <dgm:spPr/>
      <dgm:t>
        <a:bodyPr/>
        <a:lstStyle/>
        <a:p>
          <a:r>
            <a:rPr lang="en-GB" dirty="0" err="1"/>
            <a:t>Pluie</a:t>
          </a:r>
          <a:endParaRPr lang="en-GB" dirty="0"/>
        </a:p>
      </dgm:t>
    </dgm:pt>
    <dgm:pt modelId="{E16A4125-04DB-46EC-B795-53B6C40BCCAF}" type="parTrans" cxnId="{D3255B24-57D3-4FD2-B7FE-A94BBF99D2BC}">
      <dgm:prSet/>
      <dgm:spPr/>
      <dgm:t>
        <a:bodyPr/>
        <a:lstStyle/>
        <a:p>
          <a:endParaRPr lang="en-GB"/>
        </a:p>
      </dgm:t>
    </dgm:pt>
    <dgm:pt modelId="{7C439F72-C2FC-4C20-B2F4-EC6F9E538400}" type="sibTrans" cxnId="{D3255B24-57D3-4FD2-B7FE-A94BBF99D2BC}">
      <dgm:prSet/>
      <dgm:spPr/>
      <dgm:t>
        <a:bodyPr/>
        <a:lstStyle/>
        <a:p>
          <a:endParaRPr lang="en-GB"/>
        </a:p>
      </dgm:t>
    </dgm:pt>
    <dgm:pt modelId="{0A2BB26D-3723-4D8C-BC49-53BF0F38106B}">
      <dgm:prSet/>
      <dgm:spPr/>
      <dgm:t>
        <a:bodyPr/>
        <a:lstStyle/>
        <a:p>
          <a:r>
            <a:rPr lang="en-GB" b="0"/>
            <a:t>Douceur</a:t>
          </a:r>
        </a:p>
      </dgm:t>
    </dgm:pt>
    <dgm:pt modelId="{F2F0AC23-6527-4CC5-8B64-56B6E5BE8998}" type="parTrans" cxnId="{DD89429D-8CBE-4962-842C-8D3428377A04}">
      <dgm:prSet/>
      <dgm:spPr/>
      <dgm:t>
        <a:bodyPr/>
        <a:lstStyle/>
        <a:p>
          <a:endParaRPr lang="en-GB"/>
        </a:p>
      </dgm:t>
    </dgm:pt>
    <dgm:pt modelId="{842AF822-381D-4314-8E46-59DC87692D32}" type="sibTrans" cxnId="{DD89429D-8CBE-4962-842C-8D3428377A04}">
      <dgm:prSet/>
      <dgm:spPr/>
      <dgm:t>
        <a:bodyPr/>
        <a:lstStyle/>
        <a:p>
          <a:endParaRPr lang="en-GB"/>
        </a:p>
      </dgm:t>
    </dgm:pt>
    <dgm:pt modelId="{BCDAABEB-12DF-4527-ACF3-F09C63D9C445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I </a:t>
          </a:r>
          <a:r>
            <a:rPr lang="en-GB" dirty="0" err="1"/>
            <a:t>lIke</a:t>
          </a:r>
          <a:r>
            <a:rPr lang="en-GB" dirty="0"/>
            <a:t> this one, it has some humour in it.</a:t>
          </a:r>
        </a:p>
      </dgm:t>
    </dgm:pt>
    <dgm:pt modelId="{33BB2809-4A14-4A3A-87DA-A672CB6E10D2}" type="parTrans" cxnId="{B675C848-0FF8-409F-9A0E-E2146611DB93}">
      <dgm:prSet/>
      <dgm:spPr/>
      <dgm:t>
        <a:bodyPr/>
        <a:lstStyle/>
        <a:p>
          <a:endParaRPr lang="en-GB"/>
        </a:p>
      </dgm:t>
    </dgm:pt>
    <dgm:pt modelId="{D05486ED-59B0-450D-A270-BECC79DFF954}" type="sibTrans" cxnId="{B675C848-0FF8-409F-9A0E-E2146611DB93}">
      <dgm:prSet/>
      <dgm:spPr/>
      <dgm:t>
        <a:bodyPr/>
        <a:lstStyle/>
        <a:p>
          <a:endParaRPr lang="en-GB"/>
        </a:p>
      </dgm:t>
    </dgm:pt>
    <dgm:pt modelId="{4093AEC0-4031-4778-A32B-0783726EA38E}">
      <dgm:prSet/>
      <dgm:spPr/>
      <dgm:t>
        <a:bodyPr/>
        <a:lstStyle/>
        <a:p>
          <a:r>
            <a:rPr lang="en-GB" dirty="0"/>
            <a:t>Rain – natural, but a bit too short and feels childish.</a:t>
          </a:r>
        </a:p>
      </dgm:t>
    </dgm:pt>
    <dgm:pt modelId="{D6B62281-121B-49C0-8F88-7FBD0EF13AF6}" type="parTrans" cxnId="{3519FAD2-FC05-4E7C-886A-CDA05D8E8B4D}">
      <dgm:prSet/>
      <dgm:spPr/>
      <dgm:t>
        <a:bodyPr/>
        <a:lstStyle/>
        <a:p>
          <a:endParaRPr lang="en-GB"/>
        </a:p>
      </dgm:t>
    </dgm:pt>
    <dgm:pt modelId="{7A3022CF-3219-4044-83E0-6F6495497C7A}" type="sibTrans" cxnId="{3519FAD2-FC05-4E7C-886A-CDA05D8E8B4D}">
      <dgm:prSet/>
      <dgm:spPr/>
      <dgm:t>
        <a:bodyPr/>
        <a:lstStyle/>
        <a:p>
          <a:endParaRPr lang="en-GB"/>
        </a:p>
      </dgm:t>
    </dgm:pt>
    <dgm:pt modelId="{9D940AEE-F145-477F-9877-9C20CE97F30C}">
      <dgm:prSet/>
      <dgm:spPr/>
      <dgm:t>
        <a:bodyPr/>
        <a:lstStyle/>
        <a:p>
          <a:r>
            <a:rPr lang="en-GB" dirty="0"/>
            <a:t>Soft / </a:t>
          </a:r>
          <a:r>
            <a:rPr lang="en-GB" b="0" i="0" dirty="0"/>
            <a:t>gentle – interesting, but not immediately relatable to English speakers.</a:t>
          </a:r>
          <a:endParaRPr lang="en-GB" dirty="0"/>
        </a:p>
      </dgm:t>
    </dgm:pt>
    <dgm:pt modelId="{849E674F-D7D6-4FF1-B03D-DBA043226AC9}" type="parTrans" cxnId="{2506CE6E-BA5E-4F11-B26A-288ED556FCDC}">
      <dgm:prSet/>
      <dgm:spPr/>
      <dgm:t>
        <a:bodyPr/>
        <a:lstStyle/>
        <a:p>
          <a:endParaRPr lang="en-GB"/>
        </a:p>
      </dgm:t>
    </dgm:pt>
    <dgm:pt modelId="{141E2A80-B7B9-4905-8CA2-A543570B79C6}" type="sibTrans" cxnId="{2506CE6E-BA5E-4F11-B26A-288ED556FCDC}">
      <dgm:prSet/>
      <dgm:spPr/>
      <dgm:t>
        <a:bodyPr/>
        <a:lstStyle/>
        <a:p>
          <a:endParaRPr lang="en-GB"/>
        </a:p>
      </dgm:t>
    </dgm:pt>
    <dgm:pt modelId="{2F08D9F5-E6EB-4447-B264-FE9C27961413}">
      <dgm:prSet/>
      <dgm:spPr/>
      <dgm:t>
        <a:bodyPr/>
        <a:lstStyle/>
        <a:p>
          <a:r>
            <a:rPr lang="en-GB" dirty="0"/>
            <a:t>Maybe a word with a co</a:t>
          </a:r>
          <a:r>
            <a:rPr lang="en-GB" b="0" i="0" dirty="0"/>
            <a:t>gnate?</a:t>
          </a:r>
          <a:endParaRPr lang="en-GB" dirty="0"/>
        </a:p>
      </dgm:t>
    </dgm:pt>
    <dgm:pt modelId="{C8E0B084-BE63-4842-BB0C-812D03D10D11}" type="parTrans" cxnId="{75874AF8-C842-4E02-8507-B18F23318618}">
      <dgm:prSet/>
      <dgm:spPr/>
      <dgm:t>
        <a:bodyPr/>
        <a:lstStyle/>
        <a:p>
          <a:endParaRPr lang="en-GB"/>
        </a:p>
      </dgm:t>
    </dgm:pt>
    <dgm:pt modelId="{35F0EA15-D419-4F1A-8AD2-2924769A474D}" type="sibTrans" cxnId="{75874AF8-C842-4E02-8507-B18F23318618}">
      <dgm:prSet/>
      <dgm:spPr/>
      <dgm:t>
        <a:bodyPr/>
        <a:lstStyle/>
        <a:p>
          <a:endParaRPr lang="en-GB"/>
        </a:p>
      </dgm:t>
    </dgm:pt>
    <dgm:pt modelId="{B8243F56-EBAF-4699-A333-BA0C74542068}">
      <dgm:prSet/>
      <dgm:spPr/>
      <dgm:t>
        <a:bodyPr/>
        <a:lstStyle/>
        <a:p>
          <a:r>
            <a:rPr lang="en-GB" dirty="0"/>
            <a:t>Lorem Ipsum?</a:t>
          </a:r>
        </a:p>
      </dgm:t>
    </dgm:pt>
    <dgm:pt modelId="{6AA40874-08FF-4F8C-9E4E-7EF1A6E21E23}" type="parTrans" cxnId="{696EF5B4-A21F-418C-B3B7-B57B6B5CDF52}">
      <dgm:prSet/>
      <dgm:spPr/>
      <dgm:t>
        <a:bodyPr/>
        <a:lstStyle/>
        <a:p>
          <a:endParaRPr lang="en-GB"/>
        </a:p>
      </dgm:t>
    </dgm:pt>
    <dgm:pt modelId="{ECEF07EE-B30A-40F3-951C-7068B39588F5}" type="sibTrans" cxnId="{696EF5B4-A21F-418C-B3B7-B57B6B5CDF52}">
      <dgm:prSet/>
      <dgm:spPr/>
      <dgm:t>
        <a:bodyPr/>
        <a:lstStyle/>
        <a:p>
          <a:endParaRPr lang="en-GB"/>
        </a:p>
      </dgm:t>
    </dgm:pt>
    <dgm:pt modelId="{DBCA822C-AA32-4DB0-9B54-6C50EEAEECD5}">
      <dgm:prSet/>
      <dgm:spPr/>
      <dgm:t>
        <a:bodyPr/>
        <a:lstStyle/>
        <a:p>
          <a:r>
            <a:rPr lang="en-GB" dirty="0"/>
            <a:t>Price</a:t>
          </a:r>
        </a:p>
      </dgm:t>
    </dgm:pt>
    <dgm:pt modelId="{9358C19E-0EB4-4576-B778-29A57959C360}" type="parTrans" cxnId="{1D062CF9-1D36-4B83-BD7B-83E83F44A48D}">
      <dgm:prSet/>
      <dgm:spPr/>
      <dgm:t>
        <a:bodyPr/>
        <a:lstStyle/>
        <a:p>
          <a:endParaRPr lang="en-GB"/>
        </a:p>
      </dgm:t>
    </dgm:pt>
    <dgm:pt modelId="{FE53D6C7-5375-4FB9-B506-76B8E11BC395}" type="sibTrans" cxnId="{1D062CF9-1D36-4B83-BD7B-83E83F44A48D}">
      <dgm:prSet/>
      <dgm:spPr/>
      <dgm:t>
        <a:bodyPr/>
        <a:lstStyle/>
        <a:p>
          <a:endParaRPr lang="en-GB"/>
        </a:p>
      </dgm:t>
    </dgm:pt>
    <dgm:pt modelId="{F2061EA8-8EA1-46F6-9B64-4955F86B699C}">
      <dgm:prSet/>
      <dgm:spPr/>
      <dgm:t>
        <a:bodyPr/>
        <a:lstStyle/>
        <a:p>
          <a:r>
            <a:rPr lang="en-GB" dirty="0"/>
            <a:t>Mid price</a:t>
          </a:r>
        </a:p>
      </dgm:t>
    </dgm:pt>
    <dgm:pt modelId="{646789BF-4D75-408F-A0B6-0EB8205F78DD}" type="parTrans" cxnId="{B92E7942-2511-42C6-B1AA-F1DC73AD2222}">
      <dgm:prSet/>
      <dgm:spPr/>
      <dgm:t>
        <a:bodyPr/>
        <a:lstStyle/>
        <a:p>
          <a:endParaRPr lang="en-GB"/>
        </a:p>
      </dgm:t>
    </dgm:pt>
    <dgm:pt modelId="{740414C3-36A9-4964-9699-6E236BEE43AC}" type="sibTrans" cxnId="{B92E7942-2511-42C6-B1AA-F1DC73AD2222}">
      <dgm:prSet/>
      <dgm:spPr/>
      <dgm:t>
        <a:bodyPr/>
        <a:lstStyle/>
        <a:p>
          <a:endParaRPr lang="en-GB"/>
        </a:p>
      </dgm:t>
    </dgm:pt>
    <dgm:pt modelId="{521460FD-F8F1-48C0-8525-6B824B2F04D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£25 for 100 ml?</a:t>
          </a:r>
        </a:p>
      </dgm:t>
    </dgm:pt>
    <dgm:pt modelId="{BD22AA52-26BB-4A38-90D1-1307931B2B26}" type="parTrans" cxnId="{35BCF382-9AD9-42BD-95E9-DD7F23663E35}">
      <dgm:prSet/>
      <dgm:spPr/>
      <dgm:t>
        <a:bodyPr/>
        <a:lstStyle/>
        <a:p>
          <a:endParaRPr lang="en-GB"/>
        </a:p>
      </dgm:t>
    </dgm:pt>
    <dgm:pt modelId="{06756349-7413-4FDA-8E10-6FC1DFD902EE}" type="sibTrans" cxnId="{35BCF382-9AD9-42BD-95E9-DD7F23663E35}">
      <dgm:prSet/>
      <dgm:spPr/>
      <dgm:t>
        <a:bodyPr/>
        <a:lstStyle/>
        <a:p>
          <a:endParaRPr lang="en-GB"/>
        </a:p>
      </dgm:t>
    </dgm:pt>
    <dgm:pt modelId="{E205FC0B-AB7E-4869-A758-423E4266E06A}">
      <dgm:prSet/>
      <dgm:spPr/>
      <dgm:t>
        <a:bodyPr/>
        <a:lstStyle/>
        <a:p>
          <a:r>
            <a:rPr lang="en-GB" dirty="0"/>
            <a:t>Apothecary</a:t>
          </a:r>
        </a:p>
      </dgm:t>
    </dgm:pt>
    <dgm:pt modelId="{492DF5EC-74F9-467C-AAC4-AD9F1503DCE5}" type="parTrans" cxnId="{5EC1D005-5900-467F-B92A-01A3481FC601}">
      <dgm:prSet/>
      <dgm:spPr/>
      <dgm:t>
        <a:bodyPr/>
        <a:lstStyle/>
        <a:p>
          <a:endParaRPr lang="en-GB"/>
        </a:p>
      </dgm:t>
    </dgm:pt>
    <dgm:pt modelId="{13FD108E-5889-4E41-A222-8957050737C9}" type="sibTrans" cxnId="{5EC1D005-5900-467F-B92A-01A3481FC601}">
      <dgm:prSet/>
      <dgm:spPr/>
      <dgm:t>
        <a:bodyPr/>
        <a:lstStyle/>
        <a:p>
          <a:endParaRPr lang="en-GB"/>
        </a:p>
      </dgm:t>
    </dgm:pt>
    <dgm:pt modelId="{F2D73300-E15B-4E13-B912-31FA0C219C2C}">
      <dgm:prSet/>
      <dgm:spPr/>
      <dgm:t>
        <a:bodyPr/>
        <a:lstStyle/>
        <a:p>
          <a:r>
            <a:rPr lang="en-GB" dirty="0"/>
            <a:t>Mid price point</a:t>
          </a:r>
        </a:p>
      </dgm:t>
    </dgm:pt>
    <dgm:pt modelId="{8B7569BB-D354-4C88-B811-C7ADE7347EA8}" type="parTrans" cxnId="{92629827-4182-4C97-93DB-FB6D6B12D75D}">
      <dgm:prSet/>
      <dgm:spPr/>
      <dgm:t>
        <a:bodyPr/>
        <a:lstStyle/>
        <a:p>
          <a:endParaRPr lang="en-GB"/>
        </a:p>
      </dgm:t>
    </dgm:pt>
    <dgm:pt modelId="{5970E911-7284-4130-8068-87874959B61E}" type="sibTrans" cxnId="{92629827-4182-4C97-93DB-FB6D6B12D75D}">
      <dgm:prSet/>
      <dgm:spPr/>
      <dgm:t>
        <a:bodyPr/>
        <a:lstStyle/>
        <a:p>
          <a:endParaRPr lang="en-GB"/>
        </a:p>
      </dgm:t>
    </dgm:pt>
    <dgm:pt modelId="{559E7F1E-5A26-44F7-B1B5-3EB5C3EA551D}">
      <dgm:prSet/>
      <dgm:spPr/>
      <dgm:t>
        <a:bodyPr/>
        <a:lstStyle/>
        <a:p>
          <a:r>
            <a:rPr lang="en-GB" dirty="0"/>
            <a:t>Beer connotations. Maybe not.</a:t>
          </a:r>
        </a:p>
      </dgm:t>
    </dgm:pt>
    <dgm:pt modelId="{EE488384-8E22-436A-9306-B18EA9557DC2}" type="parTrans" cxnId="{BD52915C-90DC-4B1C-A4C7-06FAA5C29DED}">
      <dgm:prSet/>
      <dgm:spPr/>
      <dgm:t>
        <a:bodyPr/>
        <a:lstStyle/>
        <a:p>
          <a:endParaRPr lang="en-GB"/>
        </a:p>
      </dgm:t>
    </dgm:pt>
    <dgm:pt modelId="{35273075-73BA-47C5-AE1C-F5C6BDDAEABF}" type="sibTrans" cxnId="{BD52915C-90DC-4B1C-A4C7-06FAA5C29DED}">
      <dgm:prSet/>
      <dgm:spPr/>
      <dgm:t>
        <a:bodyPr/>
        <a:lstStyle/>
        <a:p>
          <a:endParaRPr lang="en-GB"/>
        </a:p>
      </dgm:t>
    </dgm:pt>
    <dgm:pt modelId="{DFDBCBC0-4371-4EFD-80A7-85791FEE2108}">
      <dgm:prSet/>
      <dgm:spPr/>
      <dgm:t>
        <a:bodyPr/>
        <a:lstStyle/>
        <a:p>
          <a:r>
            <a:rPr lang="en-GB" dirty="0"/>
            <a:t>Recyclable, appeals to the natural value.</a:t>
          </a:r>
        </a:p>
      </dgm:t>
    </dgm:pt>
    <dgm:pt modelId="{B89B5AA6-71D4-4EEE-A3F5-B877FA1B1B5F}" type="parTrans" cxnId="{EAB9C567-616C-448F-B4E4-6A539DFA2BBF}">
      <dgm:prSet/>
      <dgm:spPr/>
      <dgm:t>
        <a:bodyPr/>
        <a:lstStyle/>
        <a:p>
          <a:endParaRPr lang="en-GB"/>
        </a:p>
      </dgm:t>
    </dgm:pt>
    <dgm:pt modelId="{3D6EA379-801C-406C-A517-B221EC39B4B0}" type="sibTrans" cxnId="{EAB9C567-616C-448F-B4E4-6A539DFA2BBF}">
      <dgm:prSet/>
      <dgm:spPr/>
      <dgm:t>
        <a:bodyPr/>
        <a:lstStyle/>
        <a:p>
          <a:endParaRPr lang="en-GB"/>
        </a:p>
      </dgm:t>
    </dgm:pt>
    <dgm:pt modelId="{1AA7F3B8-394E-4B43-B668-53A9A1048F23}">
      <dgm:prSet/>
      <dgm:spPr/>
      <dgm:t>
        <a:bodyPr/>
        <a:lstStyle/>
        <a:p>
          <a:r>
            <a:rPr lang="en-GB" dirty="0"/>
            <a:t>Coloured</a:t>
          </a:r>
        </a:p>
      </dgm:t>
    </dgm:pt>
    <dgm:pt modelId="{CDD6AFA6-98CD-4264-BF43-4251575B9E17}" type="sibTrans" cxnId="{92DF81CA-99BD-47AC-907A-289817E2206E}">
      <dgm:prSet/>
      <dgm:spPr/>
      <dgm:t>
        <a:bodyPr/>
        <a:lstStyle/>
        <a:p>
          <a:endParaRPr lang="en-GB"/>
        </a:p>
      </dgm:t>
    </dgm:pt>
    <dgm:pt modelId="{B1503D21-C627-402F-BD28-57350D812B53}" type="parTrans" cxnId="{92DF81CA-99BD-47AC-907A-289817E2206E}">
      <dgm:prSet/>
      <dgm:spPr/>
      <dgm:t>
        <a:bodyPr/>
        <a:lstStyle/>
        <a:p>
          <a:endParaRPr lang="en-GB"/>
        </a:p>
      </dgm:t>
    </dgm:pt>
    <dgm:pt modelId="{847E4C75-A63A-4478-9EFA-8310D6B5D68B}">
      <dgm:prSet/>
      <dgm:spPr/>
      <dgm:t>
        <a:bodyPr/>
        <a:lstStyle/>
        <a:p>
          <a:r>
            <a:rPr lang="en-GB"/>
            <a:t>Shape</a:t>
          </a:r>
          <a:endParaRPr lang="en-GB" dirty="0"/>
        </a:p>
      </dgm:t>
    </dgm:pt>
    <dgm:pt modelId="{84C14079-8A73-4D1D-9042-82284F4C4FD0}" type="parTrans" cxnId="{11BA9614-C2A5-4E4E-9490-E8141A7818F7}">
      <dgm:prSet/>
      <dgm:spPr/>
      <dgm:t>
        <a:bodyPr/>
        <a:lstStyle/>
        <a:p>
          <a:endParaRPr lang="en-GB"/>
        </a:p>
      </dgm:t>
    </dgm:pt>
    <dgm:pt modelId="{8E072F54-3D9A-4C14-824F-6EF32F91EFD6}" type="sibTrans" cxnId="{11BA9614-C2A5-4E4E-9490-E8141A7818F7}">
      <dgm:prSet/>
      <dgm:spPr/>
      <dgm:t>
        <a:bodyPr/>
        <a:lstStyle/>
        <a:p>
          <a:endParaRPr lang="en-GB"/>
        </a:p>
      </dgm:t>
    </dgm:pt>
    <dgm:pt modelId="{A0949D85-ADCE-4FB7-AAF5-E642CC099875}">
      <dgm:prSet/>
      <dgm:spPr/>
      <dgm:t>
        <a:bodyPr/>
        <a:lstStyle/>
        <a:p>
          <a:r>
            <a:rPr lang="en-GB" dirty="0"/>
            <a:t>Cylinder</a:t>
          </a:r>
        </a:p>
      </dgm:t>
    </dgm:pt>
    <dgm:pt modelId="{E1DF787F-67E7-48F9-A0A9-D3E3FDE65334}" type="parTrans" cxnId="{DA1750E1-7236-4AF7-9FEB-13285CB9D05D}">
      <dgm:prSet/>
      <dgm:spPr/>
      <dgm:t>
        <a:bodyPr/>
        <a:lstStyle/>
        <a:p>
          <a:endParaRPr lang="en-GB"/>
        </a:p>
      </dgm:t>
    </dgm:pt>
    <dgm:pt modelId="{47BD6716-B845-452F-AE8A-88158A6977C8}" type="sibTrans" cxnId="{DA1750E1-7236-4AF7-9FEB-13285CB9D05D}">
      <dgm:prSet/>
      <dgm:spPr/>
      <dgm:t>
        <a:bodyPr/>
        <a:lstStyle/>
        <a:p>
          <a:endParaRPr lang="en-GB"/>
        </a:p>
      </dgm:t>
    </dgm:pt>
    <dgm:pt modelId="{2FFC3955-A98B-4463-B464-502572502EEF}">
      <dgm:prSet/>
      <dgm:spPr/>
      <dgm:t>
        <a:bodyPr/>
        <a:lstStyle/>
        <a:p>
          <a:r>
            <a:rPr lang="en-GB" dirty="0"/>
            <a:t>Sphere</a:t>
          </a:r>
        </a:p>
      </dgm:t>
    </dgm:pt>
    <dgm:pt modelId="{72AF973C-8700-4917-9B2B-B4E37D7CC958}" type="parTrans" cxnId="{9EEE4A75-449A-4CD2-B86D-24EE52C7B115}">
      <dgm:prSet/>
      <dgm:spPr/>
      <dgm:t>
        <a:bodyPr/>
        <a:lstStyle/>
        <a:p>
          <a:endParaRPr lang="en-GB"/>
        </a:p>
      </dgm:t>
    </dgm:pt>
    <dgm:pt modelId="{CD8327D9-530F-4093-A5F7-EC6818693721}" type="sibTrans" cxnId="{9EEE4A75-449A-4CD2-B86D-24EE52C7B115}">
      <dgm:prSet/>
      <dgm:spPr/>
      <dgm:t>
        <a:bodyPr/>
        <a:lstStyle/>
        <a:p>
          <a:endParaRPr lang="en-GB"/>
        </a:p>
      </dgm:t>
    </dgm:pt>
    <dgm:pt modelId="{D926DE33-DFB4-46F5-9D8F-9D40C8938F8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Cuboid</a:t>
          </a:r>
        </a:p>
      </dgm:t>
    </dgm:pt>
    <dgm:pt modelId="{54E02346-8B12-4373-B94B-149CF46C2DE7}" type="parTrans" cxnId="{F9803B28-580E-440E-BF4D-904FDA3A5A53}">
      <dgm:prSet/>
      <dgm:spPr/>
      <dgm:t>
        <a:bodyPr/>
        <a:lstStyle/>
        <a:p>
          <a:endParaRPr lang="en-GB"/>
        </a:p>
      </dgm:t>
    </dgm:pt>
    <dgm:pt modelId="{134E2F28-488B-47F0-8CF2-0FBF73DB2167}" type="sibTrans" cxnId="{F9803B28-580E-440E-BF4D-904FDA3A5A53}">
      <dgm:prSet/>
      <dgm:spPr/>
      <dgm:t>
        <a:bodyPr/>
        <a:lstStyle/>
        <a:p>
          <a:endParaRPr lang="en-GB"/>
        </a:p>
      </dgm:t>
    </dgm:pt>
    <dgm:pt modelId="{0F474728-B04B-4366-BE04-6581AF221CD6}">
      <dgm:prSet/>
      <dgm:spPr/>
      <dgm:t>
        <a:bodyPr/>
        <a:lstStyle/>
        <a:p>
          <a:r>
            <a:rPr lang="en-GB"/>
            <a:t>Amount</a:t>
          </a:r>
          <a:endParaRPr lang="en-GB" dirty="0"/>
        </a:p>
      </dgm:t>
    </dgm:pt>
    <dgm:pt modelId="{66882CB5-DFFB-44AA-8E33-5FF57CA825EE}" type="parTrans" cxnId="{B12CCD48-5F3B-4E2E-B525-BD46082E3FE3}">
      <dgm:prSet/>
      <dgm:spPr/>
      <dgm:t>
        <a:bodyPr/>
        <a:lstStyle/>
        <a:p>
          <a:endParaRPr lang="en-GB"/>
        </a:p>
      </dgm:t>
    </dgm:pt>
    <dgm:pt modelId="{8F07EE96-58E0-4961-AE46-F1719DC03AA8}" type="sibTrans" cxnId="{B12CCD48-5F3B-4E2E-B525-BD46082E3FE3}">
      <dgm:prSet/>
      <dgm:spPr/>
      <dgm:t>
        <a:bodyPr/>
        <a:lstStyle/>
        <a:p>
          <a:endParaRPr lang="en-GB"/>
        </a:p>
      </dgm:t>
    </dgm:pt>
    <dgm:pt modelId="{B3292B6D-92BE-4A12-AF14-AF44AFAA1404}">
      <dgm:prSet/>
      <dgm:spPr/>
      <dgm:t>
        <a:bodyPr/>
        <a:lstStyle/>
        <a:p>
          <a:r>
            <a:rPr lang="en-GB" b="1" dirty="0"/>
            <a:t>50ml</a:t>
          </a:r>
        </a:p>
      </dgm:t>
    </dgm:pt>
    <dgm:pt modelId="{BB952985-48A5-4C41-90DD-DF8EC9B6F278}" type="parTrans" cxnId="{723E5D20-6C1A-4C54-BCEB-9064CA89E598}">
      <dgm:prSet/>
      <dgm:spPr/>
      <dgm:t>
        <a:bodyPr/>
        <a:lstStyle/>
        <a:p>
          <a:endParaRPr lang="en-GB"/>
        </a:p>
      </dgm:t>
    </dgm:pt>
    <dgm:pt modelId="{C2CF7084-BD4E-4F5E-91B6-DCD736228A16}" type="sibTrans" cxnId="{723E5D20-6C1A-4C54-BCEB-9064CA89E598}">
      <dgm:prSet/>
      <dgm:spPr/>
      <dgm:t>
        <a:bodyPr/>
        <a:lstStyle/>
        <a:p>
          <a:endParaRPr lang="en-GB"/>
        </a:p>
      </dgm:t>
    </dgm:pt>
    <dgm:pt modelId="{18D7F761-ED02-40F1-9DE8-5E7A1069555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dirty="0"/>
            <a:t>100ml</a:t>
          </a:r>
        </a:p>
      </dgm:t>
    </dgm:pt>
    <dgm:pt modelId="{18BB525C-62B9-4511-BB6A-7875ACAD39C9}" type="parTrans" cxnId="{2E2C4C28-9739-4D81-AB45-BA49E67E2D5C}">
      <dgm:prSet/>
      <dgm:spPr/>
      <dgm:t>
        <a:bodyPr/>
        <a:lstStyle/>
        <a:p>
          <a:endParaRPr lang="en-GB"/>
        </a:p>
      </dgm:t>
    </dgm:pt>
    <dgm:pt modelId="{99140D28-0F21-4777-8360-80122A7642E4}" type="sibTrans" cxnId="{2E2C4C28-9739-4D81-AB45-BA49E67E2D5C}">
      <dgm:prSet/>
      <dgm:spPr/>
      <dgm:t>
        <a:bodyPr/>
        <a:lstStyle/>
        <a:p>
          <a:endParaRPr lang="en-GB"/>
        </a:p>
      </dgm:t>
    </dgm:pt>
    <dgm:pt modelId="{2FD1421C-5915-4012-ADC0-555BCEE639D7}" type="pres">
      <dgm:prSet presAssocID="{B54BB638-263B-41CB-B28B-0C45F2112E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3DA157B-30E1-409B-9A98-C87F22211928}" type="pres">
      <dgm:prSet presAssocID="{F906E429-47FD-4126-B7F6-F18290E73A7A}" presName="hierRoot1" presStyleCnt="0">
        <dgm:presLayoutVars>
          <dgm:hierBranch val="init"/>
        </dgm:presLayoutVars>
      </dgm:prSet>
      <dgm:spPr/>
    </dgm:pt>
    <dgm:pt modelId="{EBDAAD30-1126-4B7B-BBF5-BFCBE1BE5BF9}" type="pres">
      <dgm:prSet presAssocID="{F906E429-47FD-4126-B7F6-F18290E73A7A}" presName="rootComposite1" presStyleCnt="0"/>
      <dgm:spPr/>
    </dgm:pt>
    <dgm:pt modelId="{3781E3BC-8B36-4F53-B18A-8B7ACBEF6F53}" type="pres">
      <dgm:prSet presAssocID="{F906E429-47FD-4126-B7F6-F18290E73A7A}" presName="rootText1" presStyleLbl="node0" presStyleIdx="0" presStyleCnt="1" custScaleX="144682" custScaleY="72341">
        <dgm:presLayoutVars>
          <dgm:chPref val="3"/>
        </dgm:presLayoutVars>
      </dgm:prSet>
      <dgm:spPr/>
    </dgm:pt>
    <dgm:pt modelId="{D1B462FF-AD1B-4C2C-AE08-B5A72989ECC1}" type="pres">
      <dgm:prSet presAssocID="{F906E429-47FD-4126-B7F6-F18290E73A7A}" presName="rootConnector1" presStyleLbl="node1" presStyleIdx="0" presStyleCnt="0"/>
      <dgm:spPr/>
    </dgm:pt>
    <dgm:pt modelId="{F288B595-AEF3-4B13-BC60-09F355165E4C}" type="pres">
      <dgm:prSet presAssocID="{F906E429-47FD-4126-B7F6-F18290E73A7A}" presName="hierChild2" presStyleCnt="0"/>
      <dgm:spPr/>
    </dgm:pt>
    <dgm:pt modelId="{0E7D7794-1CF4-460B-B70B-3290CDC7A4DF}" type="pres">
      <dgm:prSet presAssocID="{1DB9D4DE-356E-4D1A-B54B-A455AD82E5E6}" presName="Name37" presStyleLbl="parChTrans1D2" presStyleIdx="0" presStyleCnt="2"/>
      <dgm:spPr/>
    </dgm:pt>
    <dgm:pt modelId="{F2C0A652-8C50-4C0E-8C98-8B8BE4F31554}" type="pres">
      <dgm:prSet presAssocID="{8930E5C1-5412-4BEA-9084-BB9CF7FC751A}" presName="hierRoot2" presStyleCnt="0">
        <dgm:presLayoutVars>
          <dgm:hierBranch val="hang"/>
        </dgm:presLayoutVars>
      </dgm:prSet>
      <dgm:spPr/>
    </dgm:pt>
    <dgm:pt modelId="{7D401AAC-A2E9-4CC8-9BFD-FBB0716A42C2}" type="pres">
      <dgm:prSet presAssocID="{8930E5C1-5412-4BEA-9084-BB9CF7FC751A}" presName="rootComposite" presStyleCnt="0"/>
      <dgm:spPr/>
    </dgm:pt>
    <dgm:pt modelId="{62A7C3B3-31C0-4A5C-835F-5A04B259899F}" type="pres">
      <dgm:prSet presAssocID="{8930E5C1-5412-4BEA-9084-BB9CF7FC751A}" presName="rootText" presStyleLbl="node2" presStyleIdx="0" presStyleCnt="2" custScaleX="64077" custScaleY="64077">
        <dgm:presLayoutVars>
          <dgm:chPref val="3"/>
        </dgm:presLayoutVars>
      </dgm:prSet>
      <dgm:spPr/>
    </dgm:pt>
    <dgm:pt modelId="{F1FFBB70-406D-4497-B09C-4B3CAEEB90B4}" type="pres">
      <dgm:prSet presAssocID="{8930E5C1-5412-4BEA-9084-BB9CF7FC751A}" presName="rootConnector" presStyleLbl="node2" presStyleIdx="0" presStyleCnt="2"/>
      <dgm:spPr/>
    </dgm:pt>
    <dgm:pt modelId="{70B147BE-2B19-42A8-B891-0886FF51EA01}" type="pres">
      <dgm:prSet presAssocID="{8930E5C1-5412-4BEA-9084-BB9CF7FC751A}" presName="hierChild4" presStyleCnt="0"/>
      <dgm:spPr/>
    </dgm:pt>
    <dgm:pt modelId="{AC98CBDE-1D02-4F52-89DC-5D308166E15D}" type="pres">
      <dgm:prSet presAssocID="{51FACAE9-CF0F-4891-B4F3-9F4E680E457C}" presName="Name48" presStyleLbl="parChTrans1D3" presStyleIdx="0" presStyleCnt="8"/>
      <dgm:spPr/>
    </dgm:pt>
    <dgm:pt modelId="{3E368FD5-9122-4526-A26C-DD85DEA25DB2}" type="pres">
      <dgm:prSet presAssocID="{8CECAB7F-6934-4EEF-9D39-3991D8B8E2AA}" presName="hierRoot2" presStyleCnt="0">
        <dgm:presLayoutVars>
          <dgm:hierBranch val="r"/>
        </dgm:presLayoutVars>
      </dgm:prSet>
      <dgm:spPr/>
    </dgm:pt>
    <dgm:pt modelId="{2376D7F6-DC64-4740-AB39-BD22ADD86F5B}" type="pres">
      <dgm:prSet presAssocID="{8CECAB7F-6934-4EEF-9D39-3991D8B8E2AA}" presName="rootComposite" presStyleCnt="0"/>
      <dgm:spPr/>
    </dgm:pt>
    <dgm:pt modelId="{793B43AC-8FB0-4D35-8670-EA16DEC27DD0}" type="pres">
      <dgm:prSet presAssocID="{8CECAB7F-6934-4EEF-9D39-3991D8B8E2AA}" presName="rootText" presStyleLbl="node3" presStyleIdx="0" presStyleCnt="8" custScaleX="63971" custScaleY="65597" custLinFactNeighborX="-4411">
        <dgm:presLayoutVars>
          <dgm:chPref val="3"/>
        </dgm:presLayoutVars>
      </dgm:prSet>
      <dgm:spPr/>
    </dgm:pt>
    <dgm:pt modelId="{F65657CA-4C55-4065-8DE8-937320006BAD}" type="pres">
      <dgm:prSet presAssocID="{8CECAB7F-6934-4EEF-9D39-3991D8B8E2AA}" presName="rootConnector" presStyleLbl="node3" presStyleIdx="0" presStyleCnt="8"/>
      <dgm:spPr/>
    </dgm:pt>
    <dgm:pt modelId="{F41A2C43-0DC9-48F1-AA12-103CEE0F2E43}" type="pres">
      <dgm:prSet presAssocID="{8CECAB7F-6934-4EEF-9D39-3991D8B8E2AA}" presName="hierChild4" presStyleCnt="0"/>
      <dgm:spPr/>
    </dgm:pt>
    <dgm:pt modelId="{4D9DC40E-250B-45C3-8009-66DD097C4D56}" type="pres">
      <dgm:prSet presAssocID="{5BB1C15C-C6A3-4937-9D2F-6C86E1D1763F}" presName="Name50" presStyleLbl="parChTrans1D4" presStyleIdx="0" presStyleCnt="37"/>
      <dgm:spPr/>
    </dgm:pt>
    <dgm:pt modelId="{1547F303-6F13-4C14-ABF2-943DC1A5F032}" type="pres">
      <dgm:prSet presAssocID="{E855C2D4-BFE2-4D3E-ABD0-C40451403532}" presName="hierRoot2" presStyleCnt="0">
        <dgm:presLayoutVars>
          <dgm:hierBranch val="l"/>
        </dgm:presLayoutVars>
      </dgm:prSet>
      <dgm:spPr/>
    </dgm:pt>
    <dgm:pt modelId="{36A4BF9E-4AA9-46CC-AAB4-510414D5F30D}" type="pres">
      <dgm:prSet presAssocID="{E855C2D4-BFE2-4D3E-ABD0-C40451403532}" presName="rootComposite" presStyleCnt="0"/>
      <dgm:spPr/>
    </dgm:pt>
    <dgm:pt modelId="{DDC98A24-162B-4F7F-97A0-2B2B5A599D46}" type="pres">
      <dgm:prSet presAssocID="{E855C2D4-BFE2-4D3E-ABD0-C40451403532}" presName="rootText" presStyleLbl="node4" presStyleIdx="0" presStyleCnt="37" custScaleX="63971" custScaleY="65597" custLinFactNeighborX="-4411">
        <dgm:presLayoutVars>
          <dgm:chPref val="3"/>
        </dgm:presLayoutVars>
      </dgm:prSet>
      <dgm:spPr/>
    </dgm:pt>
    <dgm:pt modelId="{FEF0CB31-35D3-4E43-965D-A0006D3FC62F}" type="pres">
      <dgm:prSet presAssocID="{E855C2D4-BFE2-4D3E-ABD0-C40451403532}" presName="rootConnector" presStyleLbl="node4" presStyleIdx="0" presStyleCnt="37"/>
      <dgm:spPr/>
    </dgm:pt>
    <dgm:pt modelId="{320FFBAA-66DE-47C2-A178-422794527108}" type="pres">
      <dgm:prSet presAssocID="{E855C2D4-BFE2-4D3E-ABD0-C40451403532}" presName="hierChild4" presStyleCnt="0"/>
      <dgm:spPr/>
    </dgm:pt>
    <dgm:pt modelId="{C063BF70-6BCB-45B8-88EF-96DE2C2D00DC}" type="pres">
      <dgm:prSet presAssocID="{E855C2D4-BFE2-4D3E-ABD0-C40451403532}" presName="hierChild5" presStyleCnt="0"/>
      <dgm:spPr/>
    </dgm:pt>
    <dgm:pt modelId="{26D138C9-057D-45F6-B623-44F5ED28970A}" type="pres">
      <dgm:prSet presAssocID="{AE844FCA-C648-4DE6-9C5A-0D5CF25E71E9}" presName="Name50" presStyleLbl="parChTrans1D4" presStyleIdx="1" presStyleCnt="37"/>
      <dgm:spPr/>
    </dgm:pt>
    <dgm:pt modelId="{E5020814-57B1-489B-9A4C-DD7D887F4B00}" type="pres">
      <dgm:prSet presAssocID="{48CB329A-BC7B-420D-A1BA-877336A129F6}" presName="hierRoot2" presStyleCnt="0">
        <dgm:presLayoutVars>
          <dgm:hierBranch val="l"/>
        </dgm:presLayoutVars>
      </dgm:prSet>
      <dgm:spPr/>
    </dgm:pt>
    <dgm:pt modelId="{A1F616E2-A2F6-4D54-8860-8DCB91A4EBCA}" type="pres">
      <dgm:prSet presAssocID="{48CB329A-BC7B-420D-A1BA-877336A129F6}" presName="rootComposite" presStyleCnt="0"/>
      <dgm:spPr/>
    </dgm:pt>
    <dgm:pt modelId="{D53CD2DD-7470-471C-A009-593D409F13A7}" type="pres">
      <dgm:prSet presAssocID="{48CB329A-BC7B-420D-A1BA-877336A129F6}" presName="rootText" presStyleLbl="node4" presStyleIdx="1" presStyleCnt="37" custScaleX="63971" custScaleY="65597" custLinFactNeighborX="-4411">
        <dgm:presLayoutVars>
          <dgm:chPref val="3"/>
        </dgm:presLayoutVars>
      </dgm:prSet>
      <dgm:spPr/>
    </dgm:pt>
    <dgm:pt modelId="{D3C280F5-A77D-4E53-A485-C2018A68AA9F}" type="pres">
      <dgm:prSet presAssocID="{48CB329A-BC7B-420D-A1BA-877336A129F6}" presName="rootConnector" presStyleLbl="node4" presStyleIdx="1" presStyleCnt="37"/>
      <dgm:spPr/>
    </dgm:pt>
    <dgm:pt modelId="{8F888129-FBBE-4F7D-B79A-49042271EF17}" type="pres">
      <dgm:prSet presAssocID="{48CB329A-BC7B-420D-A1BA-877336A129F6}" presName="hierChild4" presStyleCnt="0"/>
      <dgm:spPr/>
    </dgm:pt>
    <dgm:pt modelId="{144E5DE1-9625-45F3-B912-1D5CA60A62DE}" type="pres">
      <dgm:prSet presAssocID="{48CB329A-BC7B-420D-A1BA-877336A129F6}" presName="hierChild5" presStyleCnt="0"/>
      <dgm:spPr/>
    </dgm:pt>
    <dgm:pt modelId="{161A78B6-5506-4DB1-8898-D8A3902CDBA3}" type="pres">
      <dgm:prSet presAssocID="{8B7569BB-D354-4C88-B811-C7ADE7347EA8}" presName="Name50" presStyleLbl="parChTrans1D4" presStyleIdx="2" presStyleCnt="37"/>
      <dgm:spPr/>
    </dgm:pt>
    <dgm:pt modelId="{33DCE5F3-BC6B-4464-B674-B43224BC2906}" type="pres">
      <dgm:prSet presAssocID="{F2D73300-E15B-4E13-B912-31FA0C219C2C}" presName="hierRoot2" presStyleCnt="0">
        <dgm:presLayoutVars>
          <dgm:hierBranch val="init"/>
        </dgm:presLayoutVars>
      </dgm:prSet>
      <dgm:spPr/>
    </dgm:pt>
    <dgm:pt modelId="{71ADAD58-A25F-415D-AEC5-80959CC05605}" type="pres">
      <dgm:prSet presAssocID="{F2D73300-E15B-4E13-B912-31FA0C219C2C}" presName="rootComposite" presStyleCnt="0"/>
      <dgm:spPr/>
    </dgm:pt>
    <dgm:pt modelId="{48CE2C6B-F803-47F1-98EF-D7F06CFDFF60}" type="pres">
      <dgm:prSet presAssocID="{F2D73300-E15B-4E13-B912-31FA0C219C2C}" presName="rootText" presStyleLbl="node4" presStyleIdx="2" presStyleCnt="37" custScaleX="63971" custScaleY="65597" custLinFactNeighborX="-4411">
        <dgm:presLayoutVars>
          <dgm:chPref val="3"/>
        </dgm:presLayoutVars>
      </dgm:prSet>
      <dgm:spPr/>
    </dgm:pt>
    <dgm:pt modelId="{A1539FCA-5E2A-4679-AE5F-B30711BFEA29}" type="pres">
      <dgm:prSet presAssocID="{F2D73300-E15B-4E13-B912-31FA0C219C2C}" presName="rootConnector" presStyleLbl="node4" presStyleIdx="2" presStyleCnt="37"/>
      <dgm:spPr/>
    </dgm:pt>
    <dgm:pt modelId="{420E30CB-9416-4381-A1BA-FD8885CBBB12}" type="pres">
      <dgm:prSet presAssocID="{F2D73300-E15B-4E13-B912-31FA0C219C2C}" presName="hierChild4" presStyleCnt="0"/>
      <dgm:spPr/>
    </dgm:pt>
    <dgm:pt modelId="{0254ECFB-F3C3-4E3E-A9D4-2B2D093E7CF0}" type="pres">
      <dgm:prSet presAssocID="{F2D73300-E15B-4E13-B912-31FA0C219C2C}" presName="hierChild5" presStyleCnt="0"/>
      <dgm:spPr/>
    </dgm:pt>
    <dgm:pt modelId="{C2336C95-EABE-438A-8A89-AF2D140F6448}" type="pres">
      <dgm:prSet presAssocID="{2AFC9CBC-0B98-4A95-923E-5CFB44F92AEF}" presName="Name50" presStyleLbl="parChTrans1D4" presStyleIdx="3" presStyleCnt="37"/>
      <dgm:spPr/>
    </dgm:pt>
    <dgm:pt modelId="{A42ADBDF-6A02-46BB-827B-DDFA12FD5298}" type="pres">
      <dgm:prSet presAssocID="{6A6E4E6B-A06F-4470-B58E-1DF7DF62F1F7}" presName="hierRoot2" presStyleCnt="0">
        <dgm:presLayoutVars>
          <dgm:hierBranch val="init"/>
        </dgm:presLayoutVars>
      </dgm:prSet>
      <dgm:spPr/>
    </dgm:pt>
    <dgm:pt modelId="{8A37AA34-028D-4069-B3C1-7CB250460E40}" type="pres">
      <dgm:prSet presAssocID="{6A6E4E6B-A06F-4470-B58E-1DF7DF62F1F7}" presName="rootComposite" presStyleCnt="0"/>
      <dgm:spPr/>
    </dgm:pt>
    <dgm:pt modelId="{CF65BC94-626D-4E99-B545-DFAA510AAAEA}" type="pres">
      <dgm:prSet presAssocID="{6A6E4E6B-A06F-4470-B58E-1DF7DF62F1F7}" presName="rootText" presStyleLbl="node4" presStyleIdx="3" presStyleCnt="37" custScaleX="63971" custScaleY="65597" custLinFactNeighborX="-4411">
        <dgm:presLayoutVars>
          <dgm:chPref val="3"/>
        </dgm:presLayoutVars>
      </dgm:prSet>
      <dgm:spPr/>
    </dgm:pt>
    <dgm:pt modelId="{3A3FAB6E-2593-4C00-B45C-1803ED4812CF}" type="pres">
      <dgm:prSet presAssocID="{6A6E4E6B-A06F-4470-B58E-1DF7DF62F1F7}" presName="rootConnector" presStyleLbl="node4" presStyleIdx="3" presStyleCnt="37"/>
      <dgm:spPr/>
    </dgm:pt>
    <dgm:pt modelId="{5CBD208A-E668-47D7-A96A-0D156F169EFC}" type="pres">
      <dgm:prSet presAssocID="{6A6E4E6B-A06F-4470-B58E-1DF7DF62F1F7}" presName="hierChild4" presStyleCnt="0"/>
      <dgm:spPr/>
    </dgm:pt>
    <dgm:pt modelId="{02651B79-A47F-430D-9EAF-0E78E78A7EF2}" type="pres">
      <dgm:prSet presAssocID="{6A6E4E6B-A06F-4470-B58E-1DF7DF62F1F7}" presName="hierChild5" presStyleCnt="0"/>
      <dgm:spPr/>
    </dgm:pt>
    <dgm:pt modelId="{23AA9D5C-57F5-442E-B5E4-14DF30B1F51F}" type="pres">
      <dgm:prSet presAssocID="{8CECAB7F-6934-4EEF-9D39-3991D8B8E2AA}" presName="hierChild5" presStyleCnt="0"/>
      <dgm:spPr/>
    </dgm:pt>
    <dgm:pt modelId="{CC1253B4-7E4C-4522-98DC-3CB27F776B3A}" type="pres">
      <dgm:prSet presAssocID="{E1A42C17-36B8-457C-A907-EEE280454F1D}" presName="Name48" presStyleLbl="parChTrans1D3" presStyleIdx="1" presStyleCnt="8"/>
      <dgm:spPr/>
    </dgm:pt>
    <dgm:pt modelId="{3E19C719-049D-4E9F-BCC0-BA83E6C0E3AA}" type="pres">
      <dgm:prSet presAssocID="{6819D2AC-DA8D-4215-A3E2-849B72C1D7F9}" presName="hierRoot2" presStyleCnt="0">
        <dgm:presLayoutVars>
          <dgm:hierBranch/>
        </dgm:presLayoutVars>
      </dgm:prSet>
      <dgm:spPr/>
    </dgm:pt>
    <dgm:pt modelId="{4D0985FB-593E-464C-A3F5-1126175D609D}" type="pres">
      <dgm:prSet presAssocID="{6819D2AC-DA8D-4215-A3E2-849B72C1D7F9}" presName="rootComposite" presStyleCnt="0"/>
      <dgm:spPr/>
    </dgm:pt>
    <dgm:pt modelId="{EE8F775E-C835-4CE8-B2B8-38C9B81AC3B2}" type="pres">
      <dgm:prSet presAssocID="{6819D2AC-DA8D-4215-A3E2-849B72C1D7F9}" presName="rootText" presStyleLbl="node3" presStyleIdx="1" presStyleCnt="8" custScaleX="64077" custScaleY="64077" custLinFactNeighborX="11250">
        <dgm:presLayoutVars>
          <dgm:chPref val="3"/>
        </dgm:presLayoutVars>
      </dgm:prSet>
      <dgm:spPr/>
    </dgm:pt>
    <dgm:pt modelId="{45123B79-BC38-4D67-BA7B-5492E1776BE4}" type="pres">
      <dgm:prSet presAssocID="{6819D2AC-DA8D-4215-A3E2-849B72C1D7F9}" presName="rootConnector" presStyleLbl="node3" presStyleIdx="1" presStyleCnt="8"/>
      <dgm:spPr/>
    </dgm:pt>
    <dgm:pt modelId="{598CAEF2-5E77-4ED5-9BFA-77EECA1E5D76}" type="pres">
      <dgm:prSet presAssocID="{6819D2AC-DA8D-4215-A3E2-849B72C1D7F9}" presName="hierChild4" presStyleCnt="0"/>
      <dgm:spPr/>
    </dgm:pt>
    <dgm:pt modelId="{688C3FEE-D34E-45F6-B5EB-18D9761FB725}" type="pres">
      <dgm:prSet presAssocID="{D42F0299-3CE9-478F-978D-C584053D7EA0}" presName="Name35" presStyleLbl="parChTrans1D4" presStyleIdx="4" presStyleCnt="37"/>
      <dgm:spPr/>
    </dgm:pt>
    <dgm:pt modelId="{A274C91B-509C-41FD-A71E-E0F01893D614}" type="pres">
      <dgm:prSet presAssocID="{8545ACD5-DEA5-42BD-83FF-ED95D9700A54}" presName="hierRoot2" presStyleCnt="0">
        <dgm:presLayoutVars>
          <dgm:hierBranch val="init"/>
        </dgm:presLayoutVars>
      </dgm:prSet>
      <dgm:spPr/>
    </dgm:pt>
    <dgm:pt modelId="{D476EE43-FBA2-4FA0-AB0F-6E166F7EDD95}" type="pres">
      <dgm:prSet presAssocID="{8545ACD5-DEA5-42BD-83FF-ED95D9700A54}" presName="rootComposite" presStyleCnt="0"/>
      <dgm:spPr/>
    </dgm:pt>
    <dgm:pt modelId="{0DEBAB12-EA5C-4848-A7F8-0838018125CD}" type="pres">
      <dgm:prSet presAssocID="{8545ACD5-DEA5-42BD-83FF-ED95D9700A54}" presName="rootText" presStyleLbl="node4" presStyleIdx="4" presStyleCnt="37" custScaleX="96115" custScaleY="96115" custLinFactNeighborX="11250">
        <dgm:presLayoutVars>
          <dgm:chPref val="3"/>
        </dgm:presLayoutVars>
      </dgm:prSet>
      <dgm:spPr/>
    </dgm:pt>
    <dgm:pt modelId="{BCA78E7B-4A18-40DD-85D1-75D24394E44E}" type="pres">
      <dgm:prSet presAssocID="{8545ACD5-DEA5-42BD-83FF-ED95D9700A54}" presName="rootConnector" presStyleLbl="node4" presStyleIdx="4" presStyleCnt="37"/>
      <dgm:spPr/>
    </dgm:pt>
    <dgm:pt modelId="{B9621162-7AAE-4F3A-89D4-8B43BB70E7C4}" type="pres">
      <dgm:prSet presAssocID="{8545ACD5-DEA5-42BD-83FF-ED95D9700A54}" presName="hierChild4" presStyleCnt="0"/>
      <dgm:spPr/>
    </dgm:pt>
    <dgm:pt modelId="{348F95AA-1DA8-4CBA-9430-75A7D42B8026}" type="pres">
      <dgm:prSet presAssocID="{E16A4125-04DB-46EC-B795-53B6C40BCCAF}" presName="Name37" presStyleLbl="parChTrans1D4" presStyleIdx="5" presStyleCnt="37"/>
      <dgm:spPr/>
    </dgm:pt>
    <dgm:pt modelId="{13F7F745-1C2B-4CA1-B995-9B6F22E38A7C}" type="pres">
      <dgm:prSet presAssocID="{A6D5C230-57DA-46A8-AC1F-38B1EF460376}" presName="hierRoot2" presStyleCnt="0">
        <dgm:presLayoutVars>
          <dgm:hierBranch/>
        </dgm:presLayoutVars>
      </dgm:prSet>
      <dgm:spPr/>
    </dgm:pt>
    <dgm:pt modelId="{CB113021-19A2-4AAA-A54D-31530E94569D}" type="pres">
      <dgm:prSet presAssocID="{A6D5C230-57DA-46A8-AC1F-38B1EF460376}" presName="rootComposite" presStyleCnt="0"/>
      <dgm:spPr/>
    </dgm:pt>
    <dgm:pt modelId="{96C5E4EC-6CF0-49B0-AAB0-2B1467A03AC8}" type="pres">
      <dgm:prSet presAssocID="{A6D5C230-57DA-46A8-AC1F-38B1EF460376}" presName="rootText" presStyleLbl="node4" presStyleIdx="5" presStyleCnt="37" custScaleY="65597" custLinFactNeighborX="11250">
        <dgm:presLayoutVars>
          <dgm:chPref val="3"/>
        </dgm:presLayoutVars>
      </dgm:prSet>
      <dgm:spPr/>
    </dgm:pt>
    <dgm:pt modelId="{CEFC4283-DEF1-447B-B491-D527F271FA3C}" type="pres">
      <dgm:prSet presAssocID="{A6D5C230-57DA-46A8-AC1F-38B1EF460376}" presName="rootConnector" presStyleLbl="node4" presStyleIdx="5" presStyleCnt="37"/>
      <dgm:spPr/>
    </dgm:pt>
    <dgm:pt modelId="{C63A1400-B94B-4F9C-B6AD-190507B315CB}" type="pres">
      <dgm:prSet presAssocID="{A6D5C230-57DA-46A8-AC1F-38B1EF460376}" presName="hierChild4" presStyleCnt="0"/>
      <dgm:spPr/>
    </dgm:pt>
    <dgm:pt modelId="{23CFC6F8-7B57-43F6-9F52-2BC5A2E3FEBA}" type="pres">
      <dgm:prSet presAssocID="{D6B62281-121B-49C0-8F88-7FBD0EF13AF6}" presName="Name35" presStyleLbl="parChTrans1D4" presStyleIdx="6" presStyleCnt="37"/>
      <dgm:spPr/>
    </dgm:pt>
    <dgm:pt modelId="{80DC8C91-A506-4AD2-AF83-520DEB961D36}" type="pres">
      <dgm:prSet presAssocID="{4093AEC0-4031-4778-A32B-0783726EA38E}" presName="hierRoot2" presStyleCnt="0">
        <dgm:presLayoutVars>
          <dgm:hierBranch/>
        </dgm:presLayoutVars>
      </dgm:prSet>
      <dgm:spPr/>
    </dgm:pt>
    <dgm:pt modelId="{607DF2C1-C097-482D-8233-A8A77942FA21}" type="pres">
      <dgm:prSet presAssocID="{4093AEC0-4031-4778-A32B-0783726EA38E}" presName="rootComposite" presStyleCnt="0"/>
      <dgm:spPr/>
    </dgm:pt>
    <dgm:pt modelId="{81FF6994-ECB0-4EF3-8D53-6E66F9FBDB75}" type="pres">
      <dgm:prSet presAssocID="{4093AEC0-4031-4778-A32B-0783726EA38E}" presName="rootText" presStyleLbl="node4" presStyleIdx="6" presStyleCnt="37" custLinFactNeighborX="11250">
        <dgm:presLayoutVars>
          <dgm:chPref val="3"/>
        </dgm:presLayoutVars>
      </dgm:prSet>
      <dgm:spPr/>
    </dgm:pt>
    <dgm:pt modelId="{782593A3-7196-4B95-9229-4237477F6166}" type="pres">
      <dgm:prSet presAssocID="{4093AEC0-4031-4778-A32B-0783726EA38E}" presName="rootConnector" presStyleLbl="node4" presStyleIdx="6" presStyleCnt="37"/>
      <dgm:spPr/>
    </dgm:pt>
    <dgm:pt modelId="{4C20ABF4-2F86-4182-BFCE-DB9AB0F09572}" type="pres">
      <dgm:prSet presAssocID="{4093AEC0-4031-4778-A32B-0783726EA38E}" presName="hierChild4" presStyleCnt="0"/>
      <dgm:spPr/>
    </dgm:pt>
    <dgm:pt modelId="{4452C8D5-3E26-45E4-A6F6-4D2223173528}" type="pres">
      <dgm:prSet presAssocID="{4093AEC0-4031-4778-A32B-0783726EA38E}" presName="hierChild5" presStyleCnt="0"/>
      <dgm:spPr/>
    </dgm:pt>
    <dgm:pt modelId="{21F3F28F-EAB8-47C9-BABA-913732E2802C}" type="pres">
      <dgm:prSet presAssocID="{A6D5C230-57DA-46A8-AC1F-38B1EF460376}" presName="hierChild5" presStyleCnt="0"/>
      <dgm:spPr/>
    </dgm:pt>
    <dgm:pt modelId="{B899CA0F-62A6-43A7-9811-C473C3084778}" type="pres">
      <dgm:prSet presAssocID="{F2F0AC23-6527-4CC5-8B64-56B6E5BE8998}" presName="Name37" presStyleLbl="parChTrans1D4" presStyleIdx="7" presStyleCnt="37"/>
      <dgm:spPr/>
    </dgm:pt>
    <dgm:pt modelId="{41132BE6-6DB0-4226-ACD8-F16E6118636C}" type="pres">
      <dgm:prSet presAssocID="{0A2BB26D-3723-4D8C-BC49-53BF0F38106B}" presName="hierRoot2" presStyleCnt="0">
        <dgm:presLayoutVars>
          <dgm:hierBranch val="init"/>
        </dgm:presLayoutVars>
      </dgm:prSet>
      <dgm:spPr/>
    </dgm:pt>
    <dgm:pt modelId="{20337E47-CF2C-468E-9891-40773347FA6C}" type="pres">
      <dgm:prSet presAssocID="{0A2BB26D-3723-4D8C-BC49-53BF0F38106B}" presName="rootComposite" presStyleCnt="0"/>
      <dgm:spPr/>
    </dgm:pt>
    <dgm:pt modelId="{97CDA147-B2F4-4E17-867E-699961E8B9D8}" type="pres">
      <dgm:prSet presAssocID="{0A2BB26D-3723-4D8C-BC49-53BF0F38106B}" presName="rootText" presStyleLbl="node4" presStyleIdx="7" presStyleCnt="37" custScaleY="65597" custLinFactNeighborX="11250">
        <dgm:presLayoutVars>
          <dgm:chPref val="3"/>
        </dgm:presLayoutVars>
      </dgm:prSet>
      <dgm:spPr/>
    </dgm:pt>
    <dgm:pt modelId="{1670AE6F-BD60-4B46-995C-98CD2003E546}" type="pres">
      <dgm:prSet presAssocID="{0A2BB26D-3723-4D8C-BC49-53BF0F38106B}" presName="rootConnector" presStyleLbl="node4" presStyleIdx="7" presStyleCnt="37"/>
      <dgm:spPr/>
    </dgm:pt>
    <dgm:pt modelId="{A4B17F2D-935B-4A62-8F73-1538FCDDE5A9}" type="pres">
      <dgm:prSet presAssocID="{0A2BB26D-3723-4D8C-BC49-53BF0F38106B}" presName="hierChild4" presStyleCnt="0"/>
      <dgm:spPr/>
    </dgm:pt>
    <dgm:pt modelId="{9FB22C9D-7D0E-441D-987A-35FCA56042E7}" type="pres">
      <dgm:prSet presAssocID="{849E674F-D7D6-4FF1-B03D-DBA043226AC9}" presName="Name37" presStyleLbl="parChTrans1D4" presStyleIdx="8" presStyleCnt="37"/>
      <dgm:spPr/>
    </dgm:pt>
    <dgm:pt modelId="{2B86B9A3-645F-4CE1-8D75-26DF453DF5E6}" type="pres">
      <dgm:prSet presAssocID="{9D940AEE-F145-477F-9877-9C20CE97F30C}" presName="hierRoot2" presStyleCnt="0">
        <dgm:presLayoutVars>
          <dgm:hierBranch/>
        </dgm:presLayoutVars>
      </dgm:prSet>
      <dgm:spPr/>
    </dgm:pt>
    <dgm:pt modelId="{A19EA04B-BEBA-4F9E-83B0-7D75C8D2BB1A}" type="pres">
      <dgm:prSet presAssocID="{9D940AEE-F145-477F-9877-9C20CE97F30C}" presName="rootComposite" presStyleCnt="0"/>
      <dgm:spPr/>
    </dgm:pt>
    <dgm:pt modelId="{8686045F-34EA-4D30-9298-2D87D6AAE98B}" type="pres">
      <dgm:prSet presAssocID="{9D940AEE-F145-477F-9877-9C20CE97F30C}" presName="rootText" presStyleLbl="node4" presStyleIdx="8" presStyleCnt="37" custLinFactNeighborX="11250">
        <dgm:presLayoutVars>
          <dgm:chPref val="3"/>
        </dgm:presLayoutVars>
      </dgm:prSet>
      <dgm:spPr/>
    </dgm:pt>
    <dgm:pt modelId="{78BBB373-AC64-4FEE-860A-494500DB7922}" type="pres">
      <dgm:prSet presAssocID="{9D940AEE-F145-477F-9877-9C20CE97F30C}" presName="rootConnector" presStyleLbl="node4" presStyleIdx="8" presStyleCnt="37"/>
      <dgm:spPr/>
    </dgm:pt>
    <dgm:pt modelId="{AE9A9DB2-C81E-4EC9-8CB8-7377848A901B}" type="pres">
      <dgm:prSet presAssocID="{9D940AEE-F145-477F-9877-9C20CE97F30C}" presName="hierChild4" presStyleCnt="0"/>
      <dgm:spPr/>
    </dgm:pt>
    <dgm:pt modelId="{9E9313E5-D712-4F8D-9013-92DF96112813}" type="pres">
      <dgm:prSet presAssocID="{C8E0B084-BE63-4842-BB0C-812D03D10D11}" presName="Name35" presStyleLbl="parChTrans1D4" presStyleIdx="9" presStyleCnt="37"/>
      <dgm:spPr/>
    </dgm:pt>
    <dgm:pt modelId="{C68F082C-3AA3-4DBF-813F-FAAC70DE3A12}" type="pres">
      <dgm:prSet presAssocID="{2F08D9F5-E6EB-4447-B264-FE9C27961413}" presName="hierRoot2" presStyleCnt="0">
        <dgm:presLayoutVars>
          <dgm:hierBranch/>
        </dgm:presLayoutVars>
      </dgm:prSet>
      <dgm:spPr/>
    </dgm:pt>
    <dgm:pt modelId="{6542B919-B6CE-4929-802B-6A13D98321E5}" type="pres">
      <dgm:prSet presAssocID="{2F08D9F5-E6EB-4447-B264-FE9C27961413}" presName="rootComposite" presStyleCnt="0"/>
      <dgm:spPr/>
    </dgm:pt>
    <dgm:pt modelId="{27305244-08A1-4DBF-B5D3-AF3CD6055BFF}" type="pres">
      <dgm:prSet presAssocID="{2F08D9F5-E6EB-4447-B264-FE9C27961413}" presName="rootText" presStyleLbl="node4" presStyleIdx="9" presStyleCnt="37" custLinFactNeighborX="11250">
        <dgm:presLayoutVars>
          <dgm:chPref val="3"/>
        </dgm:presLayoutVars>
      </dgm:prSet>
      <dgm:spPr/>
    </dgm:pt>
    <dgm:pt modelId="{9D73EF5D-4455-42CC-BDC3-2634248FD1E4}" type="pres">
      <dgm:prSet presAssocID="{2F08D9F5-E6EB-4447-B264-FE9C27961413}" presName="rootConnector" presStyleLbl="node4" presStyleIdx="9" presStyleCnt="37"/>
      <dgm:spPr/>
    </dgm:pt>
    <dgm:pt modelId="{6AA7D4DA-EA44-4EE1-AADF-DF2A8B75BE28}" type="pres">
      <dgm:prSet presAssocID="{2F08D9F5-E6EB-4447-B264-FE9C27961413}" presName="hierChild4" presStyleCnt="0"/>
      <dgm:spPr/>
    </dgm:pt>
    <dgm:pt modelId="{AB26DBAA-6763-40DC-8A22-7888A876030A}" type="pres">
      <dgm:prSet presAssocID="{2F08D9F5-E6EB-4447-B264-FE9C27961413}" presName="hierChild5" presStyleCnt="0"/>
      <dgm:spPr/>
    </dgm:pt>
    <dgm:pt modelId="{CB806DD7-6663-44CF-B189-002426036391}" type="pres">
      <dgm:prSet presAssocID="{9D940AEE-F145-477F-9877-9C20CE97F30C}" presName="hierChild5" presStyleCnt="0"/>
      <dgm:spPr/>
    </dgm:pt>
    <dgm:pt modelId="{48BE910A-E621-468F-B6B2-B5FC396DFCB5}" type="pres">
      <dgm:prSet presAssocID="{0A2BB26D-3723-4D8C-BC49-53BF0F38106B}" presName="hierChild5" presStyleCnt="0"/>
      <dgm:spPr/>
    </dgm:pt>
    <dgm:pt modelId="{D9E1E8E7-47D7-4370-8E70-4C4B8BB7A80E}" type="pres">
      <dgm:prSet presAssocID="{F37770FD-C21F-4DAD-86E2-DFA1DAE9F161}" presName="Name37" presStyleLbl="parChTrans1D4" presStyleIdx="10" presStyleCnt="37"/>
      <dgm:spPr/>
    </dgm:pt>
    <dgm:pt modelId="{2FD22AB6-621A-45C5-8133-A0B96B51A5A2}" type="pres">
      <dgm:prSet presAssocID="{4CDB323C-8AA4-4942-9BB3-162F8FC10C0E}" presName="hierRoot2" presStyleCnt="0">
        <dgm:presLayoutVars>
          <dgm:hierBranch/>
        </dgm:presLayoutVars>
      </dgm:prSet>
      <dgm:spPr/>
    </dgm:pt>
    <dgm:pt modelId="{55323ADE-B0B8-4CC8-8334-0CA25CDB635F}" type="pres">
      <dgm:prSet presAssocID="{4CDB323C-8AA4-4942-9BB3-162F8FC10C0E}" presName="rootComposite" presStyleCnt="0"/>
      <dgm:spPr/>
    </dgm:pt>
    <dgm:pt modelId="{1BDFF5C0-E9A9-4650-BE2F-9D9E0431DDA2}" type="pres">
      <dgm:prSet presAssocID="{4CDB323C-8AA4-4942-9BB3-162F8FC10C0E}" presName="rootText" presStyleLbl="node4" presStyleIdx="10" presStyleCnt="37" custScaleX="72341" custScaleY="65597" custLinFactNeighborX="11250">
        <dgm:presLayoutVars>
          <dgm:chPref val="3"/>
        </dgm:presLayoutVars>
      </dgm:prSet>
      <dgm:spPr/>
    </dgm:pt>
    <dgm:pt modelId="{1F1A09AB-0287-42D9-B368-DABBF7A41E76}" type="pres">
      <dgm:prSet presAssocID="{4CDB323C-8AA4-4942-9BB3-162F8FC10C0E}" presName="rootConnector" presStyleLbl="node4" presStyleIdx="10" presStyleCnt="37"/>
      <dgm:spPr/>
    </dgm:pt>
    <dgm:pt modelId="{61DE8512-C78F-4C33-B969-61A083A301A9}" type="pres">
      <dgm:prSet presAssocID="{4CDB323C-8AA4-4942-9BB3-162F8FC10C0E}" presName="hierChild4" presStyleCnt="0"/>
      <dgm:spPr/>
    </dgm:pt>
    <dgm:pt modelId="{1D8BDEC5-F140-482D-9D3E-A7A22B1E70C8}" type="pres">
      <dgm:prSet presAssocID="{33BB2809-4A14-4A3A-87DA-A672CB6E10D2}" presName="Name35" presStyleLbl="parChTrans1D4" presStyleIdx="11" presStyleCnt="37"/>
      <dgm:spPr/>
    </dgm:pt>
    <dgm:pt modelId="{26407091-D3EF-4430-AF3E-AEFA8E79F16C}" type="pres">
      <dgm:prSet presAssocID="{BCDAABEB-12DF-4527-ACF3-F09C63D9C445}" presName="hierRoot2" presStyleCnt="0">
        <dgm:presLayoutVars>
          <dgm:hierBranch val="init"/>
        </dgm:presLayoutVars>
      </dgm:prSet>
      <dgm:spPr/>
    </dgm:pt>
    <dgm:pt modelId="{B78430F8-A15E-43E1-AFA8-D2FA6DC3EE03}" type="pres">
      <dgm:prSet presAssocID="{BCDAABEB-12DF-4527-ACF3-F09C63D9C445}" presName="rootComposite" presStyleCnt="0"/>
      <dgm:spPr/>
    </dgm:pt>
    <dgm:pt modelId="{D1D2D72F-F4D4-4B92-8724-514F31D1086D}" type="pres">
      <dgm:prSet presAssocID="{BCDAABEB-12DF-4527-ACF3-F09C63D9C445}" presName="rootText" presStyleLbl="node4" presStyleIdx="11" presStyleCnt="37" custScaleX="72341" custLinFactNeighborX="11250">
        <dgm:presLayoutVars>
          <dgm:chPref val="3"/>
        </dgm:presLayoutVars>
      </dgm:prSet>
      <dgm:spPr/>
    </dgm:pt>
    <dgm:pt modelId="{C356A6DE-70CC-45B4-9AE0-DC88F33AE435}" type="pres">
      <dgm:prSet presAssocID="{BCDAABEB-12DF-4527-ACF3-F09C63D9C445}" presName="rootConnector" presStyleLbl="node4" presStyleIdx="11" presStyleCnt="37"/>
      <dgm:spPr/>
    </dgm:pt>
    <dgm:pt modelId="{1201148F-C2EE-4AE1-8676-0EAFAE05AC31}" type="pres">
      <dgm:prSet presAssocID="{BCDAABEB-12DF-4527-ACF3-F09C63D9C445}" presName="hierChild4" presStyleCnt="0"/>
      <dgm:spPr/>
    </dgm:pt>
    <dgm:pt modelId="{02A09AD5-0004-44C9-AF83-89957BB6BE68}" type="pres">
      <dgm:prSet presAssocID="{BCDAABEB-12DF-4527-ACF3-F09C63D9C445}" presName="hierChild5" presStyleCnt="0"/>
      <dgm:spPr/>
    </dgm:pt>
    <dgm:pt modelId="{114352F3-477A-4952-ADD8-F88A9A033F11}" type="pres">
      <dgm:prSet presAssocID="{4CDB323C-8AA4-4942-9BB3-162F8FC10C0E}" presName="hierChild5" presStyleCnt="0"/>
      <dgm:spPr/>
    </dgm:pt>
    <dgm:pt modelId="{C2E1085A-BF9F-42D3-AF1E-536D22993386}" type="pres">
      <dgm:prSet presAssocID="{8545ACD5-DEA5-42BD-83FF-ED95D9700A54}" presName="hierChild5" presStyleCnt="0"/>
      <dgm:spPr/>
    </dgm:pt>
    <dgm:pt modelId="{2CA382CF-8010-40ED-8A1D-73A7D650731C}" type="pres">
      <dgm:prSet presAssocID="{6AA40874-08FF-4F8C-9E4E-7EF1A6E21E23}" presName="Name35" presStyleLbl="parChTrans1D4" presStyleIdx="12" presStyleCnt="37"/>
      <dgm:spPr/>
    </dgm:pt>
    <dgm:pt modelId="{4E4AB7E5-A441-4E5F-BF74-83CFA7928257}" type="pres">
      <dgm:prSet presAssocID="{B8243F56-EBAF-4699-A333-BA0C74542068}" presName="hierRoot2" presStyleCnt="0">
        <dgm:presLayoutVars>
          <dgm:hierBranch val="init"/>
        </dgm:presLayoutVars>
      </dgm:prSet>
      <dgm:spPr/>
    </dgm:pt>
    <dgm:pt modelId="{CC2BD08D-C195-4382-BED8-4787589B1F93}" type="pres">
      <dgm:prSet presAssocID="{B8243F56-EBAF-4699-A333-BA0C74542068}" presName="rootComposite" presStyleCnt="0"/>
      <dgm:spPr/>
    </dgm:pt>
    <dgm:pt modelId="{38323A47-1069-450C-99A6-B056F10F6DA2}" type="pres">
      <dgm:prSet presAssocID="{B8243F56-EBAF-4699-A333-BA0C74542068}" presName="rootText" presStyleLbl="node4" presStyleIdx="12" presStyleCnt="37" custScaleX="79964" custScaleY="63971" custLinFactNeighborX="11250">
        <dgm:presLayoutVars>
          <dgm:chPref val="3"/>
        </dgm:presLayoutVars>
      </dgm:prSet>
      <dgm:spPr/>
    </dgm:pt>
    <dgm:pt modelId="{C7C70759-68FC-47DD-943C-B14E8ECAE881}" type="pres">
      <dgm:prSet presAssocID="{B8243F56-EBAF-4699-A333-BA0C74542068}" presName="rootConnector" presStyleLbl="node4" presStyleIdx="12" presStyleCnt="37"/>
      <dgm:spPr/>
    </dgm:pt>
    <dgm:pt modelId="{D894B0D7-77A9-4FC0-A385-15A2CFCA2965}" type="pres">
      <dgm:prSet presAssocID="{B8243F56-EBAF-4699-A333-BA0C74542068}" presName="hierChild4" presStyleCnt="0"/>
      <dgm:spPr/>
    </dgm:pt>
    <dgm:pt modelId="{1D9F5E6F-D1CE-4C08-B136-A963905DDCBF}" type="pres">
      <dgm:prSet presAssocID="{B8243F56-EBAF-4699-A333-BA0C74542068}" presName="hierChild5" presStyleCnt="0"/>
      <dgm:spPr/>
    </dgm:pt>
    <dgm:pt modelId="{833788FF-F0AE-4267-99D6-03EF7B79389B}" type="pres">
      <dgm:prSet presAssocID="{6819D2AC-DA8D-4215-A3E2-849B72C1D7F9}" presName="hierChild5" presStyleCnt="0"/>
      <dgm:spPr/>
    </dgm:pt>
    <dgm:pt modelId="{3A52FA6E-CAF6-49E1-83F4-E89268E26196}" type="pres">
      <dgm:prSet presAssocID="{0ADFD25D-5744-46E2-BCDF-451EA347C616}" presName="Name48" presStyleLbl="parChTrans1D3" presStyleIdx="2" presStyleCnt="8"/>
      <dgm:spPr/>
    </dgm:pt>
    <dgm:pt modelId="{C8484B1A-8F22-488C-88BD-2A19B005CFED}" type="pres">
      <dgm:prSet presAssocID="{9233D789-2F81-490C-92FA-C7509A8D2D57}" presName="hierRoot2" presStyleCnt="0">
        <dgm:presLayoutVars>
          <dgm:hierBranch val="hang"/>
        </dgm:presLayoutVars>
      </dgm:prSet>
      <dgm:spPr/>
    </dgm:pt>
    <dgm:pt modelId="{DDB142E2-5555-4509-BACD-239CFD2BFEDD}" type="pres">
      <dgm:prSet presAssocID="{9233D789-2F81-490C-92FA-C7509A8D2D57}" presName="rootComposite" presStyleCnt="0"/>
      <dgm:spPr/>
    </dgm:pt>
    <dgm:pt modelId="{D7E1DEA3-8AEF-4C47-84FC-67E081A378F7}" type="pres">
      <dgm:prSet presAssocID="{9233D789-2F81-490C-92FA-C7509A8D2D57}" presName="rootText" presStyleLbl="node3" presStyleIdx="2" presStyleCnt="8" custScaleX="79964">
        <dgm:presLayoutVars>
          <dgm:chPref val="3"/>
        </dgm:presLayoutVars>
      </dgm:prSet>
      <dgm:spPr/>
    </dgm:pt>
    <dgm:pt modelId="{785CECDD-AFA1-4730-A62C-AF3F4F87BA8A}" type="pres">
      <dgm:prSet presAssocID="{9233D789-2F81-490C-92FA-C7509A8D2D57}" presName="rootConnector" presStyleLbl="node3" presStyleIdx="2" presStyleCnt="8"/>
      <dgm:spPr/>
    </dgm:pt>
    <dgm:pt modelId="{A9795A32-D10A-4153-8CF7-A731058DF8E7}" type="pres">
      <dgm:prSet presAssocID="{9233D789-2F81-490C-92FA-C7509A8D2D57}" presName="hierChild4" presStyleCnt="0"/>
      <dgm:spPr/>
    </dgm:pt>
    <dgm:pt modelId="{81E44BEC-D310-466A-B562-0AEA072DD64D}" type="pres">
      <dgm:prSet presAssocID="{E6391B95-117A-4117-ACE4-6FAA987050DF}" presName="Name48" presStyleLbl="parChTrans1D4" presStyleIdx="13" presStyleCnt="37"/>
      <dgm:spPr/>
    </dgm:pt>
    <dgm:pt modelId="{178E0089-6459-4984-B001-ECC9E920D48A}" type="pres">
      <dgm:prSet presAssocID="{D87D7B88-DA26-4CCE-84DA-FDB28B274955}" presName="hierRoot2" presStyleCnt="0">
        <dgm:presLayoutVars>
          <dgm:hierBranch val="init"/>
        </dgm:presLayoutVars>
      </dgm:prSet>
      <dgm:spPr/>
    </dgm:pt>
    <dgm:pt modelId="{E122F522-297A-4E35-8E45-30817A5A5652}" type="pres">
      <dgm:prSet presAssocID="{D87D7B88-DA26-4CCE-84DA-FDB28B274955}" presName="rootComposite" presStyleCnt="0"/>
      <dgm:spPr/>
    </dgm:pt>
    <dgm:pt modelId="{D03DC08E-899F-4594-9BC9-C24B54A790FC}" type="pres">
      <dgm:prSet presAssocID="{D87D7B88-DA26-4CCE-84DA-FDB28B274955}" presName="rootText" presStyleLbl="node4" presStyleIdx="13" presStyleCnt="37" custScaleX="69790" custScaleY="65597">
        <dgm:presLayoutVars>
          <dgm:chPref val="3"/>
        </dgm:presLayoutVars>
      </dgm:prSet>
      <dgm:spPr/>
    </dgm:pt>
    <dgm:pt modelId="{E04CF13D-21A3-4250-A244-AFEF2EC35281}" type="pres">
      <dgm:prSet presAssocID="{D87D7B88-DA26-4CCE-84DA-FDB28B274955}" presName="rootConnector" presStyleLbl="node4" presStyleIdx="13" presStyleCnt="37"/>
      <dgm:spPr/>
    </dgm:pt>
    <dgm:pt modelId="{5B7B72EC-6CC9-4ECD-AA9F-523DFBD751CA}" type="pres">
      <dgm:prSet presAssocID="{D87D7B88-DA26-4CCE-84DA-FDB28B274955}" presName="hierChild4" presStyleCnt="0"/>
      <dgm:spPr/>
    </dgm:pt>
    <dgm:pt modelId="{95CD166B-AB07-4733-8025-82EE6D525C38}" type="pres">
      <dgm:prSet presAssocID="{D87D7B88-DA26-4CCE-84DA-FDB28B274955}" presName="hierChild5" presStyleCnt="0"/>
      <dgm:spPr/>
    </dgm:pt>
    <dgm:pt modelId="{653384E6-F68B-4F97-B560-467575705B52}" type="pres">
      <dgm:prSet presAssocID="{492DF5EC-74F9-467C-AAC4-AD9F1503DCE5}" presName="Name48" presStyleLbl="parChTrans1D4" presStyleIdx="14" presStyleCnt="37"/>
      <dgm:spPr/>
    </dgm:pt>
    <dgm:pt modelId="{AE4AABFB-7757-425E-A44E-5EAA89EFB2D7}" type="pres">
      <dgm:prSet presAssocID="{E205FC0B-AB7E-4869-A758-423E4266E06A}" presName="hierRoot2" presStyleCnt="0">
        <dgm:presLayoutVars>
          <dgm:hierBranch val="init"/>
        </dgm:presLayoutVars>
      </dgm:prSet>
      <dgm:spPr/>
    </dgm:pt>
    <dgm:pt modelId="{90AA343B-4054-4657-9792-2946A478D720}" type="pres">
      <dgm:prSet presAssocID="{E205FC0B-AB7E-4869-A758-423E4266E06A}" presName="rootComposite" presStyleCnt="0"/>
      <dgm:spPr/>
    </dgm:pt>
    <dgm:pt modelId="{A31C7359-A5AA-4F28-8E4E-95E57EA44681}" type="pres">
      <dgm:prSet presAssocID="{E205FC0B-AB7E-4869-A758-423E4266E06A}" presName="rootText" presStyleLbl="node4" presStyleIdx="14" presStyleCnt="37" custScaleX="63971" custScaleY="65597">
        <dgm:presLayoutVars>
          <dgm:chPref val="3"/>
        </dgm:presLayoutVars>
      </dgm:prSet>
      <dgm:spPr/>
    </dgm:pt>
    <dgm:pt modelId="{843622E2-0F31-4CE7-A9B1-621AF83D4338}" type="pres">
      <dgm:prSet presAssocID="{E205FC0B-AB7E-4869-A758-423E4266E06A}" presName="rootConnector" presStyleLbl="node4" presStyleIdx="14" presStyleCnt="37"/>
      <dgm:spPr/>
    </dgm:pt>
    <dgm:pt modelId="{FA9F9565-F049-4FA8-A37F-59EEF6F8DE09}" type="pres">
      <dgm:prSet presAssocID="{E205FC0B-AB7E-4869-A758-423E4266E06A}" presName="hierChild4" presStyleCnt="0"/>
      <dgm:spPr/>
    </dgm:pt>
    <dgm:pt modelId="{2E074BBC-8519-4842-BE1F-3172AE5A847E}" type="pres">
      <dgm:prSet presAssocID="{E205FC0B-AB7E-4869-A758-423E4266E06A}" presName="hierChild5" presStyleCnt="0"/>
      <dgm:spPr/>
    </dgm:pt>
    <dgm:pt modelId="{37B7239A-0054-45B0-AA60-D1D922637981}" type="pres">
      <dgm:prSet presAssocID="{2821ACD6-C2B2-4BBA-B2F0-170179226FF7}" presName="Name48" presStyleLbl="parChTrans1D4" presStyleIdx="15" presStyleCnt="37"/>
      <dgm:spPr/>
    </dgm:pt>
    <dgm:pt modelId="{E0A81298-A267-472D-AF88-6980F38B132B}" type="pres">
      <dgm:prSet presAssocID="{B6B19104-24E4-478E-B768-0801F7AA9C85}" presName="hierRoot2" presStyleCnt="0">
        <dgm:presLayoutVars>
          <dgm:hierBranch val="init"/>
        </dgm:presLayoutVars>
      </dgm:prSet>
      <dgm:spPr/>
    </dgm:pt>
    <dgm:pt modelId="{C309A424-D66A-4720-82D3-7F66971FE1EC}" type="pres">
      <dgm:prSet presAssocID="{B6B19104-24E4-478E-B768-0801F7AA9C85}" presName="rootComposite" presStyleCnt="0"/>
      <dgm:spPr/>
    </dgm:pt>
    <dgm:pt modelId="{A7845B68-27F0-46DB-9D60-5B981A8711EB}" type="pres">
      <dgm:prSet presAssocID="{B6B19104-24E4-478E-B768-0801F7AA9C85}" presName="rootText" presStyleLbl="node4" presStyleIdx="15" presStyleCnt="37" custScaleX="61825" custScaleY="65597">
        <dgm:presLayoutVars>
          <dgm:chPref val="3"/>
        </dgm:presLayoutVars>
      </dgm:prSet>
      <dgm:spPr/>
    </dgm:pt>
    <dgm:pt modelId="{29F9F99F-8CF4-4371-AAFE-2A6F637EB8FD}" type="pres">
      <dgm:prSet presAssocID="{B6B19104-24E4-478E-B768-0801F7AA9C85}" presName="rootConnector" presStyleLbl="node4" presStyleIdx="15" presStyleCnt="37"/>
      <dgm:spPr/>
    </dgm:pt>
    <dgm:pt modelId="{CDFAA13B-1398-4A06-8E6D-472C24B01621}" type="pres">
      <dgm:prSet presAssocID="{B6B19104-24E4-478E-B768-0801F7AA9C85}" presName="hierChild4" presStyleCnt="0"/>
      <dgm:spPr/>
    </dgm:pt>
    <dgm:pt modelId="{6DBCEAC8-5F37-410C-9017-1B1E1E75E956}" type="pres">
      <dgm:prSet presAssocID="{B6B19104-24E4-478E-B768-0801F7AA9C85}" presName="hierChild5" presStyleCnt="0"/>
      <dgm:spPr/>
    </dgm:pt>
    <dgm:pt modelId="{80A91815-C790-4B17-AFD5-9597E9B37265}" type="pres">
      <dgm:prSet presAssocID="{B9C0C5D1-A20B-465C-9D0B-0B302EF101C4}" presName="Name48" presStyleLbl="parChTrans1D4" presStyleIdx="16" presStyleCnt="37"/>
      <dgm:spPr/>
    </dgm:pt>
    <dgm:pt modelId="{E96EE6CE-B49C-46CC-8C84-D1D55E928CB9}" type="pres">
      <dgm:prSet presAssocID="{63242251-7C10-4650-BF62-55F3CA76A8FB}" presName="hierRoot2" presStyleCnt="0">
        <dgm:presLayoutVars>
          <dgm:hierBranch val="init"/>
        </dgm:presLayoutVars>
      </dgm:prSet>
      <dgm:spPr/>
    </dgm:pt>
    <dgm:pt modelId="{243687E7-23A8-4C36-B4AF-EC58B90A0B05}" type="pres">
      <dgm:prSet presAssocID="{63242251-7C10-4650-BF62-55F3CA76A8FB}" presName="rootComposite" presStyleCnt="0"/>
      <dgm:spPr/>
    </dgm:pt>
    <dgm:pt modelId="{84E5B6B9-3C4B-40F9-AFEB-663A29722605}" type="pres">
      <dgm:prSet presAssocID="{63242251-7C10-4650-BF62-55F3CA76A8FB}" presName="rootText" presStyleLbl="node4" presStyleIdx="16" presStyleCnt="37" custScaleX="63971" custScaleY="65597">
        <dgm:presLayoutVars>
          <dgm:chPref val="3"/>
        </dgm:presLayoutVars>
      </dgm:prSet>
      <dgm:spPr/>
    </dgm:pt>
    <dgm:pt modelId="{BEAA3409-17EE-4822-A9CD-9FF4C518D27F}" type="pres">
      <dgm:prSet presAssocID="{63242251-7C10-4650-BF62-55F3CA76A8FB}" presName="rootConnector" presStyleLbl="node4" presStyleIdx="16" presStyleCnt="37"/>
      <dgm:spPr/>
    </dgm:pt>
    <dgm:pt modelId="{858D6E81-8F2D-4076-BF63-D8AF0329BB9B}" type="pres">
      <dgm:prSet presAssocID="{63242251-7C10-4650-BF62-55F3CA76A8FB}" presName="hierChild4" presStyleCnt="0"/>
      <dgm:spPr/>
    </dgm:pt>
    <dgm:pt modelId="{AEAE8519-E372-42BC-B5B7-7A29E3FEB591}" type="pres">
      <dgm:prSet presAssocID="{63242251-7C10-4650-BF62-55F3CA76A8FB}" presName="hierChild5" presStyleCnt="0"/>
      <dgm:spPr/>
    </dgm:pt>
    <dgm:pt modelId="{838B4169-0E99-4BB3-8DD4-AA0B78E6EE45}" type="pres">
      <dgm:prSet presAssocID="{9233D789-2F81-490C-92FA-C7509A8D2D57}" presName="hierChild5" presStyleCnt="0"/>
      <dgm:spPr/>
    </dgm:pt>
    <dgm:pt modelId="{F033CDAD-7625-48DF-A7F8-756EC80ABEF6}" type="pres">
      <dgm:prSet presAssocID="{F77F7E45-8DF7-4D22-9E5D-251F45F6DFDE}" presName="Name48" presStyleLbl="parChTrans1D3" presStyleIdx="3" presStyleCnt="8"/>
      <dgm:spPr/>
    </dgm:pt>
    <dgm:pt modelId="{AF1FE797-70B7-41E6-AC8C-A845D77B6A97}" type="pres">
      <dgm:prSet presAssocID="{7D1E238A-6A06-4609-BBF9-012EF51E985E}" presName="hierRoot2" presStyleCnt="0">
        <dgm:presLayoutVars>
          <dgm:hierBranch val="r"/>
        </dgm:presLayoutVars>
      </dgm:prSet>
      <dgm:spPr/>
    </dgm:pt>
    <dgm:pt modelId="{2B414A2C-8B04-40CE-961D-4FEFE6CD9825}" type="pres">
      <dgm:prSet presAssocID="{7D1E238A-6A06-4609-BBF9-012EF51E985E}" presName="rootComposite" presStyleCnt="0"/>
      <dgm:spPr/>
    </dgm:pt>
    <dgm:pt modelId="{A9CF9A05-E4F9-4748-92C4-50D0E97D1ACF}" type="pres">
      <dgm:prSet presAssocID="{7D1E238A-6A06-4609-BBF9-012EF51E985E}" presName="rootText" presStyleLbl="node3" presStyleIdx="3" presStyleCnt="8" custScaleX="79964" custScaleY="65597">
        <dgm:presLayoutVars>
          <dgm:chPref val="3"/>
        </dgm:presLayoutVars>
      </dgm:prSet>
      <dgm:spPr/>
    </dgm:pt>
    <dgm:pt modelId="{A542CB40-FACA-405C-B4EE-6A20B1271A7D}" type="pres">
      <dgm:prSet presAssocID="{7D1E238A-6A06-4609-BBF9-012EF51E985E}" presName="rootConnector" presStyleLbl="node3" presStyleIdx="3" presStyleCnt="8"/>
      <dgm:spPr/>
    </dgm:pt>
    <dgm:pt modelId="{D385CD63-5E97-48AD-8ACC-C04D40CF7DE8}" type="pres">
      <dgm:prSet presAssocID="{7D1E238A-6A06-4609-BBF9-012EF51E985E}" presName="hierChild4" presStyleCnt="0"/>
      <dgm:spPr/>
    </dgm:pt>
    <dgm:pt modelId="{EC119846-525D-4560-B196-B723194368CA}" type="pres">
      <dgm:prSet presAssocID="{E3783294-803F-45B4-AADC-C709FE16E126}" presName="Name50" presStyleLbl="parChTrans1D4" presStyleIdx="17" presStyleCnt="37"/>
      <dgm:spPr/>
    </dgm:pt>
    <dgm:pt modelId="{6D7A7222-F45C-4DED-97C8-DC3B0340B3F1}" type="pres">
      <dgm:prSet presAssocID="{5C21467B-300A-40EF-AAC3-C904DE7D8678}" presName="hierRoot2" presStyleCnt="0">
        <dgm:presLayoutVars>
          <dgm:hierBranch val="init"/>
        </dgm:presLayoutVars>
      </dgm:prSet>
      <dgm:spPr/>
    </dgm:pt>
    <dgm:pt modelId="{123E41F3-959C-4C5C-B8A6-DE4123572D89}" type="pres">
      <dgm:prSet presAssocID="{5C21467B-300A-40EF-AAC3-C904DE7D8678}" presName="rootComposite" presStyleCnt="0"/>
      <dgm:spPr/>
    </dgm:pt>
    <dgm:pt modelId="{F4FF98C3-A29E-40BC-80D8-582EFA16A949}" type="pres">
      <dgm:prSet presAssocID="{5C21467B-300A-40EF-AAC3-C904DE7D8678}" presName="rootText" presStyleLbl="node4" presStyleIdx="17" presStyleCnt="37" custScaleX="63971" custScaleY="65597">
        <dgm:presLayoutVars>
          <dgm:chPref val="3"/>
        </dgm:presLayoutVars>
      </dgm:prSet>
      <dgm:spPr/>
    </dgm:pt>
    <dgm:pt modelId="{89B100F8-A551-4239-87CD-4E8873C66036}" type="pres">
      <dgm:prSet presAssocID="{5C21467B-300A-40EF-AAC3-C904DE7D8678}" presName="rootConnector" presStyleLbl="node4" presStyleIdx="17" presStyleCnt="37"/>
      <dgm:spPr/>
    </dgm:pt>
    <dgm:pt modelId="{C0D0064E-2EC3-420E-9D29-04D31DBD548E}" type="pres">
      <dgm:prSet presAssocID="{5C21467B-300A-40EF-AAC3-C904DE7D8678}" presName="hierChild4" presStyleCnt="0"/>
      <dgm:spPr/>
    </dgm:pt>
    <dgm:pt modelId="{CA120421-94F6-41B8-8F5B-40268AED6479}" type="pres">
      <dgm:prSet presAssocID="{5C21467B-300A-40EF-AAC3-C904DE7D8678}" presName="hierChild5" presStyleCnt="0"/>
      <dgm:spPr/>
    </dgm:pt>
    <dgm:pt modelId="{A4588437-4EC8-44D6-804F-E1DD2BB9C1DF}" type="pres">
      <dgm:prSet presAssocID="{8D0ABEE0-9368-417F-A65E-39EE4F51A09C}" presName="Name50" presStyleLbl="parChTrans1D4" presStyleIdx="18" presStyleCnt="37"/>
      <dgm:spPr/>
    </dgm:pt>
    <dgm:pt modelId="{BF829C5C-F0EF-4AA8-96E6-6392A38CB41E}" type="pres">
      <dgm:prSet presAssocID="{336BB7EB-B026-4CD8-9C0C-C4E2BCB79006}" presName="hierRoot2" presStyleCnt="0">
        <dgm:presLayoutVars>
          <dgm:hierBranch val="init"/>
        </dgm:presLayoutVars>
      </dgm:prSet>
      <dgm:spPr/>
    </dgm:pt>
    <dgm:pt modelId="{B7FD9438-44F3-4407-B2BC-DE9EEB46BDEA}" type="pres">
      <dgm:prSet presAssocID="{336BB7EB-B026-4CD8-9C0C-C4E2BCB79006}" presName="rootComposite" presStyleCnt="0"/>
      <dgm:spPr/>
    </dgm:pt>
    <dgm:pt modelId="{38DAE5DA-B87D-43E2-8AD0-54D1E14ADF0B}" type="pres">
      <dgm:prSet presAssocID="{336BB7EB-B026-4CD8-9C0C-C4E2BCB79006}" presName="rootText" presStyleLbl="node4" presStyleIdx="18" presStyleCnt="37" custScaleX="63971" custScaleY="65597">
        <dgm:presLayoutVars>
          <dgm:chPref val="3"/>
        </dgm:presLayoutVars>
      </dgm:prSet>
      <dgm:spPr/>
    </dgm:pt>
    <dgm:pt modelId="{133349C5-CF84-40B6-B92A-8C39C06308BB}" type="pres">
      <dgm:prSet presAssocID="{336BB7EB-B026-4CD8-9C0C-C4E2BCB79006}" presName="rootConnector" presStyleLbl="node4" presStyleIdx="18" presStyleCnt="37"/>
      <dgm:spPr/>
    </dgm:pt>
    <dgm:pt modelId="{8338E813-3C38-41E0-8B7B-DB3235717A53}" type="pres">
      <dgm:prSet presAssocID="{336BB7EB-B026-4CD8-9C0C-C4E2BCB79006}" presName="hierChild4" presStyleCnt="0"/>
      <dgm:spPr/>
    </dgm:pt>
    <dgm:pt modelId="{96AE41A5-0A3D-4C39-B9F6-30831BAB8BC4}" type="pres">
      <dgm:prSet presAssocID="{336BB7EB-B026-4CD8-9C0C-C4E2BCB79006}" presName="hierChild5" presStyleCnt="0"/>
      <dgm:spPr/>
    </dgm:pt>
    <dgm:pt modelId="{D723A000-1024-4F0A-B2F3-1CB4E4C8535A}" type="pres">
      <dgm:prSet presAssocID="{7D1E238A-6A06-4609-BBF9-012EF51E985E}" presName="hierChild5" presStyleCnt="0"/>
      <dgm:spPr/>
    </dgm:pt>
    <dgm:pt modelId="{D1FF3BF3-C8FA-4B3D-A494-D592AE4486BE}" type="pres">
      <dgm:prSet presAssocID="{8930E5C1-5412-4BEA-9084-BB9CF7FC751A}" presName="hierChild5" presStyleCnt="0"/>
      <dgm:spPr/>
    </dgm:pt>
    <dgm:pt modelId="{ED7AC4BA-7EF6-40A2-BD4D-9F4E84814A7A}" type="pres">
      <dgm:prSet presAssocID="{189B3949-FBDE-4D62-84CB-A28462E7A8F9}" presName="Name37" presStyleLbl="parChTrans1D2" presStyleIdx="1" presStyleCnt="2"/>
      <dgm:spPr/>
    </dgm:pt>
    <dgm:pt modelId="{CF607035-6ADC-4839-8341-5A5E190CC448}" type="pres">
      <dgm:prSet presAssocID="{71B41A63-B0C8-4F9A-A548-E56DCB9BE0ED}" presName="hierRoot2" presStyleCnt="0">
        <dgm:presLayoutVars>
          <dgm:hierBranch val="hang"/>
        </dgm:presLayoutVars>
      </dgm:prSet>
      <dgm:spPr/>
    </dgm:pt>
    <dgm:pt modelId="{4066E420-73E0-432D-ACFB-7384E4BEB5A6}" type="pres">
      <dgm:prSet presAssocID="{71B41A63-B0C8-4F9A-A548-E56DCB9BE0ED}" presName="rootComposite" presStyleCnt="0"/>
      <dgm:spPr/>
    </dgm:pt>
    <dgm:pt modelId="{8BD0C36A-79EA-409E-93A0-570052AB904B}" type="pres">
      <dgm:prSet presAssocID="{71B41A63-B0C8-4F9A-A548-E56DCB9BE0ED}" presName="rootText" presStyleLbl="node2" presStyleIdx="1" presStyleCnt="2" custScaleX="72341" custScaleY="72341">
        <dgm:presLayoutVars>
          <dgm:chPref val="3"/>
        </dgm:presLayoutVars>
      </dgm:prSet>
      <dgm:spPr/>
    </dgm:pt>
    <dgm:pt modelId="{0D6CD427-AB57-4FAA-B3AC-02A8C99622A4}" type="pres">
      <dgm:prSet presAssocID="{71B41A63-B0C8-4F9A-A548-E56DCB9BE0ED}" presName="rootConnector" presStyleLbl="node2" presStyleIdx="1" presStyleCnt="2"/>
      <dgm:spPr/>
    </dgm:pt>
    <dgm:pt modelId="{9C39E319-8C86-4708-BE9B-93EB30EAD834}" type="pres">
      <dgm:prSet presAssocID="{71B41A63-B0C8-4F9A-A548-E56DCB9BE0ED}" presName="hierChild4" presStyleCnt="0"/>
      <dgm:spPr/>
    </dgm:pt>
    <dgm:pt modelId="{C6C909F0-BBDB-461D-85FC-C0323C11EE7F}" type="pres">
      <dgm:prSet presAssocID="{A69AC431-694F-4146-9F46-5A23BE06B244}" presName="Name48" presStyleLbl="parChTrans1D3" presStyleIdx="4" presStyleCnt="8"/>
      <dgm:spPr/>
    </dgm:pt>
    <dgm:pt modelId="{A678ADC2-1393-4523-921C-3A7D02CBD572}" type="pres">
      <dgm:prSet presAssocID="{9C3CC215-9F87-4668-B3A2-9731EFA73E13}" presName="hierRoot2" presStyleCnt="0">
        <dgm:presLayoutVars>
          <dgm:hierBranch val="init"/>
        </dgm:presLayoutVars>
      </dgm:prSet>
      <dgm:spPr/>
    </dgm:pt>
    <dgm:pt modelId="{173C7202-0445-42CE-97F9-CE58F62A1174}" type="pres">
      <dgm:prSet presAssocID="{9C3CC215-9F87-4668-B3A2-9731EFA73E13}" presName="rootComposite" presStyleCnt="0"/>
      <dgm:spPr/>
    </dgm:pt>
    <dgm:pt modelId="{6E791889-6749-4D3F-950C-3CBA88FD4E7B}" type="pres">
      <dgm:prSet presAssocID="{9C3CC215-9F87-4668-B3A2-9731EFA73E13}" presName="rootText" presStyleLbl="node3" presStyleIdx="4" presStyleCnt="8" custScaleX="72341" custScaleY="78194">
        <dgm:presLayoutVars>
          <dgm:chPref val="3"/>
        </dgm:presLayoutVars>
      </dgm:prSet>
      <dgm:spPr/>
    </dgm:pt>
    <dgm:pt modelId="{5DCEFC99-1223-432F-AD40-C8A1B88A7F65}" type="pres">
      <dgm:prSet presAssocID="{9C3CC215-9F87-4668-B3A2-9731EFA73E13}" presName="rootConnector" presStyleLbl="node3" presStyleIdx="4" presStyleCnt="8"/>
      <dgm:spPr/>
    </dgm:pt>
    <dgm:pt modelId="{3E670992-32F8-4452-8AE4-2B3AB1C80E6E}" type="pres">
      <dgm:prSet presAssocID="{9C3CC215-9F87-4668-B3A2-9731EFA73E13}" presName="hierChild4" presStyleCnt="0"/>
      <dgm:spPr/>
    </dgm:pt>
    <dgm:pt modelId="{EE628807-1EE6-446B-9E7F-658331A8D3EE}" type="pres">
      <dgm:prSet presAssocID="{17F507E4-2FBC-423C-861E-F364DEC51D7F}" presName="Name37" presStyleLbl="parChTrans1D4" presStyleIdx="19" presStyleCnt="37"/>
      <dgm:spPr/>
    </dgm:pt>
    <dgm:pt modelId="{F4E4A683-5132-4834-9B8C-F68497B7FB9E}" type="pres">
      <dgm:prSet presAssocID="{3D7AADBA-CB64-4C8D-B7CA-9B2ACDDBC9C1}" presName="hierRoot2" presStyleCnt="0">
        <dgm:presLayoutVars>
          <dgm:hierBranch/>
        </dgm:presLayoutVars>
      </dgm:prSet>
      <dgm:spPr/>
    </dgm:pt>
    <dgm:pt modelId="{433C440E-4B9B-44D2-9720-FD76D246E039}" type="pres">
      <dgm:prSet presAssocID="{3D7AADBA-CB64-4C8D-B7CA-9B2ACDDBC9C1}" presName="rootComposite" presStyleCnt="0"/>
      <dgm:spPr/>
    </dgm:pt>
    <dgm:pt modelId="{ECFF8605-EEB9-496F-864E-3EBA538E6116}" type="pres">
      <dgm:prSet presAssocID="{3D7AADBA-CB64-4C8D-B7CA-9B2ACDDBC9C1}" presName="rootText" presStyleLbl="node4" presStyleIdx="19" presStyleCnt="37" custScaleX="72341" custScaleY="72341">
        <dgm:presLayoutVars>
          <dgm:chPref val="3"/>
        </dgm:presLayoutVars>
      </dgm:prSet>
      <dgm:spPr/>
    </dgm:pt>
    <dgm:pt modelId="{D7177610-B821-4C65-B989-19ABE486D746}" type="pres">
      <dgm:prSet presAssocID="{3D7AADBA-CB64-4C8D-B7CA-9B2ACDDBC9C1}" presName="rootConnector" presStyleLbl="node4" presStyleIdx="19" presStyleCnt="37"/>
      <dgm:spPr/>
    </dgm:pt>
    <dgm:pt modelId="{53505C1A-90D9-4A6E-95ED-3CD255CF076F}" type="pres">
      <dgm:prSet presAssocID="{3D7AADBA-CB64-4C8D-B7CA-9B2ACDDBC9C1}" presName="hierChild4" presStyleCnt="0"/>
      <dgm:spPr/>
    </dgm:pt>
    <dgm:pt modelId="{4170C89F-8024-454A-8771-69F5A43C3169}" type="pres">
      <dgm:prSet presAssocID="{B1503D21-C627-402F-BD28-57350D812B53}" presName="Name35" presStyleLbl="parChTrans1D4" presStyleIdx="20" presStyleCnt="37"/>
      <dgm:spPr/>
    </dgm:pt>
    <dgm:pt modelId="{20353E96-CF03-494E-9674-C684C675064A}" type="pres">
      <dgm:prSet presAssocID="{1AA7F3B8-394E-4B43-B668-53A9A1048F23}" presName="hierRoot2" presStyleCnt="0">
        <dgm:presLayoutVars>
          <dgm:hierBranch val="init"/>
        </dgm:presLayoutVars>
      </dgm:prSet>
      <dgm:spPr/>
    </dgm:pt>
    <dgm:pt modelId="{9A9ACEA3-47B5-48D8-9DF8-255EDD7D930D}" type="pres">
      <dgm:prSet presAssocID="{1AA7F3B8-394E-4B43-B668-53A9A1048F23}" presName="rootComposite" presStyleCnt="0"/>
      <dgm:spPr/>
    </dgm:pt>
    <dgm:pt modelId="{A9660A84-E031-4B2D-8F65-92F47E41CDD2}" type="pres">
      <dgm:prSet presAssocID="{1AA7F3B8-394E-4B43-B668-53A9A1048F23}" presName="rootText" presStyleLbl="node4" presStyleIdx="20" presStyleCnt="37" custScaleX="72341" custScaleY="72341">
        <dgm:presLayoutVars>
          <dgm:chPref val="3"/>
        </dgm:presLayoutVars>
      </dgm:prSet>
      <dgm:spPr/>
    </dgm:pt>
    <dgm:pt modelId="{4155D8B4-5CF7-46FE-841A-95FC197C6DCE}" type="pres">
      <dgm:prSet presAssocID="{1AA7F3B8-394E-4B43-B668-53A9A1048F23}" presName="rootConnector" presStyleLbl="node4" presStyleIdx="20" presStyleCnt="37"/>
      <dgm:spPr/>
    </dgm:pt>
    <dgm:pt modelId="{861E5E0D-D613-47F6-982C-98BA688F3906}" type="pres">
      <dgm:prSet presAssocID="{1AA7F3B8-394E-4B43-B668-53A9A1048F23}" presName="hierChild4" presStyleCnt="0"/>
      <dgm:spPr/>
    </dgm:pt>
    <dgm:pt modelId="{E95B2049-510A-4267-A167-5D167C4741DE}" type="pres">
      <dgm:prSet presAssocID="{64CCF6AA-0C74-4ED8-8CED-DA508D195347}" presName="Name37" presStyleLbl="parChTrans1D4" presStyleIdx="21" presStyleCnt="37"/>
      <dgm:spPr/>
    </dgm:pt>
    <dgm:pt modelId="{3E600D7D-A8AD-4A5D-A3A3-AD2FC626530F}" type="pres">
      <dgm:prSet presAssocID="{1EB98B43-5525-4FCF-80DA-1954C4D01458}" presName="hierRoot2" presStyleCnt="0">
        <dgm:presLayoutVars>
          <dgm:hierBranch/>
        </dgm:presLayoutVars>
      </dgm:prSet>
      <dgm:spPr/>
    </dgm:pt>
    <dgm:pt modelId="{A3E9159E-701B-45CF-835F-5166DD77319F}" type="pres">
      <dgm:prSet presAssocID="{1EB98B43-5525-4FCF-80DA-1954C4D01458}" presName="rootComposite" presStyleCnt="0"/>
      <dgm:spPr/>
    </dgm:pt>
    <dgm:pt modelId="{0B01D2AD-053B-4BEF-852F-FDD3A5E06238}" type="pres">
      <dgm:prSet presAssocID="{1EB98B43-5525-4FCF-80DA-1954C4D01458}" presName="rootText" presStyleLbl="node4" presStyleIdx="21" presStyleCnt="37" custScaleX="72341" custScaleY="72341">
        <dgm:presLayoutVars>
          <dgm:chPref val="3"/>
        </dgm:presLayoutVars>
      </dgm:prSet>
      <dgm:spPr/>
    </dgm:pt>
    <dgm:pt modelId="{33AAEC5F-4034-4CE7-B205-98EE9C07ACE2}" type="pres">
      <dgm:prSet presAssocID="{1EB98B43-5525-4FCF-80DA-1954C4D01458}" presName="rootConnector" presStyleLbl="node4" presStyleIdx="21" presStyleCnt="37"/>
      <dgm:spPr/>
    </dgm:pt>
    <dgm:pt modelId="{6DDFECAA-5749-41D9-A234-3B761B90A0E1}" type="pres">
      <dgm:prSet presAssocID="{1EB98B43-5525-4FCF-80DA-1954C4D01458}" presName="hierChild4" presStyleCnt="0"/>
      <dgm:spPr/>
    </dgm:pt>
    <dgm:pt modelId="{7ABC24D0-A9A1-4275-9ED0-2C10ACC0BE67}" type="pres">
      <dgm:prSet presAssocID="{EE488384-8E22-436A-9306-B18EA9557DC2}" presName="Name35" presStyleLbl="parChTrans1D4" presStyleIdx="22" presStyleCnt="37"/>
      <dgm:spPr/>
    </dgm:pt>
    <dgm:pt modelId="{384FDB7A-B6B6-440B-A660-DE6F33072B1A}" type="pres">
      <dgm:prSet presAssocID="{559E7F1E-5A26-44F7-B1B5-3EB5C3EA551D}" presName="hierRoot2" presStyleCnt="0">
        <dgm:presLayoutVars>
          <dgm:hierBranch/>
        </dgm:presLayoutVars>
      </dgm:prSet>
      <dgm:spPr/>
    </dgm:pt>
    <dgm:pt modelId="{777019EC-B607-4138-80E9-CA1B3FD33B87}" type="pres">
      <dgm:prSet presAssocID="{559E7F1E-5A26-44F7-B1B5-3EB5C3EA551D}" presName="rootComposite" presStyleCnt="0"/>
      <dgm:spPr/>
    </dgm:pt>
    <dgm:pt modelId="{E9CDD79C-D33B-4081-BFC2-A2483EC0BB2D}" type="pres">
      <dgm:prSet presAssocID="{559E7F1E-5A26-44F7-B1B5-3EB5C3EA551D}" presName="rootText" presStyleLbl="node4" presStyleIdx="22" presStyleCnt="37" custScaleX="90426" custScaleY="72341">
        <dgm:presLayoutVars>
          <dgm:chPref val="3"/>
        </dgm:presLayoutVars>
      </dgm:prSet>
      <dgm:spPr/>
    </dgm:pt>
    <dgm:pt modelId="{1D6AFDE5-486E-42BA-B5CB-1338E40CDCE0}" type="pres">
      <dgm:prSet presAssocID="{559E7F1E-5A26-44F7-B1B5-3EB5C3EA551D}" presName="rootConnector" presStyleLbl="node4" presStyleIdx="22" presStyleCnt="37"/>
      <dgm:spPr/>
    </dgm:pt>
    <dgm:pt modelId="{D49A096E-ACB5-405B-AF90-5C7EF11B3A50}" type="pres">
      <dgm:prSet presAssocID="{559E7F1E-5A26-44F7-B1B5-3EB5C3EA551D}" presName="hierChild4" presStyleCnt="0"/>
      <dgm:spPr/>
    </dgm:pt>
    <dgm:pt modelId="{140479D9-5D85-4FF5-9B14-E7C6A293B3FB}" type="pres">
      <dgm:prSet presAssocID="{559E7F1E-5A26-44F7-B1B5-3EB5C3EA551D}" presName="hierChild5" presStyleCnt="0"/>
      <dgm:spPr/>
    </dgm:pt>
    <dgm:pt modelId="{6D29E530-9446-4750-8B7C-3AC639C00CF3}" type="pres">
      <dgm:prSet presAssocID="{1EB98B43-5525-4FCF-80DA-1954C4D01458}" presName="hierChild5" presStyleCnt="0"/>
      <dgm:spPr/>
    </dgm:pt>
    <dgm:pt modelId="{C9F71749-0A1E-4A8A-BD7B-9D021E6D641C}" type="pres">
      <dgm:prSet presAssocID="{DFB036EC-882F-4B1F-97AA-B2B02063A878}" presName="Name37" presStyleLbl="parChTrans1D4" presStyleIdx="23" presStyleCnt="37"/>
      <dgm:spPr/>
    </dgm:pt>
    <dgm:pt modelId="{E38537CF-74FE-4B7A-9283-7C46EEEDBBBB}" type="pres">
      <dgm:prSet presAssocID="{578D08C7-2A77-4BF1-A408-7F7EBAB159AD}" presName="hierRoot2" presStyleCnt="0">
        <dgm:presLayoutVars>
          <dgm:hierBranch/>
        </dgm:presLayoutVars>
      </dgm:prSet>
      <dgm:spPr/>
    </dgm:pt>
    <dgm:pt modelId="{85A5C5E4-F4B8-44D5-BE30-0700B2C6E947}" type="pres">
      <dgm:prSet presAssocID="{578D08C7-2A77-4BF1-A408-7F7EBAB159AD}" presName="rootComposite" presStyleCnt="0"/>
      <dgm:spPr/>
    </dgm:pt>
    <dgm:pt modelId="{5E4A7C09-6630-4575-BE82-13411063DC97}" type="pres">
      <dgm:prSet presAssocID="{578D08C7-2A77-4BF1-A408-7F7EBAB159AD}" presName="rootText" presStyleLbl="node4" presStyleIdx="23" presStyleCnt="37" custScaleX="72341" custScaleY="72341">
        <dgm:presLayoutVars>
          <dgm:chPref val="3"/>
        </dgm:presLayoutVars>
      </dgm:prSet>
      <dgm:spPr/>
    </dgm:pt>
    <dgm:pt modelId="{3B72F0A8-2AC9-4C8D-A837-5439BF2DBAF3}" type="pres">
      <dgm:prSet presAssocID="{578D08C7-2A77-4BF1-A408-7F7EBAB159AD}" presName="rootConnector" presStyleLbl="node4" presStyleIdx="23" presStyleCnt="37"/>
      <dgm:spPr/>
    </dgm:pt>
    <dgm:pt modelId="{84E71D70-27E3-4F0C-A09A-E419454F2E39}" type="pres">
      <dgm:prSet presAssocID="{578D08C7-2A77-4BF1-A408-7F7EBAB159AD}" presName="hierChild4" presStyleCnt="0"/>
      <dgm:spPr/>
    </dgm:pt>
    <dgm:pt modelId="{8CFC5576-1313-4488-BD48-E8C853418621}" type="pres">
      <dgm:prSet presAssocID="{2B21CFE5-BA88-4A14-81C8-4565C84EDC30}" presName="Name35" presStyleLbl="parChTrans1D4" presStyleIdx="24" presStyleCnt="37"/>
      <dgm:spPr/>
    </dgm:pt>
    <dgm:pt modelId="{2494BFD1-787D-4B11-9D9D-268E8627F082}" type="pres">
      <dgm:prSet presAssocID="{74259CAF-382F-4749-9523-28BD6BF3F5F4}" presName="hierRoot2" presStyleCnt="0">
        <dgm:presLayoutVars>
          <dgm:hierBranch/>
        </dgm:presLayoutVars>
      </dgm:prSet>
      <dgm:spPr/>
    </dgm:pt>
    <dgm:pt modelId="{3C868E46-1919-4CF5-B2BA-735818C764A1}" type="pres">
      <dgm:prSet presAssocID="{74259CAF-382F-4749-9523-28BD6BF3F5F4}" presName="rootComposite" presStyleCnt="0"/>
      <dgm:spPr/>
    </dgm:pt>
    <dgm:pt modelId="{0974C98D-A2B9-4138-A0D2-BA60BA730046}" type="pres">
      <dgm:prSet presAssocID="{74259CAF-382F-4749-9523-28BD6BF3F5F4}" presName="rootText" presStyleLbl="node4" presStyleIdx="24" presStyleCnt="37" custScaleX="108511" custScaleY="72341">
        <dgm:presLayoutVars>
          <dgm:chPref val="3"/>
        </dgm:presLayoutVars>
      </dgm:prSet>
      <dgm:spPr/>
    </dgm:pt>
    <dgm:pt modelId="{7E68452E-CC70-4074-877E-2BDB9078423B}" type="pres">
      <dgm:prSet presAssocID="{74259CAF-382F-4749-9523-28BD6BF3F5F4}" presName="rootConnector" presStyleLbl="node4" presStyleIdx="24" presStyleCnt="37"/>
      <dgm:spPr/>
    </dgm:pt>
    <dgm:pt modelId="{C9FA3CD8-CA46-47E8-832E-772DE486DA3D}" type="pres">
      <dgm:prSet presAssocID="{74259CAF-382F-4749-9523-28BD6BF3F5F4}" presName="hierChild4" presStyleCnt="0"/>
      <dgm:spPr/>
    </dgm:pt>
    <dgm:pt modelId="{4A4BB650-87F1-4B64-8750-9A8BBFF31D98}" type="pres">
      <dgm:prSet presAssocID="{74259CAF-382F-4749-9523-28BD6BF3F5F4}" presName="hierChild5" presStyleCnt="0"/>
      <dgm:spPr/>
    </dgm:pt>
    <dgm:pt modelId="{C3C45510-3DAE-41C5-A397-C0A5B9FF37D2}" type="pres">
      <dgm:prSet presAssocID="{578D08C7-2A77-4BF1-A408-7F7EBAB159AD}" presName="hierChild5" presStyleCnt="0"/>
      <dgm:spPr/>
    </dgm:pt>
    <dgm:pt modelId="{09C5481A-19EC-4760-9674-3740F6D29F7B}" type="pres">
      <dgm:prSet presAssocID="{1AA7F3B8-394E-4B43-B668-53A9A1048F23}" presName="hierChild5" presStyleCnt="0"/>
      <dgm:spPr/>
    </dgm:pt>
    <dgm:pt modelId="{660E1CDC-946C-42F4-A0A1-1C1E06D4A4AB}" type="pres">
      <dgm:prSet presAssocID="{B89B5AA6-71D4-4EEE-A3F5-B877FA1B1B5F}" presName="Name35" presStyleLbl="parChTrans1D4" presStyleIdx="25" presStyleCnt="37"/>
      <dgm:spPr/>
    </dgm:pt>
    <dgm:pt modelId="{FAADAF07-CEEB-4479-91ED-D43632287EF1}" type="pres">
      <dgm:prSet presAssocID="{DFDBCBC0-4371-4EFD-80A7-85791FEE2108}" presName="hierRoot2" presStyleCnt="0">
        <dgm:presLayoutVars>
          <dgm:hierBranch val="init"/>
        </dgm:presLayoutVars>
      </dgm:prSet>
      <dgm:spPr/>
    </dgm:pt>
    <dgm:pt modelId="{4995C4C0-A764-4990-9D47-9508430B313A}" type="pres">
      <dgm:prSet presAssocID="{DFDBCBC0-4371-4EFD-80A7-85791FEE2108}" presName="rootComposite" presStyleCnt="0"/>
      <dgm:spPr/>
    </dgm:pt>
    <dgm:pt modelId="{628E7B53-98FE-4A74-B90A-92A6EEF20BBB}" type="pres">
      <dgm:prSet presAssocID="{DFDBCBC0-4371-4EFD-80A7-85791FEE2108}" presName="rootText" presStyleLbl="node4" presStyleIdx="25" presStyleCnt="37" custScaleX="108511" custScaleY="72341">
        <dgm:presLayoutVars>
          <dgm:chPref val="3"/>
        </dgm:presLayoutVars>
      </dgm:prSet>
      <dgm:spPr/>
    </dgm:pt>
    <dgm:pt modelId="{7E6F82E9-4BB8-42CA-80E1-D02537B828CB}" type="pres">
      <dgm:prSet presAssocID="{DFDBCBC0-4371-4EFD-80A7-85791FEE2108}" presName="rootConnector" presStyleLbl="node4" presStyleIdx="25" presStyleCnt="37"/>
      <dgm:spPr/>
    </dgm:pt>
    <dgm:pt modelId="{926BC8FE-1C64-4725-BF54-3BA3C8438D9F}" type="pres">
      <dgm:prSet presAssocID="{DFDBCBC0-4371-4EFD-80A7-85791FEE2108}" presName="hierChild4" presStyleCnt="0"/>
      <dgm:spPr/>
    </dgm:pt>
    <dgm:pt modelId="{968BFE15-97B7-4FD5-8162-197179C6405D}" type="pres">
      <dgm:prSet presAssocID="{DFDBCBC0-4371-4EFD-80A7-85791FEE2108}" presName="hierChild5" presStyleCnt="0"/>
      <dgm:spPr/>
    </dgm:pt>
    <dgm:pt modelId="{EC379E6C-6C58-4F2B-994A-8F9D492C4E5A}" type="pres">
      <dgm:prSet presAssocID="{3D7AADBA-CB64-4C8D-B7CA-9B2ACDDBC9C1}" presName="hierChild5" presStyleCnt="0"/>
      <dgm:spPr/>
    </dgm:pt>
    <dgm:pt modelId="{08ED8208-2C88-40A3-A6B9-2067AE8C4688}" type="pres">
      <dgm:prSet presAssocID="{26D06D6E-8565-495F-85BF-8E28633836DF}" presName="Name37" presStyleLbl="parChTrans1D4" presStyleIdx="26" presStyleCnt="37"/>
      <dgm:spPr/>
    </dgm:pt>
    <dgm:pt modelId="{3FD56694-B1A4-410D-ABB2-30E39BADB786}" type="pres">
      <dgm:prSet presAssocID="{7A328CFC-A9B1-45D4-9CFE-BFD66FDE92D9}" presName="hierRoot2" presStyleCnt="0">
        <dgm:presLayoutVars>
          <dgm:hierBranch val="init"/>
        </dgm:presLayoutVars>
      </dgm:prSet>
      <dgm:spPr/>
    </dgm:pt>
    <dgm:pt modelId="{BCB72C3D-0E79-49E6-B1BF-A546C1DEDC27}" type="pres">
      <dgm:prSet presAssocID="{7A328CFC-A9B1-45D4-9CFE-BFD66FDE92D9}" presName="rootComposite" presStyleCnt="0"/>
      <dgm:spPr/>
    </dgm:pt>
    <dgm:pt modelId="{64F12D5A-4DF9-44C4-9CD0-FB4FA9CB14F0}" type="pres">
      <dgm:prSet presAssocID="{7A328CFC-A9B1-45D4-9CFE-BFD66FDE92D9}" presName="rootText" presStyleLbl="node4" presStyleIdx="26" presStyleCnt="37" custScaleX="72341" custScaleY="72341">
        <dgm:presLayoutVars>
          <dgm:chPref val="3"/>
        </dgm:presLayoutVars>
      </dgm:prSet>
      <dgm:spPr/>
    </dgm:pt>
    <dgm:pt modelId="{0FEFC4FD-6FD1-4C98-A2F0-AEC1200A8259}" type="pres">
      <dgm:prSet presAssocID="{7A328CFC-A9B1-45D4-9CFE-BFD66FDE92D9}" presName="rootConnector" presStyleLbl="node4" presStyleIdx="26" presStyleCnt="37"/>
      <dgm:spPr/>
    </dgm:pt>
    <dgm:pt modelId="{3EC43DF3-1A66-4E95-BBD8-CCB43BBB371F}" type="pres">
      <dgm:prSet presAssocID="{7A328CFC-A9B1-45D4-9CFE-BFD66FDE92D9}" presName="hierChild4" presStyleCnt="0"/>
      <dgm:spPr/>
    </dgm:pt>
    <dgm:pt modelId="{9144BD32-753F-4811-B891-E5BDCCD68F23}" type="pres">
      <dgm:prSet presAssocID="{C65DF6B5-B34C-456C-B725-6C344189978B}" presName="Name37" presStyleLbl="parChTrans1D4" presStyleIdx="27" presStyleCnt="37"/>
      <dgm:spPr/>
    </dgm:pt>
    <dgm:pt modelId="{DFC8834F-F212-4477-93A1-91F05F3283A2}" type="pres">
      <dgm:prSet presAssocID="{E76AB760-A27D-4F2B-83A2-C8068754F703}" presName="hierRoot2" presStyleCnt="0">
        <dgm:presLayoutVars>
          <dgm:hierBranch val="init"/>
        </dgm:presLayoutVars>
      </dgm:prSet>
      <dgm:spPr/>
    </dgm:pt>
    <dgm:pt modelId="{64328728-60EF-41B6-B95B-C998B9405B44}" type="pres">
      <dgm:prSet presAssocID="{E76AB760-A27D-4F2B-83A2-C8068754F703}" presName="rootComposite" presStyleCnt="0"/>
      <dgm:spPr/>
    </dgm:pt>
    <dgm:pt modelId="{48AE5A63-92F6-4619-8717-AC8AC3AE618E}" type="pres">
      <dgm:prSet presAssocID="{E76AB760-A27D-4F2B-83A2-C8068754F703}" presName="rootText" presStyleLbl="node4" presStyleIdx="27" presStyleCnt="37" custScaleX="72341" custScaleY="48959">
        <dgm:presLayoutVars>
          <dgm:chPref val="3"/>
        </dgm:presLayoutVars>
      </dgm:prSet>
      <dgm:spPr/>
    </dgm:pt>
    <dgm:pt modelId="{00A805C6-57B5-4EBA-8AA1-FB82550BA95C}" type="pres">
      <dgm:prSet presAssocID="{E76AB760-A27D-4F2B-83A2-C8068754F703}" presName="rootConnector" presStyleLbl="node4" presStyleIdx="27" presStyleCnt="37"/>
      <dgm:spPr/>
    </dgm:pt>
    <dgm:pt modelId="{B5878741-6B87-4799-8CC3-150CCB9CB0CE}" type="pres">
      <dgm:prSet presAssocID="{E76AB760-A27D-4F2B-83A2-C8068754F703}" presName="hierChild4" presStyleCnt="0"/>
      <dgm:spPr/>
    </dgm:pt>
    <dgm:pt modelId="{284DDC6B-67E9-42A5-9071-D1DB14896D0F}" type="pres">
      <dgm:prSet presAssocID="{E76AB760-A27D-4F2B-83A2-C8068754F703}" presName="hierChild5" presStyleCnt="0"/>
      <dgm:spPr/>
    </dgm:pt>
    <dgm:pt modelId="{841D7D2B-5C0F-4FF7-83C7-606309D77910}" type="pres">
      <dgm:prSet presAssocID="{78B8F88E-D014-40FE-8049-B81F250462E7}" presName="Name37" presStyleLbl="parChTrans1D4" presStyleIdx="28" presStyleCnt="37"/>
      <dgm:spPr/>
    </dgm:pt>
    <dgm:pt modelId="{B18FA038-86D0-4DBA-8A6C-EE2DC1EA9281}" type="pres">
      <dgm:prSet presAssocID="{94195985-1F6B-4A6F-A238-167D6DCBCDF9}" presName="hierRoot2" presStyleCnt="0">
        <dgm:presLayoutVars>
          <dgm:hierBranch val="init"/>
        </dgm:presLayoutVars>
      </dgm:prSet>
      <dgm:spPr/>
    </dgm:pt>
    <dgm:pt modelId="{876AFFC5-0756-4097-A3BA-3D9620624A0F}" type="pres">
      <dgm:prSet presAssocID="{94195985-1F6B-4A6F-A238-167D6DCBCDF9}" presName="rootComposite" presStyleCnt="0"/>
      <dgm:spPr/>
    </dgm:pt>
    <dgm:pt modelId="{D29759A3-BA63-41DB-8CE9-38F43F37D9A9}" type="pres">
      <dgm:prSet presAssocID="{94195985-1F6B-4A6F-A238-167D6DCBCDF9}" presName="rootText" presStyleLbl="node4" presStyleIdx="28" presStyleCnt="37" custScaleX="72341" custScaleY="77590">
        <dgm:presLayoutVars>
          <dgm:chPref val="3"/>
        </dgm:presLayoutVars>
      </dgm:prSet>
      <dgm:spPr/>
    </dgm:pt>
    <dgm:pt modelId="{1D6B64A5-D041-46B5-B679-F074C9658D67}" type="pres">
      <dgm:prSet presAssocID="{94195985-1F6B-4A6F-A238-167D6DCBCDF9}" presName="rootConnector" presStyleLbl="node4" presStyleIdx="28" presStyleCnt="37"/>
      <dgm:spPr/>
    </dgm:pt>
    <dgm:pt modelId="{230E9708-6527-4DED-91B2-9D882EC769E4}" type="pres">
      <dgm:prSet presAssocID="{94195985-1F6B-4A6F-A238-167D6DCBCDF9}" presName="hierChild4" presStyleCnt="0"/>
      <dgm:spPr/>
    </dgm:pt>
    <dgm:pt modelId="{E073F579-3516-4BDC-B80A-62C01CF1A6E8}" type="pres">
      <dgm:prSet presAssocID="{94195985-1F6B-4A6F-A238-167D6DCBCDF9}" presName="hierChild5" presStyleCnt="0"/>
      <dgm:spPr/>
    </dgm:pt>
    <dgm:pt modelId="{57AD974E-4CE9-47AA-AB49-240267F91DBA}" type="pres">
      <dgm:prSet presAssocID="{26ECFF0E-40C4-4B4A-A1E3-97B66079CC2B}" presName="Name37" presStyleLbl="parChTrans1D4" presStyleIdx="29" presStyleCnt="37"/>
      <dgm:spPr/>
    </dgm:pt>
    <dgm:pt modelId="{049EF971-3114-4344-B793-6B3DE8FA703B}" type="pres">
      <dgm:prSet presAssocID="{20480DBF-4BE6-418C-AA38-0858DEB13E67}" presName="hierRoot2" presStyleCnt="0">
        <dgm:presLayoutVars>
          <dgm:hierBranch val="init"/>
        </dgm:presLayoutVars>
      </dgm:prSet>
      <dgm:spPr/>
    </dgm:pt>
    <dgm:pt modelId="{C71A15EE-3D85-4E69-BA51-0A3D34200D13}" type="pres">
      <dgm:prSet presAssocID="{20480DBF-4BE6-418C-AA38-0858DEB13E67}" presName="rootComposite" presStyleCnt="0"/>
      <dgm:spPr/>
    </dgm:pt>
    <dgm:pt modelId="{E9FDFAF8-5B9D-4EB4-B3B3-C647663FB0D7}" type="pres">
      <dgm:prSet presAssocID="{20480DBF-4BE6-418C-AA38-0858DEB13E67}" presName="rootText" presStyleLbl="node4" presStyleIdx="29" presStyleCnt="37" custScaleX="90426" custScaleY="72341">
        <dgm:presLayoutVars>
          <dgm:chPref val="3"/>
        </dgm:presLayoutVars>
      </dgm:prSet>
      <dgm:spPr/>
    </dgm:pt>
    <dgm:pt modelId="{4E752279-7CA2-4297-B76F-7F9268B72437}" type="pres">
      <dgm:prSet presAssocID="{20480DBF-4BE6-418C-AA38-0858DEB13E67}" presName="rootConnector" presStyleLbl="node4" presStyleIdx="29" presStyleCnt="37"/>
      <dgm:spPr/>
    </dgm:pt>
    <dgm:pt modelId="{39317AEE-D96A-4B6A-BFAA-5670736F4848}" type="pres">
      <dgm:prSet presAssocID="{20480DBF-4BE6-418C-AA38-0858DEB13E67}" presName="hierChild4" presStyleCnt="0"/>
      <dgm:spPr/>
    </dgm:pt>
    <dgm:pt modelId="{F0DED4CD-7037-4CEA-B9E5-C9F209736526}" type="pres">
      <dgm:prSet presAssocID="{20480DBF-4BE6-418C-AA38-0858DEB13E67}" presName="hierChild5" presStyleCnt="0"/>
      <dgm:spPr/>
    </dgm:pt>
    <dgm:pt modelId="{3B98B050-497C-4EF1-BF63-EEB79F440540}" type="pres">
      <dgm:prSet presAssocID="{7A328CFC-A9B1-45D4-9CFE-BFD66FDE92D9}" presName="hierChild5" presStyleCnt="0"/>
      <dgm:spPr/>
    </dgm:pt>
    <dgm:pt modelId="{A8BE472B-184D-40F7-B44A-2BEE1F9EC595}" type="pres">
      <dgm:prSet presAssocID="{9C3CC215-9F87-4668-B3A2-9731EFA73E13}" presName="hierChild5" presStyleCnt="0"/>
      <dgm:spPr/>
    </dgm:pt>
    <dgm:pt modelId="{880CC0D1-95D8-45FA-9CED-02573F185C62}" type="pres">
      <dgm:prSet presAssocID="{9358C19E-0EB4-4576-B778-29A57959C360}" presName="Name48" presStyleLbl="parChTrans1D3" presStyleIdx="5" presStyleCnt="8"/>
      <dgm:spPr/>
    </dgm:pt>
    <dgm:pt modelId="{3DCE923C-623C-492E-AC24-0286D8322A80}" type="pres">
      <dgm:prSet presAssocID="{DBCA822C-AA32-4DB0-9B54-6C50EEAEECD5}" presName="hierRoot2" presStyleCnt="0">
        <dgm:presLayoutVars>
          <dgm:hierBranch/>
        </dgm:presLayoutVars>
      </dgm:prSet>
      <dgm:spPr/>
    </dgm:pt>
    <dgm:pt modelId="{DBFDD74C-864B-4699-994F-88FB70573CF4}" type="pres">
      <dgm:prSet presAssocID="{DBCA822C-AA32-4DB0-9B54-6C50EEAEECD5}" presName="rootComposite" presStyleCnt="0"/>
      <dgm:spPr/>
    </dgm:pt>
    <dgm:pt modelId="{7AE0B5EC-8FB9-4241-B3FE-65B300FB790E}" type="pres">
      <dgm:prSet presAssocID="{DBCA822C-AA32-4DB0-9B54-6C50EEAEECD5}" presName="rootText" presStyleLbl="node3" presStyleIdx="5" presStyleCnt="8" custScaleX="72341" custScaleY="72341">
        <dgm:presLayoutVars>
          <dgm:chPref val="3"/>
        </dgm:presLayoutVars>
      </dgm:prSet>
      <dgm:spPr/>
    </dgm:pt>
    <dgm:pt modelId="{C1BA9F98-181C-44AF-B854-CEA88F6B6BDE}" type="pres">
      <dgm:prSet presAssocID="{DBCA822C-AA32-4DB0-9B54-6C50EEAEECD5}" presName="rootConnector" presStyleLbl="node3" presStyleIdx="5" presStyleCnt="8"/>
      <dgm:spPr/>
    </dgm:pt>
    <dgm:pt modelId="{9AE8D36F-7612-41D7-ACFF-32467D273C04}" type="pres">
      <dgm:prSet presAssocID="{DBCA822C-AA32-4DB0-9B54-6C50EEAEECD5}" presName="hierChild4" presStyleCnt="0"/>
      <dgm:spPr/>
    </dgm:pt>
    <dgm:pt modelId="{712BA953-7328-4FE1-A4E0-952C1F3E9F46}" type="pres">
      <dgm:prSet presAssocID="{646789BF-4D75-408F-A0B6-0EB8205F78DD}" presName="Name35" presStyleLbl="parChTrans1D4" presStyleIdx="30" presStyleCnt="37"/>
      <dgm:spPr/>
    </dgm:pt>
    <dgm:pt modelId="{A23397EB-27CA-48F3-90A2-45CC4B1D9785}" type="pres">
      <dgm:prSet presAssocID="{F2061EA8-8EA1-46F6-9B64-4955F86B699C}" presName="hierRoot2" presStyleCnt="0">
        <dgm:presLayoutVars>
          <dgm:hierBranch/>
        </dgm:presLayoutVars>
      </dgm:prSet>
      <dgm:spPr/>
    </dgm:pt>
    <dgm:pt modelId="{24DAEB39-A308-422B-8CCB-FC7B6DA5574F}" type="pres">
      <dgm:prSet presAssocID="{F2061EA8-8EA1-46F6-9B64-4955F86B699C}" presName="rootComposite" presStyleCnt="0"/>
      <dgm:spPr/>
    </dgm:pt>
    <dgm:pt modelId="{467B450F-FF5D-4E2E-B07E-C5BF341EB13A}" type="pres">
      <dgm:prSet presAssocID="{F2061EA8-8EA1-46F6-9B64-4955F86B699C}" presName="rootText" presStyleLbl="node4" presStyleIdx="30" presStyleCnt="37" custScaleX="72341" custScaleY="72341">
        <dgm:presLayoutVars>
          <dgm:chPref val="3"/>
        </dgm:presLayoutVars>
      </dgm:prSet>
      <dgm:spPr/>
    </dgm:pt>
    <dgm:pt modelId="{0CC60A12-CA05-45F7-B3E9-DC122C153A70}" type="pres">
      <dgm:prSet presAssocID="{F2061EA8-8EA1-46F6-9B64-4955F86B699C}" presName="rootConnector" presStyleLbl="node4" presStyleIdx="30" presStyleCnt="37"/>
      <dgm:spPr/>
    </dgm:pt>
    <dgm:pt modelId="{BCFA23D6-239F-40C5-B0DA-F6DAFB5D37C3}" type="pres">
      <dgm:prSet presAssocID="{F2061EA8-8EA1-46F6-9B64-4955F86B699C}" presName="hierChild4" presStyleCnt="0"/>
      <dgm:spPr/>
    </dgm:pt>
    <dgm:pt modelId="{B7606104-BB9D-4ACD-AB20-F812FA895072}" type="pres">
      <dgm:prSet presAssocID="{BD22AA52-26BB-4A38-90D1-1307931B2B26}" presName="Name35" presStyleLbl="parChTrans1D4" presStyleIdx="31" presStyleCnt="37"/>
      <dgm:spPr/>
    </dgm:pt>
    <dgm:pt modelId="{7BAA4C8E-C084-4465-8228-2B70ACC7D8DB}" type="pres">
      <dgm:prSet presAssocID="{521460FD-F8F1-48C0-8525-6B824B2F04DC}" presName="hierRoot2" presStyleCnt="0">
        <dgm:presLayoutVars>
          <dgm:hierBranch val="init"/>
        </dgm:presLayoutVars>
      </dgm:prSet>
      <dgm:spPr/>
    </dgm:pt>
    <dgm:pt modelId="{015EB4E9-9738-4627-8A1D-4F1236DA6B04}" type="pres">
      <dgm:prSet presAssocID="{521460FD-F8F1-48C0-8525-6B824B2F04DC}" presName="rootComposite" presStyleCnt="0"/>
      <dgm:spPr/>
    </dgm:pt>
    <dgm:pt modelId="{6D952896-EAC9-4F7B-9679-58B3050F208E}" type="pres">
      <dgm:prSet presAssocID="{521460FD-F8F1-48C0-8525-6B824B2F04DC}" presName="rootText" presStyleLbl="node4" presStyleIdx="31" presStyleCnt="37" custScaleX="72341" custScaleY="72341">
        <dgm:presLayoutVars>
          <dgm:chPref val="3"/>
        </dgm:presLayoutVars>
      </dgm:prSet>
      <dgm:spPr/>
    </dgm:pt>
    <dgm:pt modelId="{06E4FBBA-571C-4164-A541-32667EB17A3A}" type="pres">
      <dgm:prSet presAssocID="{521460FD-F8F1-48C0-8525-6B824B2F04DC}" presName="rootConnector" presStyleLbl="node4" presStyleIdx="31" presStyleCnt="37"/>
      <dgm:spPr/>
    </dgm:pt>
    <dgm:pt modelId="{C47548D4-389D-4DCD-BD65-AC07555DAC44}" type="pres">
      <dgm:prSet presAssocID="{521460FD-F8F1-48C0-8525-6B824B2F04DC}" presName="hierChild4" presStyleCnt="0"/>
      <dgm:spPr/>
    </dgm:pt>
    <dgm:pt modelId="{6536FDFE-1110-4A28-87E3-ECACC0361432}" type="pres">
      <dgm:prSet presAssocID="{521460FD-F8F1-48C0-8525-6B824B2F04DC}" presName="hierChild5" presStyleCnt="0"/>
      <dgm:spPr/>
    </dgm:pt>
    <dgm:pt modelId="{9CEAD4F5-908B-4006-ABE0-3C6EC6B961A9}" type="pres">
      <dgm:prSet presAssocID="{F2061EA8-8EA1-46F6-9B64-4955F86B699C}" presName="hierChild5" presStyleCnt="0"/>
      <dgm:spPr/>
    </dgm:pt>
    <dgm:pt modelId="{1EA52D6A-2D61-481B-83E6-6526EDF1A9D4}" type="pres">
      <dgm:prSet presAssocID="{DBCA822C-AA32-4DB0-9B54-6C50EEAEECD5}" presName="hierChild5" presStyleCnt="0"/>
      <dgm:spPr/>
    </dgm:pt>
    <dgm:pt modelId="{06AE8473-B3A0-4D54-8CBD-B8D9ED62C7AC}" type="pres">
      <dgm:prSet presAssocID="{84C14079-8A73-4D1D-9042-82284F4C4FD0}" presName="Name48" presStyleLbl="parChTrans1D3" presStyleIdx="6" presStyleCnt="8"/>
      <dgm:spPr/>
    </dgm:pt>
    <dgm:pt modelId="{52C46E33-5BA3-4100-BD4D-606791C8840A}" type="pres">
      <dgm:prSet presAssocID="{847E4C75-A63A-4478-9EFA-8310D6B5D68B}" presName="hierRoot2" presStyleCnt="0">
        <dgm:presLayoutVars>
          <dgm:hierBranch val="hang"/>
        </dgm:presLayoutVars>
      </dgm:prSet>
      <dgm:spPr/>
    </dgm:pt>
    <dgm:pt modelId="{4FCAB64B-3F6E-4198-8A9E-A47384A07162}" type="pres">
      <dgm:prSet presAssocID="{847E4C75-A63A-4478-9EFA-8310D6B5D68B}" presName="rootComposite" presStyleCnt="0"/>
      <dgm:spPr/>
    </dgm:pt>
    <dgm:pt modelId="{EB23A0A9-0DCA-40EC-89C6-1AC1FA2314EA}" type="pres">
      <dgm:prSet presAssocID="{847E4C75-A63A-4478-9EFA-8310D6B5D68B}" presName="rootText" presStyleLbl="node3" presStyleIdx="6" presStyleCnt="8" custScaleX="64077" custScaleY="64077" custLinFactX="30962" custLinFactNeighborX="100000">
        <dgm:presLayoutVars>
          <dgm:chPref val="3"/>
        </dgm:presLayoutVars>
      </dgm:prSet>
      <dgm:spPr/>
    </dgm:pt>
    <dgm:pt modelId="{C9E90885-B9F8-4693-A0E9-AB94CBB1B933}" type="pres">
      <dgm:prSet presAssocID="{847E4C75-A63A-4478-9EFA-8310D6B5D68B}" presName="rootConnector" presStyleLbl="node3" presStyleIdx="6" presStyleCnt="8"/>
      <dgm:spPr/>
    </dgm:pt>
    <dgm:pt modelId="{5FD48F61-A64D-4BDA-943E-5ADDC20CD574}" type="pres">
      <dgm:prSet presAssocID="{847E4C75-A63A-4478-9EFA-8310D6B5D68B}" presName="hierChild4" presStyleCnt="0"/>
      <dgm:spPr/>
    </dgm:pt>
    <dgm:pt modelId="{B7239DEA-A9FA-45A6-9F96-8C21D2410F2A}" type="pres">
      <dgm:prSet presAssocID="{E1DF787F-67E7-48F9-A0A9-D3E3FDE65334}" presName="Name48" presStyleLbl="parChTrans1D4" presStyleIdx="32" presStyleCnt="37"/>
      <dgm:spPr/>
    </dgm:pt>
    <dgm:pt modelId="{9817B333-6FBF-4D14-8597-BF1557BA07BD}" type="pres">
      <dgm:prSet presAssocID="{A0949D85-ADCE-4FB7-AAF5-E642CC099875}" presName="hierRoot2" presStyleCnt="0">
        <dgm:presLayoutVars>
          <dgm:hierBranch val="init"/>
        </dgm:presLayoutVars>
      </dgm:prSet>
      <dgm:spPr/>
    </dgm:pt>
    <dgm:pt modelId="{CD5B4EF8-1F08-4124-824E-A851BFEB9F2C}" type="pres">
      <dgm:prSet presAssocID="{A0949D85-ADCE-4FB7-AAF5-E642CC099875}" presName="rootComposite" presStyleCnt="0"/>
      <dgm:spPr/>
    </dgm:pt>
    <dgm:pt modelId="{79C40235-4FB3-4604-A9E3-7DA4197A92ED}" type="pres">
      <dgm:prSet presAssocID="{A0949D85-ADCE-4FB7-AAF5-E642CC099875}" presName="rootText" presStyleLbl="node4" presStyleIdx="32" presStyleCnt="37" custScaleX="96998" custScaleY="64077" custLinFactX="30962" custLinFactNeighborX="100000">
        <dgm:presLayoutVars>
          <dgm:chPref val="3"/>
        </dgm:presLayoutVars>
      </dgm:prSet>
      <dgm:spPr/>
    </dgm:pt>
    <dgm:pt modelId="{AF451825-3792-4A92-B4C7-B2C1BE81E4DB}" type="pres">
      <dgm:prSet presAssocID="{A0949D85-ADCE-4FB7-AAF5-E642CC099875}" presName="rootConnector" presStyleLbl="node4" presStyleIdx="32" presStyleCnt="37"/>
      <dgm:spPr/>
    </dgm:pt>
    <dgm:pt modelId="{C73A1A17-9DA6-43AB-B599-38A5E96AF9F7}" type="pres">
      <dgm:prSet presAssocID="{A0949D85-ADCE-4FB7-AAF5-E642CC099875}" presName="hierChild4" presStyleCnt="0"/>
      <dgm:spPr/>
    </dgm:pt>
    <dgm:pt modelId="{48E0E7B2-6EC5-42CC-9926-036A307BA02F}" type="pres">
      <dgm:prSet presAssocID="{A0949D85-ADCE-4FB7-AAF5-E642CC099875}" presName="hierChild5" presStyleCnt="0"/>
      <dgm:spPr/>
    </dgm:pt>
    <dgm:pt modelId="{637DD884-1055-46B8-82E2-5F3ADDE99B13}" type="pres">
      <dgm:prSet presAssocID="{72AF973C-8700-4917-9B2B-B4E37D7CC958}" presName="Name48" presStyleLbl="parChTrans1D4" presStyleIdx="33" presStyleCnt="37"/>
      <dgm:spPr/>
    </dgm:pt>
    <dgm:pt modelId="{3F4DFF2E-3E3F-46E2-99EE-FA11FF033137}" type="pres">
      <dgm:prSet presAssocID="{2FFC3955-A98B-4463-B464-502572502EEF}" presName="hierRoot2" presStyleCnt="0">
        <dgm:presLayoutVars>
          <dgm:hierBranch val="init"/>
        </dgm:presLayoutVars>
      </dgm:prSet>
      <dgm:spPr/>
    </dgm:pt>
    <dgm:pt modelId="{2751E327-35DE-4D6B-A2C7-961243FD632F}" type="pres">
      <dgm:prSet presAssocID="{2FFC3955-A98B-4463-B464-502572502EEF}" presName="rootComposite" presStyleCnt="0"/>
      <dgm:spPr/>
    </dgm:pt>
    <dgm:pt modelId="{D1F0C15C-CFD1-4A09-92AA-AA56D36327B8}" type="pres">
      <dgm:prSet presAssocID="{2FFC3955-A98B-4463-B464-502572502EEF}" presName="rootText" presStyleLbl="node4" presStyleIdx="33" presStyleCnt="37" custScaleX="64077" custScaleY="64077" custLinFactX="30962" custLinFactNeighborX="100000">
        <dgm:presLayoutVars>
          <dgm:chPref val="3"/>
        </dgm:presLayoutVars>
      </dgm:prSet>
      <dgm:spPr/>
    </dgm:pt>
    <dgm:pt modelId="{762B4313-CC93-4040-8C81-6C234D15E7DC}" type="pres">
      <dgm:prSet presAssocID="{2FFC3955-A98B-4463-B464-502572502EEF}" presName="rootConnector" presStyleLbl="node4" presStyleIdx="33" presStyleCnt="37"/>
      <dgm:spPr/>
    </dgm:pt>
    <dgm:pt modelId="{977FE19E-6A25-4B38-B72B-43DF53B4AA03}" type="pres">
      <dgm:prSet presAssocID="{2FFC3955-A98B-4463-B464-502572502EEF}" presName="hierChild4" presStyleCnt="0"/>
      <dgm:spPr/>
    </dgm:pt>
    <dgm:pt modelId="{1E2D8271-B912-4BBB-9B79-27A9F082AB26}" type="pres">
      <dgm:prSet presAssocID="{2FFC3955-A98B-4463-B464-502572502EEF}" presName="hierChild5" presStyleCnt="0"/>
      <dgm:spPr/>
    </dgm:pt>
    <dgm:pt modelId="{BA5DAD82-FE64-47B9-A83A-A0FC1AC13F9B}" type="pres">
      <dgm:prSet presAssocID="{54E02346-8B12-4373-B94B-149CF46C2DE7}" presName="Name48" presStyleLbl="parChTrans1D4" presStyleIdx="34" presStyleCnt="37"/>
      <dgm:spPr/>
    </dgm:pt>
    <dgm:pt modelId="{AC4FD69A-6F86-4FC5-A5F5-605456589F7D}" type="pres">
      <dgm:prSet presAssocID="{D926DE33-DFB4-46F5-9D8F-9D40C8938F84}" presName="hierRoot2" presStyleCnt="0">
        <dgm:presLayoutVars>
          <dgm:hierBranch val="init"/>
        </dgm:presLayoutVars>
      </dgm:prSet>
      <dgm:spPr/>
    </dgm:pt>
    <dgm:pt modelId="{BBB04C0B-FB03-49AE-A83D-E275F5D3FEF9}" type="pres">
      <dgm:prSet presAssocID="{D926DE33-DFB4-46F5-9D8F-9D40C8938F84}" presName="rootComposite" presStyleCnt="0"/>
      <dgm:spPr/>
    </dgm:pt>
    <dgm:pt modelId="{7ADB4314-DF80-4F2E-86A9-F5C286B7E70D}" type="pres">
      <dgm:prSet presAssocID="{D926DE33-DFB4-46F5-9D8F-9D40C8938F84}" presName="rootText" presStyleLbl="node4" presStyleIdx="34" presStyleCnt="37" custScaleX="64077" custScaleY="64077" custLinFactX="30962" custLinFactNeighborX="100000">
        <dgm:presLayoutVars>
          <dgm:chPref val="3"/>
        </dgm:presLayoutVars>
      </dgm:prSet>
      <dgm:spPr/>
    </dgm:pt>
    <dgm:pt modelId="{15E00466-30DD-46C7-A06D-A2378F127AF4}" type="pres">
      <dgm:prSet presAssocID="{D926DE33-DFB4-46F5-9D8F-9D40C8938F84}" presName="rootConnector" presStyleLbl="node4" presStyleIdx="34" presStyleCnt="37"/>
      <dgm:spPr/>
    </dgm:pt>
    <dgm:pt modelId="{E530D3A0-98CA-4F65-94A6-786F9182705F}" type="pres">
      <dgm:prSet presAssocID="{D926DE33-DFB4-46F5-9D8F-9D40C8938F84}" presName="hierChild4" presStyleCnt="0"/>
      <dgm:spPr/>
    </dgm:pt>
    <dgm:pt modelId="{CBA3EAC0-BA98-4C88-BCA0-F836FB01C636}" type="pres">
      <dgm:prSet presAssocID="{D926DE33-DFB4-46F5-9D8F-9D40C8938F84}" presName="hierChild5" presStyleCnt="0"/>
      <dgm:spPr/>
    </dgm:pt>
    <dgm:pt modelId="{BEDAC996-D550-484A-BF24-64A248A8AD93}" type="pres">
      <dgm:prSet presAssocID="{847E4C75-A63A-4478-9EFA-8310D6B5D68B}" presName="hierChild5" presStyleCnt="0"/>
      <dgm:spPr/>
    </dgm:pt>
    <dgm:pt modelId="{6529FCFE-A268-438D-AAD4-6AC88F8A79AA}" type="pres">
      <dgm:prSet presAssocID="{66882CB5-DFFB-44AA-8E33-5FF57CA825EE}" presName="Name48" presStyleLbl="parChTrans1D3" presStyleIdx="7" presStyleCnt="8"/>
      <dgm:spPr/>
    </dgm:pt>
    <dgm:pt modelId="{2C50C821-65EC-4606-B6DA-4962A8DEF9D6}" type="pres">
      <dgm:prSet presAssocID="{0F474728-B04B-4366-BE04-6581AF221CD6}" presName="hierRoot2" presStyleCnt="0">
        <dgm:presLayoutVars>
          <dgm:hierBranch val="l"/>
        </dgm:presLayoutVars>
      </dgm:prSet>
      <dgm:spPr/>
    </dgm:pt>
    <dgm:pt modelId="{92D6D13C-CD38-40A9-92FC-29BC8A64763A}" type="pres">
      <dgm:prSet presAssocID="{0F474728-B04B-4366-BE04-6581AF221CD6}" presName="rootComposite" presStyleCnt="0"/>
      <dgm:spPr/>
    </dgm:pt>
    <dgm:pt modelId="{D003EF83-9CE0-44ED-B97B-C13DD4365ABF}" type="pres">
      <dgm:prSet presAssocID="{0F474728-B04B-4366-BE04-6581AF221CD6}" presName="rootText" presStyleLbl="node3" presStyleIdx="7" presStyleCnt="8" custScaleX="72341" custScaleY="72341">
        <dgm:presLayoutVars>
          <dgm:chPref val="3"/>
        </dgm:presLayoutVars>
      </dgm:prSet>
      <dgm:spPr/>
    </dgm:pt>
    <dgm:pt modelId="{207C1DD0-3280-43EF-97FD-53B7E2D01066}" type="pres">
      <dgm:prSet presAssocID="{0F474728-B04B-4366-BE04-6581AF221CD6}" presName="rootConnector" presStyleLbl="node3" presStyleIdx="7" presStyleCnt="8"/>
      <dgm:spPr/>
    </dgm:pt>
    <dgm:pt modelId="{442591B1-597D-4A01-8D3D-5475EEED0BAA}" type="pres">
      <dgm:prSet presAssocID="{0F474728-B04B-4366-BE04-6581AF221CD6}" presName="hierChild4" presStyleCnt="0"/>
      <dgm:spPr/>
    </dgm:pt>
    <dgm:pt modelId="{5811E67B-7858-4A21-B647-ABFDA5AD9AA6}" type="pres">
      <dgm:prSet presAssocID="{BB952985-48A5-4C41-90DD-DF8EC9B6F278}" presName="Name50" presStyleLbl="parChTrans1D4" presStyleIdx="35" presStyleCnt="37"/>
      <dgm:spPr/>
    </dgm:pt>
    <dgm:pt modelId="{D287FD0D-3C4E-4A9C-B3EB-96296225F888}" type="pres">
      <dgm:prSet presAssocID="{B3292B6D-92BE-4A12-AF14-AF44AFAA1404}" presName="hierRoot2" presStyleCnt="0">
        <dgm:presLayoutVars>
          <dgm:hierBranch val="init"/>
        </dgm:presLayoutVars>
      </dgm:prSet>
      <dgm:spPr/>
    </dgm:pt>
    <dgm:pt modelId="{2EF875FA-F99B-4A58-B6F1-6955A4CFDA06}" type="pres">
      <dgm:prSet presAssocID="{B3292B6D-92BE-4A12-AF14-AF44AFAA1404}" presName="rootComposite" presStyleCnt="0"/>
      <dgm:spPr/>
    </dgm:pt>
    <dgm:pt modelId="{81167B47-BEEC-43A5-A4D9-5C428D2231CD}" type="pres">
      <dgm:prSet presAssocID="{B3292B6D-92BE-4A12-AF14-AF44AFAA1404}" presName="rootText" presStyleLbl="node4" presStyleIdx="35" presStyleCnt="37" custScaleX="72341" custScaleY="72341">
        <dgm:presLayoutVars>
          <dgm:chPref val="3"/>
        </dgm:presLayoutVars>
      </dgm:prSet>
      <dgm:spPr/>
    </dgm:pt>
    <dgm:pt modelId="{420D94F0-04E3-42A4-9EEA-1AF5E73BB22A}" type="pres">
      <dgm:prSet presAssocID="{B3292B6D-92BE-4A12-AF14-AF44AFAA1404}" presName="rootConnector" presStyleLbl="node4" presStyleIdx="35" presStyleCnt="37"/>
      <dgm:spPr/>
    </dgm:pt>
    <dgm:pt modelId="{BBCC5E6E-0141-4B55-9DCE-65C5FCB93645}" type="pres">
      <dgm:prSet presAssocID="{B3292B6D-92BE-4A12-AF14-AF44AFAA1404}" presName="hierChild4" presStyleCnt="0"/>
      <dgm:spPr/>
    </dgm:pt>
    <dgm:pt modelId="{2735DC6C-51ED-4331-B568-ACFE6DEE0FF1}" type="pres">
      <dgm:prSet presAssocID="{B3292B6D-92BE-4A12-AF14-AF44AFAA1404}" presName="hierChild5" presStyleCnt="0"/>
      <dgm:spPr/>
    </dgm:pt>
    <dgm:pt modelId="{75D2C21B-D61A-4A3D-B3CC-2360CA943AB8}" type="pres">
      <dgm:prSet presAssocID="{18BB525C-62B9-4511-BB6A-7875ACAD39C9}" presName="Name50" presStyleLbl="parChTrans1D4" presStyleIdx="36" presStyleCnt="37"/>
      <dgm:spPr/>
    </dgm:pt>
    <dgm:pt modelId="{6ECB086D-05DC-49A9-B741-A888827E9DE4}" type="pres">
      <dgm:prSet presAssocID="{18D7F761-ED02-40F1-9DE8-5E7A1069555E}" presName="hierRoot2" presStyleCnt="0">
        <dgm:presLayoutVars>
          <dgm:hierBranch val="init"/>
        </dgm:presLayoutVars>
      </dgm:prSet>
      <dgm:spPr/>
    </dgm:pt>
    <dgm:pt modelId="{76C4C701-F71F-42D4-9ECF-C9B4EE20AF6D}" type="pres">
      <dgm:prSet presAssocID="{18D7F761-ED02-40F1-9DE8-5E7A1069555E}" presName="rootComposite" presStyleCnt="0"/>
      <dgm:spPr/>
    </dgm:pt>
    <dgm:pt modelId="{B3D6EB65-B32A-4E84-AD22-4FE77BAB2003}" type="pres">
      <dgm:prSet presAssocID="{18D7F761-ED02-40F1-9DE8-5E7A1069555E}" presName="rootText" presStyleLbl="node4" presStyleIdx="36" presStyleCnt="37" custScaleX="72341" custScaleY="72341">
        <dgm:presLayoutVars>
          <dgm:chPref val="3"/>
        </dgm:presLayoutVars>
      </dgm:prSet>
      <dgm:spPr/>
    </dgm:pt>
    <dgm:pt modelId="{23D63815-746E-455F-9C4A-BA08036F4C1C}" type="pres">
      <dgm:prSet presAssocID="{18D7F761-ED02-40F1-9DE8-5E7A1069555E}" presName="rootConnector" presStyleLbl="node4" presStyleIdx="36" presStyleCnt="37"/>
      <dgm:spPr/>
    </dgm:pt>
    <dgm:pt modelId="{A9571F2A-4CAB-47AB-A821-A5BE8D4FDD12}" type="pres">
      <dgm:prSet presAssocID="{18D7F761-ED02-40F1-9DE8-5E7A1069555E}" presName="hierChild4" presStyleCnt="0"/>
      <dgm:spPr/>
    </dgm:pt>
    <dgm:pt modelId="{D4180EDE-81A6-44D3-AF9B-A807F88CB90F}" type="pres">
      <dgm:prSet presAssocID="{18D7F761-ED02-40F1-9DE8-5E7A1069555E}" presName="hierChild5" presStyleCnt="0"/>
      <dgm:spPr/>
    </dgm:pt>
    <dgm:pt modelId="{4D577420-C2C9-421D-8109-2B9140F9B7CB}" type="pres">
      <dgm:prSet presAssocID="{0F474728-B04B-4366-BE04-6581AF221CD6}" presName="hierChild5" presStyleCnt="0"/>
      <dgm:spPr/>
    </dgm:pt>
    <dgm:pt modelId="{776CB274-CE34-479D-BFE6-486FC5419F40}" type="pres">
      <dgm:prSet presAssocID="{71B41A63-B0C8-4F9A-A548-E56DCB9BE0ED}" presName="hierChild5" presStyleCnt="0"/>
      <dgm:spPr/>
    </dgm:pt>
    <dgm:pt modelId="{B499F23D-522B-4BBF-86EA-53068BBC25A1}" type="pres">
      <dgm:prSet presAssocID="{F906E429-47FD-4126-B7F6-F18290E73A7A}" presName="hierChild3" presStyleCnt="0"/>
      <dgm:spPr/>
    </dgm:pt>
  </dgm:ptLst>
  <dgm:cxnLst>
    <dgm:cxn modelId="{0E399000-827D-4420-AE84-E45255C530C9}" type="presOf" srcId="{8B7569BB-D354-4C88-B811-C7ADE7347EA8}" destId="{161A78B6-5506-4DB1-8898-D8A3902CDBA3}" srcOrd="0" destOrd="0" presId="urn:microsoft.com/office/officeart/2005/8/layout/orgChart1"/>
    <dgm:cxn modelId="{BEF2F500-2182-4F11-8938-9F0CB67A0FFB}" type="presOf" srcId="{5BB1C15C-C6A3-4937-9D2F-6C86E1D1763F}" destId="{4D9DC40E-250B-45C3-8009-66DD097C4D56}" srcOrd="0" destOrd="0" presId="urn:microsoft.com/office/officeart/2005/8/layout/orgChart1"/>
    <dgm:cxn modelId="{58F78001-16D3-4595-B432-A5054A12398B}" type="presOf" srcId="{71B41A63-B0C8-4F9A-A548-E56DCB9BE0ED}" destId="{8BD0C36A-79EA-409E-93A0-570052AB904B}" srcOrd="0" destOrd="0" presId="urn:microsoft.com/office/officeart/2005/8/layout/orgChart1"/>
    <dgm:cxn modelId="{E026F704-5084-4FBF-90CB-9FBA54A8580F}" type="presOf" srcId="{66882CB5-DFFB-44AA-8E33-5FF57CA825EE}" destId="{6529FCFE-A268-438D-AAD4-6AC88F8A79AA}" srcOrd="0" destOrd="0" presId="urn:microsoft.com/office/officeart/2005/8/layout/orgChart1"/>
    <dgm:cxn modelId="{59E52605-45D7-46A4-A51E-3B6B7D86493A}" type="presOf" srcId="{8D0ABEE0-9368-417F-A65E-39EE4F51A09C}" destId="{A4588437-4EC8-44D6-804F-E1DD2BB9C1DF}" srcOrd="0" destOrd="0" presId="urn:microsoft.com/office/officeart/2005/8/layout/orgChart1"/>
    <dgm:cxn modelId="{8B514805-5A68-4FC9-AD23-615F9DEF7D3F}" type="presOf" srcId="{7D1E238A-6A06-4609-BBF9-012EF51E985E}" destId="{A9CF9A05-E4F9-4748-92C4-50D0E97D1ACF}" srcOrd="0" destOrd="0" presId="urn:microsoft.com/office/officeart/2005/8/layout/orgChart1"/>
    <dgm:cxn modelId="{FA0B8905-E9B2-408A-BE97-E52FB94CF7AA}" type="presOf" srcId="{B89B5AA6-71D4-4EEE-A3F5-B877FA1B1B5F}" destId="{660E1CDC-946C-42F4-A0A1-1C1E06D4A4AB}" srcOrd="0" destOrd="0" presId="urn:microsoft.com/office/officeart/2005/8/layout/orgChart1"/>
    <dgm:cxn modelId="{3F5DB205-02AD-4286-AD64-66A3070EB8CA}" type="presOf" srcId="{8545ACD5-DEA5-42BD-83FF-ED95D9700A54}" destId="{0DEBAB12-EA5C-4848-A7F8-0838018125CD}" srcOrd="0" destOrd="0" presId="urn:microsoft.com/office/officeart/2005/8/layout/orgChart1"/>
    <dgm:cxn modelId="{5EC1D005-5900-467F-B92A-01A3481FC601}" srcId="{9233D789-2F81-490C-92FA-C7509A8D2D57}" destId="{E205FC0B-AB7E-4869-A758-423E4266E06A}" srcOrd="1" destOrd="0" parTransId="{492DF5EC-74F9-467C-AAC4-AD9F1503DCE5}" sibTransId="{13FD108E-5889-4E41-A222-8957050737C9}"/>
    <dgm:cxn modelId="{7DE82C09-989F-4C51-8D63-1598DB079FF6}" type="presOf" srcId="{C8E0B084-BE63-4842-BB0C-812D03D10D11}" destId="{9E9313E5-D712-4F8D-9013-92DF96112813}" srcOrd="0" destOrd="0" presId="urn:microsoft.com/office/officeart/2005/8/layout/orgChart1"/>
    <dgm:cxn modelId="{A2D0720A-38CE-4940-8B15-752DA8DBED5D}" srcId="{1AA7F3B8-394E-4B43-B668-53A9A1048F23}" destId="{578D08C7-2A77-4BF1-A408-7F7EBAB159AD}" srcOrd="1" destOrd="0" parTransId="{DFB036EC-882F-4B1F-97AA-B2B02063A878}" sibTransId="{4C1CE229-8092-4942-8AD5-C335E46C63AE}"/>
    <dgm:cxn modelId="{B792F80A-65EB-4262-825C-01C64508554C}" type="presOf" srcId="{B6B19104-24E4-478E-B768-0801F7AA9C85}" destId="{29F9F99F-8CF4-4371-AAFE-2A6F637EB8FD}" srcOrd="1" destOrd="0" presId="urn:microsoft.com/office/officeart/2005/8/layout/orgChart1"/>
    <dgm:cxn modelId="{F718010E-660A-451E-91B0-6EA6DB5DD5E0}" srcId="{6819D2AC-DA8D-4215-A3E2-849B72C1D7F9}" destId="{8545ACD5-DEA5-42BD-83FF-ED95D9700A54}" srcOrd="0" destOrd="0" parTransId="{D42F0299-3CE9-478F-978D-C584053D7EA0}" sibTransId="{6E7C7DD8-1535-461D-9A7B-F4701A87D0F9}"/>
    <dgm:cxn modelId="{7557C10E-20E5-440C-A357-E67BFF3FFB98}" type="presOf" srcId="{E76AB760-A27D-4F2B-83A2-C8068754F703}" destId="{48AE5A63-92F6-4619-8717-AC8AC3AE618E}" srcOrd="0" destOrd="0" presId="urn:microsoft.com/office/officeart/2005/8/layout/orgChart1"/>
    <dgm:cxn modelId="{4140B20F-F3C7-4D50-8DD3-06EE7495ACB9}" type="presOf" srcId="{5C21467B-300A-40EF-AAC3-C904DE7D8678}" destId="{89B100F8-A551-4239-87CD-4E8873C66036}" srcOrd="1" destOrd="0" presId="urn:microsoft.com/office/officeart/2005/8/layout/orgChart1"/>
    <dgm:cxn modelId="{F0334711-89DD-4645-B901-4759F19DF184}" type="presOf" srcId="{A69AC431-694F-4146-9F46-5A23BE06B244}" destId="{C6C909F0-BBDB-461D-85FC-C0323C11EE7F}" srcOrd="0" destOrd="0" presId="urn:microsoft.com/office/officeart/2005/8/layout/orgChart1"/>
    <dgm:cxn modelId="{11BA9614-C2A5-4E4E-9490-E8141A7818F7}" srcId="{71B41A63-B0C8-4F9A-A548-E56DCB9BE0ED}" destId="{847E4C75-A63A-4478-9EFA-8310D6B5D68B}" srcOrd="2" destOrd="0" parTransId="{84C14079-8A73-4D1D-9042-82284F4C4FD0}" sibTransId="{8E072F54-3D9A-4C14-824F-6EF32F91EFD6}"/>
    <dgm:cxn modelId="{4E79DD17-4D62-4197-A6E8-EEA6615EEA3B}" type="presOf" srcId="{A6D5C230-57DA-46A8-AC1F-38B1EF460376}" destId="{96C5E4EC-6CF0-49B0-AAB0-2B1467A03AC8}" srcOrd="0" destOrd="0" presId="urn:microsoft.com/office/officeart/2005/8/layout/orgChart1"/>
    <dgm:cxn modelId="{6E390E1A-3287-4F91-BB20-2D5A0422E441}" type="presOf" srcId="{78B8F88E-D014-40FE-8049-B81F250462E7}" destId="{841D7D2B-5C0F-4FF7-83C7-606309D77910}" srcOrd="0" destOrd="0" presId="urn:microsoft.com/office/officeart/2005/8/layout/orgChart1"/>
    <dgm:cxn modelId="{73A8021E-FCE8-4C56-BE74-FEF93B7EA820}" type="presOf" srcId="{F37770FD-C21F-4DAD-86E2-DFA1DAE9F161}" destId="{D9E1E8E7-47D7-4370-8E70-4C4B8BB7A80E}" srcOrd="0" destOrd="0" presId="urn:microsoft.com/office/officeart/2005/8/layout/orgChart1"/>
    <dgm:cxn modelId="{197D931F-543E-48DA-8547-955E9A1AB6DC}" type="presOf" srcId="{18D7F761-ED02-40F1-9DE8-5E7A1069555E}" destId="{23D63815-746E-455F-9C4A-BA08036F4C1C}" srcOrd="1" destOrd="0" presId="urn:microsoft.com/office/officeart/2005/8/layout/orgChart1"/>
    <dgm:cxn modelId="{723E5D20-6C1A-4C54-BCEB-9064CA89E598}" srcId="{0F474728-B04B-4366-BE04-6581AF221CD6}" destId="{B3292B6D-92BE-4A12-AF14-AF44AFAA1404}" srcOrd="0" destOrd="0" parTransId="{BB952985-48A5-4C41-90DD-DF8EC9B6F278}" sibTransId="{C2CF7084-BD4E-4F5E-91B6-DCD736228A16}"/>
    <dgm:cxn modelId="{20F4EC20-B892-4C22-9F3D-6BB1469A0474}" srcId="{7D1E238A-6A06-4609-BBF9-012EF51E985E}" destId="{336BB7EB-B026-4CD8-9C0C-C4E2BCB79006}" srcOrd="1" destOrd="0" parTransId="{8D0ABEE0-9368-417F-A65E-39EE4F51A09C}" sibTransId="{245BC2EC-E9F5-48F2-99FF-5017BFC49841}"/>
    <dgm:cxn modelId="{2A212D23-07A7-4B0C-9223-8314B17EDFA3}" srcId="{F906E429-47FD-4126-B7F6-F18290E73A7A}" destId="{8930E5C1-5412-4BEA-9084-BB9CF7FC751A}" srcOrd="0" destOrd="0" parTransId="{1DB9D4DE-356E-4D1A-B54B-A455AD82E5E6}" sibTransId="{870CDBD5-D6D9-424D-B232-5AB6982BEC70}"/>
    <dgm:cxn modelId="{D3255B24-57D3-4FD2-B7FE-A94BBF99D2BC}" srcId="{8545ACD5-DEA5-42BD-83FF-ED95D9700A54}" destId="{A6D5C230-57DA-46A8-AC1F-38B1EF460376}" srcOrd="0" destOrd="0" parTransId="{E16A4125-04DB-46EC-B795-53B6C40BCCAF}" sibTransId="{7C439F72-C2FC-4C20-B2F4-EC6F9E538400}"/>
    <dgm:cxn modelId="{92629827-4182-4C97-93DB-FB6D6B12D75D}" srcId="{8CECAB7F-6934-4EEF-9D39-3991D8B8E2AA}" destId="{F2D73300-E15B-4E13-B912-31FA0C219C2C}" srcOrd="2" destOrd="0" parTransId="{8B7569BB-D354-4C88-B811-C7ADE7347EA8}" sibTransId="{5970E911-7284-4130-8068-87874959B61E}"/>
    <dgm:cxn modelId="{F4A10828-5D22-4DB9-A73B-51D29C92B4EA}" type="presOf" srcId="{336BB7EB-B026-4CD8-9C0C-C4E2BCB79006}" destId="{38DAE5DA-B87D-43E2-8AD0-54D1E14ADF0B}" srcOrd="0" destOrd="0" presId="urn:microsoft.com/office/officeart/2005/8/layout/orgChart1"/>
    <dgm:cxn modelId="{F9803B28-580E-440E-BF4D-904FDA3A5A53}" srcId="{847E4C75-A63A-4478-9EFA-8310D6B5D68B}" destId="{D926DE33-DFB4-46F5-9D8F-9D40C8938F84}" srcOrd="2" destOrd="0" parTransId="{54E02346-8B12-4373-B94B-149CF46C2DE7}" sibTransId="{134E2F28-488B-47F0-8CF2-0FBF73DB2167}"/>
    <dgm:cxn modelId="{2E2C4C28-9739-4D81-AB45-BA49E67E2D5C}" srcId="{0F474728-B04B-4366-BE04-6581AF221CD6}" destId="{18D7F761-ED02-40F1-9DE8-5E7A1069555E}" srcOrd="1" destOrd="0" parTransId="{18BB525C-62B9-4511-BB6A-7875ACAD39C9}" sibTransId="{99140D28-0F21-4777-8360-80122A7642E4}"/>
    <dgm:cxn modelId="{0DD76229-236F-4C4F-BA42-D9411F4631E1}" type="presOf" srcId="{9233D789-2F81-490C-92FA-C7509A8D2D57}" destId="{785CECDD-AFA1-4730-A62C-AF3F4F87BA8A}" srcOrd="1" destOrd="0" presId="urn:microsoft.com/office/officeart/2005/8/layout/orgChart1"/>
    <dgm:cxn modelId="{5DB47229-1ED0-4CF2-9772-E6B18B0035CF}" type="presOf" srcId="{F2061EA8-8EA1-46F6-9B64-4955F86B699C}" destId="{467B450F-FF5D-4E2E-B07E-C5BF341EB13A}" srcOrd="0" destOrd="0" presId="urn:microsoft.com/office/officeart/2005/8/layout/orgChart1"/>
    <dgm:cxn modelId="{3D89BB2A-66B3-491A-828D-2BE9FFE396EA}" type="presOf" srcId="{4CDB323C-8AA4-4942-9BB3-162F8FC10C0E}" destId="{1F1A09AB-0287-42D9-B368-DABBF7A41E76}" srcOrd="1" destOrd="0" presId="urn:microsoft.com/office/officeart/2005/8/layout/orgChart1"/>
    <dgm:cxn modelId="{0416C72A-E1B8-4BD1-955F-81ED9C16B780}" type="presOf" srcId="{F2F0AC23-6527-4CC5-8B64-56B6E5BE8998}" destId="{B899CA0F-62A6-43A7-9811-C473C3084778}" srcOrd="0" destOrd="0" presId="urn:microsoft.com/office/officeart/2005/8/layout/orgChart1"/>
    <dgm:cxn modelId="{F1F3002F-BF52-4FD0-9654-D961ED034582}" type="presOf" srcId="{71B41A63-B0C8-4F9A-A548-E56DCB9BE0ED}" destId="{0D6CD427-AB57-4FAA-B3AC-02A8C99622A4}" srcOrd="1" destOrd="0" presId="urn:microsoft.com/office/officeart/2005/8/layout/orgChart1"/>
    <dgm:cxn modelId="{3BA58C30-2C5A-47C6-B72A-4794166AEC78}" type="presOf" srcId="{1DB9D4DE-356E-4D1A-B54B-A455AD82E5E6}" destId="{0E7D7794-1CF4-460B-B70B-3290CDC7A4DF}" srcOrd="0" destOrd="0" presId="urn:microsoft.com/office/officeart/2005/8/layout/orgChart1"/>
    <dgm:cxn modelId="{5E58FA30-0E32-4D6E-B6E4-F4083098F8A6}" type="presOf" srcId="{D6B62281-121B-49C0-8F88-7FBD0EF13AF6}" destId="{23CFC6F8-7B57-43F6-9F52-2BC5A2E3FEBA}" srcOrd="0" destOrd="0" presId="urn:microsoft.com/office/officeart/2005/8/layout/orgChart1"/>
    <dgm:cxn modelId="{8EC8CA31-0196-4480-86D5-B9A942EFFC71}" type="presOf" srcId="{1AA7F3B8-394E-4B43-B668-53A9A1048F23}" destId="{A9660A84-E031-4B2D-8F65-92F47E41CDD2}" srcOrd="0" destOrd="0" presId="urn:microsoft.com/office/officeart/2005/8/layout/orgChart1"/>
    <dgm:cxn modelId="{86DC8532-4601-4404-AB89-38F5D715C3B8}" type="presOf" srcId="{E16A4125-04DB-46EC-B795-53B6C40BCCAF}" destId="{348F95AA-1DA8-4CBA-9430-75A7D42B8026}" srcOrd="0" destOrd="0" presId="urn:microsoft.com/office/officeart/2005/8/layout/orgChart1"/>
    <dgm:cxn modelId="{3A3D4D34-CB3E-42AB-A86C-0D14E9FF917D}" type="presOf" srcId="{F906E429-47FD-4126-B7F6-F18290E73A7A}" destId="{3781E3BC-8B36-4F53-B18A-8B7ACBEF6F53}" srcOrd="0" destOrd="0" presId="urn:microsoft.com/office/officeart/2005/8/layout/orgChart1"/>
    <dgm:cxn modelId="{586C3735-E6BB-4CB6-B99B-28E1DBB87B37}" type="presOf" srcId="{DBCA822C-AA32-4DB0-9B54-6C50EEAEECD5}" destId="{C1BA9F98-181C-44AF-B854-CEA88F6B6BDE}" srcOrd="1" destOrd="0" presId="urn:microsoft.com/office/officeart/2005/8/layout/orgChart1"/>
    <dgm:cxn modelId="{0850A035-4AE5-4613-A004-5525B8C82A1D}" type="presOf" srcId="{64CCF6AA-0C74-4ED8-8CED-DA508D195347}" destId="{E95B2049-510A-4267-A167-5D167C4741DE}" srcOrd="0" destOrd="0" presId="urn:microsoft.com/office/officeart/2005/8/layout/orgChart1"/>
    <dgm:cxn modelId="{98412937-B8F1-405E-A2F9-8965560169E4}" type="presOf" srcId="{2FFC3955-A98B-4463-B464-502572502EEF}" destId="{762B4313-CC93-4040-8C81-6C234D15E7DC}" srcOrd="1" destOrd="0" presId="urn:microsoft.com/office/officeart/2005/8/layout/orgChart1"/>
    <dgm:cxn modelId="{E5215937-1060-401F-BAFF-DBFBD28F38BB}" type="presOf" srcId="{EE488384-8E22-436A-9306-B18EA9557DC2}" destId="{7ABC24D0-A9A1-4275-9ED0-2C10ACC0BE67}" srcOrd="0" destOrd="0" presId="urn:microsoft.com/office/officeart/2005/8/layout/orgChart1"/>
    <dgm:cxn modelId="{10602E3A-44EE-4428-80BF-9F5243DD062D}" srcId="{8930E5C1-5412-4BEA-9084-BB9CF7FC751A}" destId="{6819D2AC-DA8D-4215-A3E2-849B72C1D7F9}" srcOrd="1" destOrd="0" parTransId="{E1A42C17-36B8-457C-A907-EEE280454F1D}" sibTransId="{E2B1894C-C0B6-43B8-8C69-F8B72319E921}"/>
    <dgm:cxn modelId="{6418F33A-16A7-4BED-AB84-76A787BA2AA5}" type="presOf" srcId="{54E02346-8B12-4373-B94B-149CF46C2DE7}" destId="{BA5DAD82-FE64-47B9-A83A-A0FC1AC13F9B}" srcOrd="0" destOrd="0" presId="urn:microsoft.com/office/officeart/2005/8/layout/orgChart1"/>
    <dgm:cxn modelId="{A9D85B3C-F884-4CFA-8CCA-1292968DC557}" type="presOf" srcId="{B3292B6D-92BE-4A12-AF14-AF44AFAA1404}" destId="{420D94F0-04E3-42A4-9EEA-1AF5E73BB22A}" srcOrd="1" destOrd="0" presId="urn:microsoft.com/office/officeart/2005/8/layout/orgChart1"/>
    <dgm:cxn modelId="{6756FF3D-C124-4664-9A6A-EF064107DDB0}" srcId="{578D08C7-2A77-4BF1-A408-7F7EBAB159AD}" destId="{74259CAF-382F-4749-9523-28BD6BF3F5F4}" srcOrd="0" destOrd="0" parTransId="{2B21CFE5-BA88-4A14-81C8-4565C84EDC30}" sibTransId="{3E359EBA-C2AA-4264-B15F-2E7A7EA14AE4}"/>
    <dgm:cxn modelId="{C8F36F3E-1ABB-47C9-9889-536881B4BF71}" type="presOf" srcId="{94195985-1F6B-4A6F-A238-167D6DCBCDF9}" destId="{D29759A3-BA63-41DB-8CE9-38F43F37D9A9}" srcOrd="0" destOrd="0" presId="urn:microsoft.com/office/officeart/2005/8/layout/orgChart1"/>
    <dgm:cxn modelId="{C043CB40-E2EE-432F-998C-274490996A32}" type="presOf" srcId="{F2061EA8-8EA1-46F6-9B64-4955F86B699C}" destId="{0CC60A12-CA05-45F7-B3E9-DC122C153A70}" srcOrd="1" destOrd="0" presId="urn:microsoft.com/office/officeart/2005/8/layout/orgChart1"/>
    <dgm:cxn modelId="{BD52915C-90DC-4B1C-A4C7-06FAA5C29DED}" srcId="{1EB98B43-5525-4FCF-80DA-1954C4D01458}" destId="{559E7F1E-5A26-44F7-B1B5-3EB5C3EA551D}" srcOrd="0" destOrd="0" parTransId="{EE488384-8E22-436A-9306-B18EA9557DC2}" sibTransId="{35273075-73BA-47C5-AE1C-F5C6BDDAEABF}"/>
    <dgm:cxn modelId="{48CA5160-3A97-49F1-A831-05CE5745189C}" type="presOf" srcId="{0ADFD25D-5744-46E2-BCDF-451EA347C616}" destId="{3A52FA6E-CAF6-49E1-83F4-E89268E26196}" srcOrd="0" destOrd="0" presId="urn:microsoft.com/office/officeart/2005/8/layout/orgChart1"/>
    <dgm:cxn modelId="{6BB75542-AE3C-48FB-BF81-59BB87111ECD}" type="presOf" srcId="{DFDBCBC0-4371-4EFD-80A7-85791FEE2108}" destId="{7E6F82E9-4BB8-42CA-80E1-D02537B828CB}" srcOrd="1" destOrd="0" presId="urn:microsoft.com/office/officeart/2005/8/layout/orgChart1"/>
    <dgm:cxn modelId="{B92E7942-2511-42C6-B1AA-F1DC73AD2222}" srcId="{DBCA822C-AA32-4DB0-9B54-6C50EEAEECD5}" destId="{F2061EA8-8EA1-46F6-9B64-4955F86B699C}" srcOrd="0" destOrd="0" parTransId="{646789BF-4D75-408F-A0B6-0EB8205F78DD}" sibTransId="{740414C3-36A9-4964-9699-6E236BEE43AC}"/>
    <dgm:cxn modelId="{D0C5A062-20BF-43BF-89B3-29B0D772C175}" type="presOf" srcId="{0A2BB26D-3723-4D8C-BC49-53BF0F38106B}" destId="{1670AE6F-BD60-4B46-995C-98CD2003E546}" srcOrd="1" destOrd="0" presId="urn:microsoft.com/office/officeart/2005/8/layout/orgChart1"/>
    <dgm:cxn modelId="{83A6AA42-9928-4D0E-B473-4E0B50FD69C5}" type="presOf" srcId="{DFB036EC-882F-4B1F-97AA-B2B02063A878}" destId="{C9F71749-0A1E-4A8A-BD7B-9D021E6D641C}" srcOrd="0" destOrd="0" presId="urn:microsoft.com/office/officeart/2005/8/layout/orgChart1"/>
    <dgm:cxn modelId="{ABEA2E43-E07B-4D57-A2D9-2CB4A95AABC8}" type="presOf" srcId="{2F08D9F5-E6EB-4447-B264-FE9C27961413}" destId="{9D73EF5D-4455-42CC-BDC3-2634248FD1E4}" srcOrd="1" destOrd="0" presId="urn:microsoft.com/office/officeart/2005/8/layout/orgChart1"/>
    <dgm:cxn modelId="{0829E143-BF03-4C84-9FAE-917DEBDE72C5}" type="presOf" srcId="{646789BF-4D75-408F-A0B6-0EB8205F78DD}" destId="{712BA953-7328-4FE1-A4E0-952C1F3E9F46}" srcOrd="0" destOrd="0" presId="urn:microsoft.com/office/officeart/2005/8/layout/orgChart1"/>
    <dgm:cxn modelId="{E0B69444-5E4F-4287-BC93-4849A94D890A}" type="presOf" srcId="{D42F0299-3CE9-478F-978D-C584053D7EA0}" destId="{688C3FEE-D34E-45F6-B5EB-18D9761FB725}" srcOrd="0" destOrd="0" presId="urn:microsoft.com/office/officeart/2005/8/layout/orgChart1"/>
    <dgm:cxn modelId="{7143EB46-282F-4EF2-BD18-B8156E46941B}" srcId="{8CECAB7F-6934-4EEF-9D39-3991D8B8E2AA}" destId="{6A6E4E6B-A06F-4470-B58E-1DF7DF62F1F7}" srcOrd="3" destOrd="0" parTransId="{2AFC9CBC-0B98-4A95-923E-5CFB44F92AEF}" sibTransId="{20AC111D-17F4-4F96-88A2-D583265E9617}"/>
    <dgm:cxn modelId="{B2CD4D47-5A3F-4006-8AEB-62F3938C5876}" type="presOf" srcId="{2821ACD6-C2B2-4BBA-B2F0-170179226FF7}" destId="{37B7239A-0054-45B0-AA60-D1D922637981}" srcOrd="0" destOrd="0" presId="urn:microsoft.com/office/officeart/2005/8/layout/orgChart1"/>
    <dgm:cxn modelId="{EAB9C567-616C-448F-B4E4-6A539DFA2BBF}" srcId="{3D7AADBA-CB64-4C8D-B7CA-9B2ACDDBC9C1}" destId="{DFDBCBC0-4371-4EFD-80A7-85791FEE2108}" srcOrd="1" destOrd="0" parTransId="{B89B5AA6-71D4-4EEE-A3F5-B877FA1B1B5F}" sibTransId="{3D6EA379-801C-406C-A517-B221EC39B4B0}"/>
    <dgm:cxn modelId="{BA9EDD67-E15A-45D7-ACD9-68ECD39889D7}" type="presOf" srcId="{4093AEC0-4031-4778-A32B-0783726EA38E}" destId="{81FF6994-ECB0-4EF3-8D53-6E66F9FBDB75}" srcOrd="0" destOrd="0" presId="urn:microsoft.com/office/officeart/2005/8/layout/orgChart1"/>
    <dgm:cxn modelId="{37A36F68-5C29-45D7-80BC-CF403EFDAE27}" type="presOf" srcId="{20480DBF-4BE6-418C-AA38-0858DEB13E67}" destId="{4E752279-7CA2-4297-B76F-7F9268B72437}" srcOrd="1" destOrd="0" presId="urn:microsoft.com/office/officeart/2005/8/layout/orgChart1"/>
    <dgm:cxn modelId="{B675C848-0FF8-409F-9A0E-E2146611DB93}" srcId="{4CDB323C-8AA4-4942-9BB3-162F8FC10C0E}" destId="{BCDAABEB-12DF-4527-ACF3-F09C63D9C445}" srcOrd="0" destOrd="0" parTransId="{33BB2809-4A14-4A3A-87DA-A672CB6E10D2}" sibTransId="{D05486ED-59B0-450D-A270-BECC79DFF954}"/>
    <dgm:cxn modelId="{B12CCD48-5F3B-4E2E-B525-BD46082E3FE3}" srcId="{71B41A63-B0C8-4F9A-A548-E56DCB9BE0ED}" destId="{0F474728-B04B-4366-BE04-6581AF221CD6}" srcOrd="3" destOrd="0" parTransId="{66882CB5-DFFB-44AA-8E33-5FF57CA825EE}" sibTransId="{8F07EE96-58E0-4961-AE46-F1719DC03AA8}"/>
    <dgm:cxn modelId="{0BD11949-D66E-4A6B-8584-229F0F7D3673}" type="presOf" srcId="{9C3CC215-9F87-4668-B3A2-9731EFA73E13}" destId="{6E791889-6749-4D3F-950C-3CBA88FD4E7B}" srcOrd="0" destOrd="0" presId="urn:microsoft.com/office/officeart/2005/8/layout/orgChart1"/>
    <dgm:cxn modelId="{9A0A6469-2F97-42A2-BB00-6FD4ED5F6EB5}" type="presOf" srcId="{D87D7B88-DA26-4CCE-84DA-FDB28B274955}" destId="{E04CF13D-21A3-4250-A244-AFEF2EC35281}" srcOrd="1" destOrd="0" presId="urn:microsoft.com/office/officeart/2005/8/layout/orgChart1"/>
    <dgm:cxn modelId="{59B35A49-7B47-4E56-9AF4-5FC12FD2A01C}" type="presOf" srcId="{2B21CFE5-BA88-4A14-81C8-4565C84EDC30}" destId="{8CFC5576-1313-4488-BD48-E8C853418621}" srcOrd="0" destOrd="0" presId="urn:microsoft.com/office/officeart/2005/8/layout/orgChart1"/>
    <dgm:cxn modelId="{E4F1D669-C6A7-49F7-A910-B5AB963ECA06}" type="presOf" srcId="{DFDBCBC0-4371-4EFD-80A7-85791FEE2108}" destId="{628E7B53-98FE-4A74-B90A-92A6EEF20BBB}" srcOrd="0" destOrd="0" presId="urn:microsoft.com/office/officeart/2005/8/layout/orgChart1"/>
    <dgm:cxn modelId="{3844694B-C00A-442B-A2A1-7D8BD15E9BB3}" type="presOf" srcId="{84C14079-8A73-4D1D-9042-82284F4C4FD0}" destId="{06AE8473-B3A0-4D54-8CBD-B8D9ED62C7AC}" srcOrd="0" destOrd="0" presId="urn:microsoft.com/office/officeart/2005/8/layout/orgChart1"/>
    <dgm:cxn modelId="{17F7394C-00D8-41E5-8154-D3536584E7AE}" type="presOf" srcId="{2FFC3955-A98B-4463-B464-502572502EEF}" destId="{D1F0C15C-CFD1-4A09-92AA-AA56D36327B8}" srcOrd="0" destOrd="0" presId="urn:microsoft.com/office/officeart/2005/8/layout/orgChart1"/>
    <dgm:cxn modelId="{CBD6506D-F675-47C9-8C2B-36B1AB73B1F4}" srcId="{9C3CC215-9F87-4668-B3A2-9731EFA73E13}" destId="{3D7AADBA-CB64-4C8D-B7CA-9B2ACDDBC9C1}" srcOrd="0" destOrd="0" parTransId="{17F507E4-2FBC-423C-861E-F364DEC51D7F}" sibTransId="{E0234322-7B58-4759-9DF0-6D49E5AD4839}"/>
    <dgm:cxn modelId="{2506CE6E-BA5E-4F11-B26A-288ED556FCDC}" srcId="{0A2BB26D-3723-4D8C-BC49-53BF0F38106B}" destId="{9D940AEE-F145-477F-9877-9C20CE97F30C}" srcOrd="0" destOrd="0" parTransId="{849E674F-D7D6-4FF1-B03D-DBA043226AC9}" sibTransId="{141E2A80-B7B9-4905-8CA2-A543570B79C6}"/>
    <dgm:cxn modelId="{68194E50-1C23-4C31-AEEE-D2CF91AB1E10}" type="presOf" srcId="{8545ACD5-DEA5-42BD-83FF-ED95D9700A54}" destId="{BCA78E7B-4A18-40DD-85D1-75D24394E44E}" srcOrd="1" destOrd="0" presId="urn:microsoft.com/office/officeart/2005/8/layout/orgChart1"/>
    <dgm:cxn modelId="{50CE2171-3876-46F0-810F-51120238DF6A}" type="presOf" srcId="{0A2BB26D-3723-4D8C-BC49-53BF0F38106B}" destId="{97CDA147-B2F4-4E17-867E-699961E8B9D8}" srcOrd="0" destOrd="0" presId="urn:microsoft.com/office/officeart/2005/8/layout/orgChart1"/>
    <dgm:cxn modelId="{2CA66E72-F370-4D6B-B638-5A326F65B96E}" type="presOf" srcId="{4093AEC0-4031-4778-A32B-0783726EA38E}" destId="{782593A3-7196-4B95-9229-4237477F6166}" srcOrd="1" destOrd="0" presId="urn:microsoft.com/office/officeart/2005/8/layout/orgChart1"/>
    <dgm:cxn modelId="{E9D48772-9F85-4476-8B63-5254A758C3D8}" srcId="{7A328CFC-A9B1-45D4-9CFE-BFD66FDE92D9}" destId="{E76AB760-A27D-4F2B-83A2-C8068754F703}" srcOrd="0" destOrd="0" parTransId="{C65DF6B5-B34C-456C-B725-6C344189978B}" sibTransId="{20C8EAD6-A1D6-4715-92CA-0E11AC93C86E}"/>
    <dgm:cxn modelId="{194DD072-56FB-47F3-9033-D1E646EBDA0A}" type="presOf" srcId="{559E7F1E-5A26-44F7-B1B5-3EB5C3EA551D}" destId="{E9CDD79C-D33B-4081-BFC2-A2483EC0BB2D}" srcOrd="0" destOrd="0" presId="urn:microsoft.com/office/officeart/2005/8/layout/orgChart1"/>
    <dgm:cxn modelId="{F9D94753-07D9-40B7-A45D-B8081F583968}" srcId="{8930E5C1-5412-4BEA-9084-BB9CF7FC751A}" destId="{9233D789-2F81-490C-92FA-C7509A8D2D57}" srcOrd="2" destOrd="0" parTransId="{0ADFD25D-5744-46E2-BCDF-451EA347C616}" sibTransId="{B7E0C22B-2EED-46D3-BEA3-1DDB94A69471}"/>
    <dgm:cxn modelId="{DB693754-3D55-4850-B10B-A752B7B6A3E7}" type="presOf" srcId="{8CECAB7F-6934-4EEF-9D39-3991D8B8E2AA}" destId="{793B43AC-8FB0-4D35-8670-EA16DEC27DD0}" srcOrd="0" destOrd="0" presId="urn:microsoft.com/office/officeart/2005/8/layout/orgChart1"/>
    <dgm:cxn modelId="{F6B94254-56DF-42B3-A5E5-763EB770F888}" type="presOf" srcId="{4CDB323C-8AA4-4942-9BB3-162F8FC10C0E}" destId="{1BDFF5C0-E9A9-4650-BE2F-9D9E0431DDA2}" srcOrd="0" destOrd="0" presId="urn:microsoft.com/office/officeart/2005/8/layout/orgChart1"/>
    <dgm:cxn modelId="{03DBA674-71B1-4358-A8E8-9C45491D5D95}" type="presOf" srcId="{74259CAF-382F-4749-9523-28BD6BF3F5F4}" destId="{7E68452E-CC70-4074-877E-2BDB9078423B}" srcOrd="1" destOrd="0" presId="urn:microsoft.com/office/officeart/2005/8/layout/orgChart1"/>
    <dgm:cxn modelId="{9EEE4A75-449A-4CD2-B86D-24EE52C7B115}" srcId="{847E4C75-A63A-4478-9EFA-8310D6B5D68B}" destId="{2FFC3955-A98B-4463-B464-502572502EEF}" srcOrd="1" destOrd="0" parTransId="{72AF973C-8700-4917-9B2B-B4E37D7CC958}" sibTransId="{CD8327D9-530F-4093-A5F7-EC6818693721}"/>
    <dgm:cxn modelId="{31D54B56-A1E9-4D27-B243-621A4455509E}" type="presOf" srcId="{8930E5C1-5412-4BEA-9084-BB9CF7FC751A}" destId="{62A7C3B3-31C0-4A5C-835F-5A04B259899F}" srcOrd="0" destOrd="0" presId="urn:microsoft.com/office/officeart/2005/8/layout/orgChart1"/>
    <dgm:cxn modelId="{79C9A756-CBCB-41E0-A7AF-0EBE558DBD42}" type="presOf" srcId="{A6D5C230-57DA-46A8-AC1F-38B1EF460376}" destId="{CEFC4283-DEF1-447B-B491-D527F271FA3C}" srcOrd="1" destOrd="0" presId="urn:microsoft.com/office/officeart/2005/8/layout/orgChart1"/>
    <dgm:cxn modelId="{E55BC257-9323-4B8E-A905-EE6268B0D20F}" type="presOf" srcId="{AE844FCA-C648-4DE6-9C5A-0D5CF25E71E9}" destId="{26D138C9-057D-45F6-B623-44F5ED28970A}" srcOrd="0" destOrd="0" presId="urn:microsoft.com/office/officeart/2005/8/layout/orgChart1"/>
    <dgm:cxn modelId="{F166FB58-E823-4E38-813D-294378C2FC62}" type="presOf" srcId="{C65DF6B5-B34C-456C-B725-6C344189978B}" destId="{9144BD32-753F-4811-B891-E5BDCCD68F23}" srcOrd="0" destOrd="0" presId="urn:microsoft.com/office/officeart/2005/8/layout/orgChart1"/>
    <dgm:cxn modelId="{A05D2779-DFBB-4EE3-BCF5-D72B3A7CF438}" type="presOf" srcId="{E205FC0B-AB7E-4869-A758-423E4266E06A}" destId="{843622E2-0F31-4CE7-A9B1-621AF83D4338}" srcOrd="1" destOrd="0" presId="urn:microsoft.com/office/officeart/2005/8/layout/orgChart1"/>
    <dgm:cxn modelId="{D6BED059-C78F-4DD5-BB52-2F3AFE2EAEC4}" type="presOf" srcId="{33BB2809-4A14-4A3A-87DA-A672CB6E10D2}" destId="{1D8BDEC5-F140-482D-9D3E-A7A22B1E70C8}" srcOrd="0" destOrd="0" presId="urn:microsoft.com/office/officeart/2005/8/layout/orgChart1"/>
    <dgm:cxn modelId="{B2480D7B-AE7D-4C0C-87FC-5ED2F58BB1B4}" type="presOf" srcId="{E1A42C17-36B8-457C-A907-EEE280454F1D}" destId="{CC1253B4-7E4C-4522-98DC-3CB27F776B3A}" srcOrd="0" destOrd="0" presId="urn:microsoft.com/office/officeart/2005/8/layout/orgChart1"/>
    <dgm:cxn modelId="{2D12677B-FEE0-4D5E-A33B-0AFB913E3A26}" type="presOf" srcId="{E855C2D4-BFE2-4D3E-ABD0-C40451403532}" destId="{DDC98A24-162B-4F7F-97A0-2B2B5A599D46}" srcOrd="0" destOrd="0" presId="urn:microsoft.com/office/officeart/2005/8/layout/orgChart1"/>
    <dgm:cxn modelId="{9F38F17B-49EE-4F62-B74B-DCEB97312AE2}" type="presOf" srcId="{74259CAF-382F-4749-9523-28BD6BF3F5F4}" destId="{0974C98D-A2B9-4138-A0D2-BA60BA730046}" srcOrd="0" destOrd="0" presId="urn:microsoft.com/office/officeart/2005/8/layout/orgChart1"/>
    <dgm:cxn modelId="{602F5C7E-F084-4C28-B3C3-53CF7325DD1F}" type="presOf" srcId="{E76AB760-A27D-4F2B-83A2-C8068754F703}" destId="{00A805C6-57B5-4EBA-8AA1-FB82550BA95C}" srcOrd="1" destOrd="0" presId="urn:microsoft.com/office/officeart/2005/8/layout/orgChart1"/>
    <dgm:cxn modelId="{CD952B7F-D7C3-44A5-A72E-CA004A013592}" type="presOf" srcId="{26ECFF0E-40C4-4B4A-A1E3-97B66079CC2B}" destId="{57AD974E-4CE9-47AA-AB49-240267F91DBA}" srcOrd="0" destOrd="0" presId="urn:microsoft.com/office/officeart/2005/8/layout/orgChart1"/>
    <dgm:cxn modelId="{A4D87380-B400-4FC2-86FC-9AE34CD7E804}" type="presOf" srcId="{2F08D9F5-E6EB-4447-B264-FE9C27961413}" destId="{27305244-08A1-4DBF-B5D3-AF3CD6055BFF}" srcOrd="0" destOrd="0" presId="urn:microsoft.com/office/officeart/2005/8/layout/orgChart1"/>
    <dgm:cxn modelId="{35BCF382-9AD9-42BD-95E9-DD7F23663E35}" srcId="{F2061EA8-8EA1-46F6-9B64-4955F86B699C}" destId="{521460FD-F8F1-48C0-8525-6B824B2F04DC}" srcOrd="0" destOrd="0" parTransId="{BD22AA52-26BB-4A38-90D1-1307931B2B26}" sibTransId="{06756349-7413-4FDA-8E10-6FC1DFD902EE}"/>
    <dgm:cxn modelId="{1BBF3285-314C-435D-90EB-640C14F3CDCF}" type="presOf" srcId="{0F474728-B04B-4366-BE04-6581AF221CD6}" destId="{207C1DD0-3280-43EF-97FD-53B7E2D01066}" srcOrd="1" destOrd="0" presId="urn:microsoft.com/office/officeart/2005/8/layout/orgChart1"/>
    <dgm:cxn modelId="{9E96E989-9DA6-4173-AD5E-B7C14AE2BBCA}" type="presOf" srcId="{9C3CC215-9F87-4668-B3A2-9731EFA73E13}" destId="{5DCEFC99-1223-432F-AD40-C8A1B88A7F65}" srcOrd="1" destOrd="0" presId="urn:microsoft.com/office/officeart/2005/8/layout/orgChart1"/>
    <dgm:cxn modelId="{01F01D8A-CB95-4277-B8BA-176EA134A2E1}" type="presOf" srcId="{B8243F56-EBAF-4699-A333-BA0C74542068}" destId="{C7C70759-68FC-47DD-943C-B14E8ECAE881}" srcOrd="1" destOrd="0" presId="urn:microsoft.com/office/officeart/2005/8/layout/orgChart1"/>
    <dgm:cxn modelId="{261F668C-9BFB-4C1C-ABBB-FEE9A12BBA44}" type="presOf" srcId="{578D08C7-2A77-4BF1-A408-7F7EBAB159AD}" destId="{5E4A7C09-6630-4575-BE82-13411063DC97}" srcOrd="0" destOrd="0" presId="urn:microsoft.com/office/officeart/2005/8/layout/orgChart1"/>
    <dgm:cxn modelId="{31A6E68C-EF90-4A37-B194-0E13EDC48493}" srcId="{8930E5C1-5412-4BEA-9084-BB9CF7FC751A}" destId="{7D1E238A-6A06-4609-BBF9-012EF51E985E}" srcOrd="3" destOrd="0" parTransId="{F77F7E45-8DF7-4D22-9E5D-251F45F6DFDE}" sibTransId="{B4949FFC-819D-4668-9309-2DF836DD817C}"/>
    <dgm:cxn modelId="{00A66E8F-9BAF-4F91-9F6B-14F6AA625F1C}" type="presOf" srcId="{48CB329A-BC7B-420D-A1BA-877336A129F6}" destId="{D53CD2DD-7470-471C-A009-593D409F13A7}" srcOrd="0" destOrd="0" presId="urn:microsoft.com/office/officeart/2005/8/layout/orgChart1"/>
    <dgm:cxn modelId="{A1E6B68F-4EE4-47BE-9C35-161665FC56C6}" type="presOf" srcId="{0F474728-B04B-4366-BE04-6581AF221CD6}" destId="{D003EF83-9CE0-44ED-B97B-C13DD4365ABF}" srcOrd="0" destOrd="0" presId="urn:microsoft.com/office/officeart/2005/8/layout/orgChart1"/>
    <dgm:cxn modelId="{5F596A90-7D12-4265-BA4D-A4D013B9304E}" type="presOf" srcId="{BD22AA52-26BB-4A38-90D1-1307931B2B26}" destId="{B7606104-BB9D-4ACD-AB20-F812FA895072}" srcOrd="0" destOrd="0" presId="urn:microsoft.com/office/officeart/2005/8/layout/orgChart1"/>
    <dgm:cxn modelId="{A5632095-BD6C-4755-ABF7-C679B96755E6}" type="presOf" srcId="{1EB98B43-5525-4FCF-80DA-1954C4D01458}" destId="{0B01D2AD-053B-4BEF-852F-FDD3A5E06238}" srcOrd="0" destOrd="0" presId="urn:microsoft.com/office/officeart/2005/8/layout/orgChart1"/>
    <dgm:cxn modelId="{D7C3D695-EA7F-45F3-AB32-1CBE060D231F}" type="presOf" srcId="{492DF5EC-74F9-467C-AAC4-AD9F1503DCE5}" destId="{653384E6-F68B-4F97-B560-467575705B52}" srcOrd="0" destOrd="0" presId="urn:microsoft.com/office/officeart/2005/8/layout/orgChart1"/>
    <dgm:cxn modelId="{64222898-7341-4686-BA99-923FDA349980}" type="presOf" srcId="{BCDAABEB-12DF-4527-ACF3-F09C63D9C445}" destId="{D1D2D72F-F4D4-4B92-8724-514F31D1086D}" srcOrd="0" destOrd="0" presId="urn:microsoft.com/office/officeart/2005/8/layout/orgChart1"/>
    <dgm:cxn modelId="{44D95898-E1B6-47A7-8EA8-C005F8586F91}" srcId="{9233D789-2F81-490C-92FA-C7509A8D2D57}" destId="{B6B19104-24E4-478E-B768-0801F7AA9C85}" srcOrd="2" destOrd="0" parTransId="{2821ACD6-C2B2-4BBA-B2F0-170179226FF7}" sibTransId="{00D97D6A-2333-446B-9709-7C4A6254D8BF}"/>
    <dgm:cxn modelId="{305ECB98-F2CF-4A42-9C41-9F09E5326535}" type="presOf" srcId="{B9C0C5D1-A20B-465C-9D0B-0B302EF101C4}" destId="{80A91815-C790-4B17-AFD5-9597E9B37265}" srcOrd="0" destOrd="0" presId="urn:microsoft.com/office/officeart/2005/8/layout/orgChart1"/>
    <dgm:cxn modelId="{0BF5C499-C78B-444C-A5D1-3136E1C65766}" type="presOf" srcId="{1EB98B43-5525-4FCF-80DA-1954C4D01458}" destId="{33AAEC5F-4034-4CE7-B205-98EE9C07ACE2}" srcOrd="1" destOrd="0" presId="urn:microsoft.com/office/officeart/2005/8/layout/orgChart1"/>
    <dgm:cxn modelId="{C6E3B89A-FCE9-490D-86B9-9AD9C250CBC8}" type="presOf" srcId="{B8243F56-EBAF-4699-A333-BA0C74542068}" destId="{38323A47-1069-450C-99A6-B056F10F6DA2}" srcOrd="0" destOrd="0" presId="urn:microsoft.com/office/officeart/2005/8/layout/orgChart1"/>
    <dgm:cxn modelId="{2DA3B69B-9169-4DBB-A8D6-1CA8933BE104}" type="presOf" srcId="{BB952985-48A5-4C41-90DD-DF8EC9B6F278}" destId="{5811E67B-7858-4A21-B647-ABFDA5AD9AA6}" srcOrd="0" destOrd="0" presId="urn:microsoft.com/office/officeart/2005/8/layout/orgChart1"/>
    <dgm:cxn modelId="{503F709C-FDD1-4A25-BA97-A2C066D06C43}" srcId="{8545ACD5-DEA5-42BD-83FF-ED95D9700A54}" destId="{4CDB323C-8AA4-4942-9BB3-162F8FC10C0E}" srcOrd="2" destOrd="0" parTransId="{F37770FD-C21F-4DAD-86E2-DFA1DAE9F161}" sibTransId="{08213495-170E-48B2-A47A-2C6BE0ED5478}"/>
    <dgm:cxn modelId="{75E7079D-4F44-439F-BBA2-E2A3A6A682D0}" type="presOf" srcId="{E3783294-803F-45B4-AADC-C709FE16E126}" destId="{EC119846-525D-4560-B196-B723194368CA}" srcOrd="0" destOrd="0" presId="urn:microsoft.com/office/officeart/2005/8/layout/orgChart1"/>
    <dgm:cxn modelId="{DD89429D-8CBE-4962-842C-8D3428377A04}" srcId="{8545ACD5-DEA5-42BD-83FF-ED95D9700A54}" destId="{0A2BB26D-3723-4D8C-BC49-53BF0F38106B}" srcOrd="1" destOrd="0" parTransId="{F2F0AC23-6527-4CC5-8B64-56B6E5BE8998}" sibTransId="{842AF822-381D-4314-8E46-59DC87692D32}"/>
    <dgm:cxn modelId="{22B4DE9E-3A6B-45D6-A4A3-9C81889E0893}" type="presOf" srcId="{D87D7B88-DA26-4CCE-84DA-FDB28B274955}" destId="{D03DC08E-899F-4594-9BC9-C24B54A790FC}" srcOrd="0" destOrd="0" presId="urn:microsoft.com/office/officeart/2005/8/layout/orgChart1"/>
    <dgm:cxn modelId="{A71794A3-6A98-4E96-97C4-45F554AA5E2B}" type="presOf" srcId="{559E7F1E-5A26-44F7-B1B5-3EB5C3EA551D}" destId="{1D6AFDE5-486E-42BA-B5CB-1338E40CDCE0}" srcOrd="1" destOrd="0" presId="urn:microsoft.com/office/officeart/2005/8/layout/orgChart1"/>
    <dgm:cxn modelId="{F32924A5-C8F6-4FCE-86D0-C23504AC9555}" type="presOf" srcId="{6819D2AC-DA8D-4215-A3E2-849B72C1D7F9}" destId="{45123B79-BC38-4D67-BA7B-5492E1776BE4}" srcOrd="1" destOrd="0" presId="urn:microsoft.com/office/officeart/2005/8/layout/orgChart1"/>
    <dgm:cxn modelId="{D89D74A5-4983-4CDF-910D-32BAC448FC2F}" type="presOf" srcId="{1AA7F3B8-394E-4B43-B668-53A9A1048F23}" destId="{4155D8B4-5CF7-46FE-841A-95FC197C6DCE}" srcOrd="1" destOrd="0" presId="urn:microsoft.com/office/officeart/2005/8/layout/orgChart1"/>
    <dgm:cxn modelId="{951BE0A5-3750-4B3C-8D24-8BCCCC2EA64A}" type="presOf" srcId="{20480DBF-4BE6-418C-AA38-0858DEB13E67}" destId="{E9FDFAF8-5B9D-4EB4-B3B3-C647663FB0D7}" srcOrd="0" destOrd="0" presId="urn:microsoft.com/office/officeart/2005/8/layout/orgChart1"/>
    <dgm:cxn modelId="{37AF34A6-1DD5-4993-8D1B-3E0F123E0B21}" type="presOf" srcId="{F77F7E45-8DF7-4D22-9E5D-251F45F6DFDE}" destId="{F033CDAD-7625-48DF-A7F8-756EC80ABEF6}" srcOrd="0" destOrd="0" presId="urn:microsoft.com/office/officeart/2005/8/layout/orgChart1"/>
    <dgm:cxn modelId="{486A67A6-6985-4D72-BE3B-85BCBFF7B7F3}" srcId="{9C3CC215-9F87-4668-B3A2-9731EFA73E13}" destId="{7A328CFC-A9B1-45D4-9CFE-BFD66FDE92D9}" srcOrd="1" destOrd="0" parTransId="{26D06D6E-8565-495F-85BF-8E28633836DF}" sibTransId="{CC5685A3-0A91-4FDA-A199-60860BA2D104}"/>
    <dgm:cxn modelId="{581AABA7-9D9D-4504-A5A1-137DDE8694A8}" srcId="{7D1E238A-6A06-4609-BBF9-012EF51E985E}" destId="{5C21467B-300A-40EF-AAC3-C904DE7D8678}" srcOrd="0" destOrd="0" parTransId="{E3783294-803F-45B4-AADC-C709FE16E126}" sibTransId="{8B492068-D390-463E-B54A-F27D53B8E2CA}"/>
    <dgm:cxn modelId="{83E518A8-8FE7-47CB-863F-5019A87D66DC}" type="presOf" srcId="{A0949D85-ADCE-4FB7-AAF5-E642CC099875}" destId="{AF451825-3792-4A92-B4C7-B2C1BE81E4DB}" srcOrd="1" destOrd="0" presId="urn:microsoft.com/office/officeart/2005/8/layout/orgChart1"/>
    <dgm:cxn modelId="{398723AB-D0FD-4918-9473-58CE66294561}" type="presOf" srcId="{DBCA822C-AA32-4DB0-9B54-6C50EEAEECD5}" destId="{7AE0B5EC-8FB9-4241-B3FE-65B300FB790E}" srcOrd="0" destOrd="0" presId="urn:microsoft.com/office/officeart/2005/8/layout/orgChart1"/>
    <dgm:cxn modelId="{BA9FB0AC-171C-4C2F-893C-15CC2C87EDFF}" type="presOf" srcId="{26D06D6E-8565-495F-85BF-8E28633836DF}" destId="{08ED8208-2C88-40A3-A6B9-2067AE8C4688}" srcOrd="0" destOrd="0" presId="urn:microsoft.com/office/officeart/2005/8/layout/orgChart1"/>
    <dgm:cxn modelId="{64B1DFAD-CEC3-4666-AC43-1CA457E85116}" type="presOf" srcId="{D926DE33-DFB4-46F5-9D8F-9D40C8938F84}" destId="{7ADB4314-DF80-4F2E-86A9-F5C286B7E70D}" srcOrd="0" destOrd="0" presId="urn:microsoft.com/office/officeart/2005/8/layout/orgChart1"/>
    <dgm:cxn modelId="{7B9599AE-1CBB-45EF-B5B9-59DFFC152230}" type="presOf" srcId="{94195985-1F6B-4A6F-A238-167D6DCBCDF9}" destId="{1D6B64A5-D041-46B5-B679-F074C9658D67}" srcOrd="1" destOrd="0" presId="urn:microsoft.com/office/officeart/2005/8/layout/orgChart1"/>
    <dgm:cxn modelId="{D63F3AAF-C976-4D19-970A-3CD23B9F8D21}" type="presOf" srcId="{7A328CFC-A9B1-45D4-9CFE-BFD66FDE92D9}" destId="{0FEFC4FD-6FD1-4C98-A2F0-AEC1200A8259}" srcOrd="1" destOrd="0" presId="urn:microsoft.com/office/officeart/2005/8/layout/orgChart1"/>
    <dgm:cxn modelId="{9B9036B2-16B8-4B24-B249-BF08F1A72619}" type="presOf" srcId="{F2D73300-E15B-4E13-B912-31FA0C219C2C}" destId="{48CE2C6B-F803-47F1-98EF-D7F06CFDFF60}" srcOrd="0" destOrd="0" presId="urn:microsoft.com/office/officeart/2005/8/layout/orgChart1"/>
    <dgm:cxn modelId="{739833B3-8140-4F89-A9C2-B786B00557EA}" srcId="{7A328CFC-A9B1-45D4-9CFE-BFD66FDE92D9}" destId="{94195985-1F6B-4A6F-A238-167D6DCBCDF9}" srcOrd="1" destOrd="0" parTransId="{78B8F88E-D014-40FE-8049-B81F250462E7}" sibTransId="{3F9B519E-EE28-4FA9-81C6-CA0675EE71C2}"/>
    <dgm:cxn modelId="{A9DC7AB4-0C28-474A-9E82-E64FE6A5CE3B}" type="presOf" srcId="{9D940AEE-F145-477F-9877-9C20CE97F30C}" destId="{78BBB373-AC64-4FEE-860A-494500DB7922}" srcOrd="1" destOrd="0" presId="urn:microsoft.com/office/officeart/2005/8/layout/orgChart1"/>
    <dgm:cxn modelId="{696EF5B4-A21F-418C-B3B7-B57B6B5CDF52}" srcId="{6819D2AC-DA8D-4215-A3E2-849B72C1D7F9}" destId="{B8243F56-EBAF-4699-A333-BA0C74542068}" srcOrd="1" destOrd="0" parTransId="{6AA40874-08FF-4F8C-9E4E-7EF1A6E21E23}" sibTransId="{ECEF07EE-B30A-40F3-951C-7068B39588F5}"/>
    <dgm:cxn modelId="{A91FB9B5-B79F-41FF-90A8-6B47F5109DD7}" type="presOf" srcId="{7A328CFC-A9B1-45D4-9CFE-BFD66FDE92D9}" destId="{64F12D5A-4DF9-44C4-9CD0-FB4FA9CB14F0}" srcOrd="0" destOrd="0" presId="urn:microsoft.com/office/officeart/2005/8/layout/orgChart1"/>
    <dgm:cxn modelId="{E6D6D0B5-72CB-46E9-AB94-A8939839F160}" srcId="{7A328CFC-A9B1-45D4-9CFE-BFD66FDE92D9}" destId="{20480DBF-4BE6-418C-AA38-0858DEB13E67}" srcOrd="2" destOrd="0" parTransId="{26ECFF0E-40C4-4B4A-A1E3-97B66079CC2B}" sibTransId="{D25A3504-D9D6-43B8-A146-B0C1E80022D7}"/>
    <dgm:cxn modelId="{32FE88B6-C6BE-499B-96FA-994198893E9C}" type="presOf" srcId="{521460FD-F8F1-48C0-8525-6B824B2F04DC}" destId="{6D952896-EAC9-4F7B-9679-58B3050F208E}" srcOrd="0" destOrd="0" presId="urn:microsoft.com/office/officeart/2005/8/layout/orgChart1"/>
    <dgm:cxn modelId="{A05BB0B7-60A9-4250-BFD5-8E2A2723EEFB}" type="presOf" srcId="{3D7AADBA-CB64-4C8D-B7CA-9B2ACDDBC9C1}" destId="{ECFF8605-EEB9-496F-864E-3EBA538E6116}" srcOrd="0" destOrd="0" presId="urn:microsoft.com/office/officeart/2005/8/layout/orgChart1"/>
    <dgm:cxn modelId="{ED2124B9-1686-4A98-B78A-A285D0E76365}" type="presOf" srcId="{8930E5C1-5412-4BEA-9084-BB9CF7FC751A}" destId="{F1FFBB70-406D-4497-B09C-4B3CAEEB90B4}" srcOrd="1" destOrd="0" presId="urn:microsoft.com/office/officeart/2005/8/layout/orgChart1"/>
    <dgm:cxn modelId="{B86AD1B9-A699-49D7-A5A6-3CB98DF4A70E}" type="presOf" srcId="{B1503D21-C627-402F-BD28-57350D812B53}" destId="{4170C89F-8024-454A-8771-69F5A43C3169}" srcOrd="0" destOrd="0" presId="urn:microsoft.com/office/officeart/2005/8/layout/orgChart1"/>
    <dgm:cxn modelId="{BFD9C9BB-57B4-4A45-BDEC-2965F0B04A77}" srcId="{71B41A63-B0C8-4F9A-A548-E56DCB9BE0ED}" destId="{9C3CC215-9F87-4668-B3A2-9731EFA73E13}" srcOrd="0" destOrd="0" parTransId="{A69AC431-694F-4146-9F46-5A23BE06B244}" sibTransId="{06708C48-D574-47F7-8B89-1AE957B157B7}"/>
    <dgm:cxn modelId="{A89780BC-C752-4DFC-9952-E6B0D9F4212B}" srcId="{F906E429-47FD-4126-B7F6-F18290E73A7A}" destId="{71B41A63-B0C8-4F9A-A548-E56DCB9BE0ED}" srcOrd="1" destOrd="0" parTransId="{189B3949-FBDE-4D62-84CB-A28462E7A8F9}" sibTransId="{D7851606-6D4C-4038-9AC0-64153958BEBB}"/>
    <dgm:cxn modelId="{6CB00BBD-B2E9-494E-AB54-F1FEE655D6EB}" srcId="{8930E5C1-5412-4BEA-9084-BB9CF7FC751A}" destId="{8CECAB7F-6934-4EEF-9D39-3991D8B8E2AA}" srcOrd="0" destOrd="0" parTransId="{51FACAE9-CF0F-4891-B4F3-9F4E680E457C}" sibTransId="{B435F83F-1F4E-4B93-9B2B-2A8B658BBCD9}"/>
    <dgm:cxn modelId="{79C3D3BD-F9B8-4ABA-B8CE-4369D8355356}" type="presOf" srcId="{18D7F761-ED02-40F1-9DE8-5E7A1069555E}" destId="{B3D6EB65-B32A-4E84-AD22-4FE77BAB2003}" srcOrd="0" destOrd="0" presId="urn:microsoft.com/office/officeart/2005/8/layout/orgChart1"/>
    <dgm:cxn modelId="{ABDE35BE-33D6-4988-AF57-EA72839FFB59}" type="presOf" srcId="{189B3949-FBDE-4D62-84CB-A28462E7A8F9}" destId="{ED7AC4BA-7EF6-40A2-BD4D-9F4E84814A7A}" srcOrd="0" destOrd="0" presId="urn:microsoft.com/office/officeart/2005/8/layout/orgChart1"/>
    <dgm:cxn modelId="{FA5702C0-D191-446A-B6C8-F7FEFB3EB992}" type="presOf" srcId="{F2D73300-E15B-4E13-B912-31FA0C219C2C}" destId="{A1539FCA-5E2A-4679-AE5F-B30711BFEA29}" srcOrd="1" destOrd="0" presId="urn:microsoft.com/office/officeart/2005/8/layout/orgChart1"/>
    <dgm:cxn modelId="{AA6BB2C1-5F28-43FF-ADAC-03BD6F05297D}" type="presOf" srcId="{847E4C75-A63A-4478-9EFA-8310D6B5D68B}" destId="{C9E90885-B9F8-4693-A0E9-AB94CBB1B933}" srcOrd="1" destOrd="0" presId="urn:microsoft.com/office/officeart/2005/8/layout/orgChart1"/>
    <dgm:cxn modelId="{7846BFC1-F01B-46C3-8F1A-3CDE8AC1E93B}" type="presOf" srcId="{521460FD-F8F1-48C0-8525-6B824B2F04DC}" destId="{06E4FBBA-571C-4164-A541-32667EB17A3A}" srcOrd="1" destOrd="0" presId="urn:microsoft.com/office/officeart/2005/8/layout/orgChart1"/>
    <dgm:cxn modelId="{743138C4-54C3-42FA-8E21-26655B091914}" type="presOf" srcId="{6A6E4E6B-A06F-4470-B58E-1DF7DF62F1F7}" destId="{3A3FAB6E-2593-4C00-B45C-1803ED4812CF}" srcOrd="1" destOrd="0" presId="urn:microsoft.com/office/officeart/2005/8/layout/orgChart1"/>
    <dgm:cxn modelId="{696161C7-5677-45DF-936E-BB013873F704}" srcId="{8CECAB7F-6934-4EEF-9D39-3991D8B8E2AA}" destId="{48CB329A-BC7B-420D-A1BA-877336A129F6}" srcOrd="1" destOrd="0" parTransId="{AE844FCA-C648-4DE6-9C5A-0D5CF25E71E9}" sibTransId="{64C0227E-B2C5-464D-8EB1-0351DF754F9D}"/>
    <dgm:cxn modelId="{624233C8-EDCE-44B8-B6F2-9EEE80F7A187}" type="presOf" srcId="{E1DF787F-67E7-48F9-A0A9-D3E3FDE65334}" destId="{B7239DEA-A9FA-45A6-9F96-8C21D2410F2A}" srcOrd="0" destOrd="0" presId="urn:microsoft.com/office/officeart/2005/8/layout/orgChart1"/>
    <dgm:cxn modelId="{68649AC8-49F5-4A89-8F04-6590DE10D2C2}" type="presOf" srcId="{6A6E4E6B-A06F-4470-B58E-1DF7DF62F1F7}" destId="{CF65BC94-626D-4E99-B545-DFAA510AAAEA}" srcOrd="0" destOrd="0" presId="urn:microsoft.com/office/officeart/2005/8/layout/orgChart1"/>
    <dgm:cxn modelId="{FA591AC9-B3A5-49A1-B018-DC1893F6C422}" type="presOf" srcId="{E855C2D4-BFE2-4D3E-ABD0-C40451403532}" destId="{FEF0CB31-35D3-4E43-965D-A0006D3FC62F}" srcOrd="1" destOrd="0" presId="urn:microsoft.com/office/officeart/2005/8/layout/orgChart1"/>
    <dgm:cxn modelId="{92DF81CA-99BD-47AC-907A-289817E2206E}" srcId="{3D7AADBA-CB64-4C8D-B7CA-9B2ACDDBC9C1}" destId="{1AA7F3B8-394E-4B43-B668-53A9A1048F23}" srcOrd="0" destOrd="0" parTransId="{B1503D21-C627-402F-BD28-57350D812B53}" sibTransId="{CDD6AFA6-98CD-4264-BF43-4251575B9E17}"/>
    <dgm:cxn modelId="{75028DCA-DAE5-4FB3-9BFF-5312301C210B}" type="presOf" srcId="{D926DE33-DFB4-46F5-9D8F-9D40C8938F84}" destId="{15E00466-30DD-46C7-A06D-A2378F127AF4}" srcOrd="1" destOrd="0" presId="urn:microsoft.com/office/officeart/2005/8/layout/orgChart1"/>
    <dgm:cxn modelId="{CC09BFCB-8DE1-484D-99A6-95051F40068F}" type="presOf" srcId="{9358C19E-0EB4-4576-B778-29A57959C360}" destId="{880CC0D1-95D8-45FA-9CED-02573F185C62}" srcOrd="0" destOrd="0" presId="urn:microsoft.com/office/officeart/2005/8/layout/orgChart1"/>
    <dgm:cxn modelId="{3C6517CD-A190-4BA3-9BB9-E6A0955E9D53}" type="presOf" srcId="{18BB525C-62B9-4511-BB6A-7875ACAD39C9}" destId="{75D2C21B-D61A-4A3D-B3CC-2360CA943AB8}" srcOrd="0" destOrd="0" presId="urn:microsoft.com/office/officeart/2005/8/layout/orgChart1"/>
    <dgm:cxn modelId="{AA76B7CE-5B9B-4614-923F-E416BBA0A39A}" type="presOf" srcId="{A0949D85-ADCE-4FB7-AAF5-E642CC099875}" destId="{79C40235-4FB3-4604-A9E3-7DA4197A92ED}" srcOrd="0" destOrd="0" presId="urn:microsoft.com/office/officeart/2005/8/layout/orgChart1"/>
    <dgm:cxn modelId="{7028A2D0-0AD1-45C8-B0DE-5BDBCAB522B7}" type="presOf" srcId="{8CECAB7F-6934-4EEF-9D39-3991D8B8E2AA}" destId="{F65657CA-4C55-4065-8DE8-937320006BAD}" srcOrd="1" destOrd="0" presId="urn:microsoft.com/office/officeart/2005/8/layout/orgChart1"/>
    <dgm:cxn modelId="{D46211D1-B919-4E9F-ADA1-5F59BFC90166}" type="presOf" srcId="{578D08C7-2A77-4BF1-A408-7F7EBAB159AD}" destId="{3B72F0A8-2AC9-4C8D-A837-5439BF2DBAF3}" srcOrd="1" destOrd="0" presId="urn:microsoft.com/office/officeart/2005/8/layout/orgChart1"/>
    <dgm:cxn modelId="{97AA77D1-D2B5-4A1D-95F3-616F34A7A60B}" type="presOf" srcId="{F906E429-47FD-4126-B7F6-F18290E73A7A}" destId="{D1B462FF-AD1B-4C2C-AE08-B5A72989ECC1}" srcOrd="1" destOrd="0" presId="urn:microsoft.com/office/officeart/2005/8/layout/orgChart1"/>
    <dgm:cxn modelId="{C7C18AD1-D692-48D0-8C0E-07F4FEBCAE4A}" type="presOf" srcId="{63242251-7C10-4650-BF62-55F3CA76A8FB}" destId="{BEAA3409-17EE-4822-A9CD-9FF4C518D27F}" srcOrd="1" destOrd="0" presId="urn:microsoft.com/office/officeart/2005/8/layout/orgChart1"/>
    <dgm:cxn modelId="{3519FAD2-FC05-4E7C-886A-CDA05D8E8B4D}" srcId="{A6D5C230-57DA-46A8-AC1F-38B1EF460376}" destId="{4093AEC0-4031-4778-A32B-0783726EA38E}" srcOrd="0" destOrd="0" parTransId="{D6B62281-121B-49C0-8F88-7FBD0EF13AF6}" sibTransId="{7A3022CF-3219-4044-83E0-6F6495497C7A}"/>
    <dgm:cxn modelId="{B26A40D3-2C83-417E-B662-56E374F484C3}" type="presOf" srcId="{72AF973C-8700-4917-9B2B-B4E37D7CC958}" destId="{637DD884-1055-46B8-82E2-5F3ADDE99B13}" srcOrd="0" destOrd="0" presId="urn:microsoft.com/office/officeart/2005/8/layout/orgChart1"/>
    <dgm:cxn modelId="{E6CDB4D3-3936-44DF-B649-F365F82AAC23}" type="presOf" srcId="{51FACAE9-CF0F-4891-B4F3-9F4E680E457C}" destId="{AC98CBDE-1D02-4F52-89DC-5D308166E15D}" srcOrd="0" destOrd="0" presId="urn:microsoft.com/office/officeart/2005/8/layout/orgChart1"/>
    <dgm:cxn modelId="{ABCA37D4-8EB1-4A06-89FD-8E5871C3987C}" type="presOf" srcId="{9D940AEE-F145-477F-9877-9C20CE97F30C}" destId="{8686045F-34EA-4D30-9298-2D87D6AAE98B}" srcOrd="0" destOrd="0" presId="urn:microsoft.com/office/officeart/2005/8/layout/orgChart1"/>
    <dgm:cxn modelId="{9FF047D4-8C47-4D2F-AAA6-4312141E7F41}" type="presOf" srcId="{BCDAABEB-12DF-4527-ACF3-F09C63D9C445}" destId="{C356A6DE-70CC-45B4-9AE0-DC88F33AE435}" srcOrd="1" destOrd="0" presId="urn:microsoft.com/office/officeart/2005/8/layout/orgChart1"/>
    <dgm:cxn modelId="{E34D28D7-65AF-4C4D-8FAA-01C51AB7FC6E}" type="presOf" srcId="{7D1E238A-6A06-4609-BBF9-012EF51E985E}" destId="{A542CB40-FACA-405C-B4EE-6A20B1271A7D}" srcOrd="1" destOrd="0" presId="urn:microsoft.com/office/officeart/2005/8/layout/orgChart1"/>
    <dgm:cxn modelId="{7A247FD9-C1A2-44E9-AD14-340B09771AA7}" type="presOf" srcId="{63242251-7C10-4650-BF62-55F3CA76A8FB}" destId="{84E5B6B9-3C4B-40F9-AFEB-663A29722605}" srcOrd="0" destOrd="0" presId="urn:microsoft.com/office/officeart/2005/8/layout/orgChart1"/>
    <dgm:cxn modelId="{3CC022DA-611D-4BBD-B6B1-E700CBD14A63}" type="presOf" srcId="{9233D789-2F81-490C-92FA-C7509A8D2D57}" destId="{D7E1DEA3-8AEF-4C47-84FC-67E081A378F7}" srcOrd="0" destOrd="0" presId="urn:microsoft.com/office/officeart/2005/8/layout/orgChart1"/>
    <dgm:cxn modelId="{7AA3CCDA-F1A2-4291-969B-8B12EFA7EF8C}" srcId="{9233D789-2F81-490C-92FA-C7509A8D2D57}" destId="{63242251-7C10-4650-BF62-55F3CA76A8FB}" srcOrd="3" destOrd="0" parTransId="{B9C0C5D1-A20B-465C-9D0B-0B302EF101C4}" sibTransId="{D138DE80-3663-4060-B643-BFD8EF0E5220}"/>
    <dgm:cxn modelId="{D5DE02DE-25C9-4105-99B3-2370B0359813}" type="presOf" srcId="{2AFC9CBC-0B98-4A95-923E-5CFB44F92AEF}" destId="{C2336C95-EABE-438A-8A89-AF2D140F6448}" srcOrd="0" destOrd="0" presId="urn:microsoft.com/office/officeart/2005/8/layout/orgChart1"/>
    <dgm:cxn modelId="{A92F08DE-78DF-4C24-9D10-3C198E308883}" type="presOf" srcId="{6819D2AC-DA8D-4215-A3E2-849B72C1D7F9}" destId="{EE8F775E-C835-4CE8-B2B8-38C9B81AC3B2}" srcOrd="0" destOrd="0" presId="urn:microsoft.com/office/officeart/2005/8/layout/orgChart1"/>
    <dgm:cxn modelId="{17A310DE-C837-418D-812D-EFF073A49317}" type="presOf" srcId="{3D7AADBA-CB64-4C8D-B7CA-9B2ACDDBC9C1}" destId="{D7177610-B821-4C65-B989-19ABE486D746}" srcOrd="1" destOrd="0" presId="urn:microsoft.com/office/officeart/2005/8/layout/orgChart1"/>
    <dgm:cxn modelId="{97CB54DE-6C86-4E40-A5CE-67F0BA6734E0}" type="presOf" srcId="{6AA40874-08FF-4F8C-9E4E-7EF1A6E21E23}" destId="{2CA382CF-8010-40ED-8A1D-73A7D650731C}" srcOrd="0" destOrd="0" presId="urn:microsoft.com/office/officeart/2005/8/layout/orgChart1"/>
    <dgm:cxn modelId="{497DA2DE-F564-4EFA-920A-B52E0AAC2AC7}" srcId="{9233D789-2F81-490C-92FA-C7509A8D2D57}" destId="{D87D7B88-DA26-4CCE-84DA-FDB28B274955}" srcOrd="0" destOrd="0" parTransId="{E6391B95-117A-4117-ACE4-6FAA987050DF}" sibTransId="{D9104699-330D-445F-9AA1-AA252984692A}"/>
    <dgm:cxn modelId="{DA1750E1-7236-4AF7-9FEB-13285CB9D05D}" srcId="{847E4C75-A63A-4478-9EFA-8310D6B5D68B}" destId="{A0949D85-ADCE-4FB7-AAF5-E642CC099875}" srcOrd="0" destOrd="0" parTransId="{E1DF787F-67E7-48F9-A0A9-D3E3FDE65334}" sibTransId="{47BD6716-B845-452F-AE8A-88158A6977C8}"/>
    <dgm:cxn modelId="{3FF6B5E1-3715-49EB-BCDB-EC1B0029221B}" type="presOf" srcId="{17F507E4-2FBC-423C-861E-F364DEC51D7F}" destId="{EE628807-1EE6-446B-9E7F-658331A8D3EE}" srcOrd="0" destOrd="0" presId="urn:microsoft.com/office/officeart/2005/8/layout/orgChart1"/>
    <dgm:cxn modelId="{4B40C8E8-1F6D-410E-8090-DFB309762E90}" type="presOf" srcId="{847E4C75-A63A-4478-9EFA-8310D6B5D68B}" destId="{EB23A0A9-0DCA-40EC-89C6-1AC1FA2314EA}" srcOrd="0" destOrd="0" presId="urn:microsoft.com/office/officeart/2005/8/layout/orgChart1"/>
    <dgm:cxn modelId="{31F5AEE9-41CC-4102-B704-CD5B07C12BF2}" srcId="{B54BB638-263B-41CB-B28B-0C45F2112E5E}" destId="{F906E429-47FD-4126-B7F6-F18290E73A7A}" srcOrd="0" destOrd="0" parTransId="{1AF9C9BE-C40B-4260-BD52-C98948D1BBE5}" sibTransId="{28FAE63D-1196-4CA0-8C2B-8B47B11C45FA}"/>
    <dgm:cxn modelId="{BD6784EA-07E2-4168-B80F-C55AEAEEE42E}" type="presOf" srcId="{48CB329A-BC7B-420D-A1BA-877336A129F6}" destId="{D3C280F5-A77D-4E53-A485-C2018A68AA9F}" srcOrd="1" destOrd="0" presId="urn:microsoft.com/office/officeart/2005/8/layout/orgChart1"/>
    <dgm:cxn modelId="{95C3F9EB-EC2F-44C3-95D3-93BC0E7F5D6C}" type="presOf" srcId="{E6391B95-117A-4117-ACE4-6FAA987050DF}" destId="{81E44BEC-D310-466A-B562-0AEA072DD64D}" srcOrd="0" destOrd="0" presId="urn:microsoft.com/office/officeart/2005/8/layout/orgChart1"/>
    <dgm:cxn modelId="{E861AAEC-FA33-40B1-AE7A-58027D7957C6}" type="presOf" srcId="{B3292B6D-92BE-4A12-AF14-AF44AFAA1404}" destId="{81167B47-BEEC-43A5-A4D9-5C428D2231CD}" srcOrd="0" destOrd="0" presId="urn:microsoft.com/office/officeart/2005/8/layout/orgChart1"/>
    <dgm:cxn modelId="{1DD0C1ED-457F-4AB6-B023-04B06304AE05}" type="presOf" srcId="{849E674F-D7D6-4FF1-B03D-DBA043226AC9}" destId="{9FB22C9D-7D0E-441D-987A-35FCA56042E7}" srcOrd="0" destOrd="0" presId="urn:microsoft.com/office/officeart/2005/8/layout/orgChart1"/>
    <dgm:cxn modelId="{6C4771EF-980A-411A-863D-9D803C868569}" type="presOf" srcId="{5C21467B-300A-40EF-AAC3-C904DE7D8678}" destId="{F4FF98C3-A29E-40BC-80D8-582EFA16A949}" srcOrd="0" destOrd="0" presId="urn:microsoft.com/office/officeart/2005/8/layout/orgChart1"/>
    <dgm:cxn modelId="{0FB094F1-EE9C-4FF3-8CE0-AE4BB555C501}" srcId="{8CECAB7F-6934-4EEF-9D39-3991D8B8E2AA}" destId="{E855C2D4-BFE2-4D3E-ABD0-C40451403532}" srcOrd="0" destOrd="0" parTransId="{5BB1C15C-C6A3-4937-9D2F-6C86E1D1763F}" sibTransId="{BA8CA982-771D-4441-B41F-E7C5CB5426BC}"/>
    <dgm:cxn modelId="{67996EF5-7795-431F-8581-BF0F0E179D07}" type="presOf" srcId="{336BB7EB-B026-4CD8-9C0C-C4E2BCB79006}" destId="{133349C5-CF84-40B6-B92A-8C39C06308BB}" srcOrd="1" destOrd="0" presId="urn:microsoft.com/office/officeart/2005/8/layout/orgChart1"/>
    <dgm:cxn modelId="{B3995FF6-06EC-4098-8B7E-A9E419D5FE38}" srcId="{1AA7F3B8-394E-4B43-B668-53A9A1048F23}" destId="{1EB98B43-5525-4FCF-80DA-1954C4D01458}" srcOrd="0" destOrd="0" parTransId="{64CCF6AA-0C74-4ED8-8CED-DA508D195347}" sibTransId="{31290C13-EABD-4EBE-82AB-215D1D069B81}"/>
    <dgm:cxn modelId="{75874AF8-C842-4E02-8507-B18F23318618}" srcId="{9D940AEE-F145-477F-9877-9C20CE97F30C}" destId="{2F08D9F5-E6EB-4447-B264-FE9C27961413}" srcOrd="0" destOrd="0" parTransId="{C8E0B084-BE63-4842-BB0C-812D03D10D11}" sibTransId="{35F0EA15-D419-4F1A-8AD2-2924769A474D}"/>
    <dgm:cxn modelId="{1D062CF9-1D36-4B83-BD7B-83E83F44A48D}" srcId="{71B41A63-B0C8-4F9A-A548-E56DCB9BE0ED}" destId="{DBCA822C-AA32-4DB0-9B54-6C50EEAEECD5}" srcOrd="1" destOrd="0" parTransId="{9358C19E-0EB4-4576-B778-29A57959C360}" sibTransId="{FE53D6C7-5375-4FB9-B506-76B8E11BC395}"/>
    <dgm:cxn modelId="{B3E0C0F9-1960-49E4-87EB-AD24C9941C30}" type="presOf" srcId="{B6B19104-24E4-478E-B768-0801F7AA9C85}" destId="{A7845B68-27F0-46DB-9D60-5B981A8711EB}" srcOrd="0" destOrd="0" presId="urn:microsoft.com/office/officeart/2005/8/layout/orgChart1"/>
    <dgm:cxn modelId="{C14659FA-A26A-47CD-8E9E-6105E9BD4717}" type="presOf" srcId="{B54BB638-263B-41CB-B28B-0C45F2112E5E}" destId="{2FD1421C-5915-4012-ADC0-555BCEE639D7}" srcOrd="0" destOrd="0" presId="urn:microsoft.com/office/officeart/2005/8/layout/orgChart1"/>
    <dgm:cxn modelId="{C4719BFE-CC42-49FD-A1B5-0751CF90C128}" type="presOf" srcId="{E205FC0B-AB7E-4869-A758-423E4266E06A}" destId="{A31C7359-A5AA-4F28-8E4E-95E57EA44681}" srcOrd="0" destOrd="0" presId="urn:microsoft.com/office/officeart/2005/8/layout/orgChart1"/>
    <dgm:cxn modelId="{E5CA40FA-5B25-4040-A8AF-A98E5AD94F65}" type="presParOf" srcId="{2FD1421C-5915-4012-ADC0-555BCEE639D7}" destId="{93DA157B-30E1-409B-9A98-C87F22211928}" srcOrd="0" destOrd="0" presId="urn:microsoft.com/office/officeart/2005/8/layout/orgChart1"/>
    <dgm:cxn modelId="{C190D57B-D778-427A-9AC6-F5962CB87FAD}" type="presParOf" srcId="{93DA157B-30E1-409B-9A98-C87F22211928}" destId="{EBDAAD30-1126-4B7B-BBF5-BFCBE1BE5BF9}" srcOrd="0" destOrd="0" presId="urn:microsoft.com/office/officeart/2005/8/layout/orgChart1"/>
    <dgm:cxn modelId="{03540E23-6306-4F7D-B4A9-5D60D9A6F249}" type="presParOf" srcId="{EBDAAD30-1126-4B7B-BBF5-BFCBE1BE5BF9}" destId="{3781E3BC-8B36-4F53-B18A-8B7ACBEF6F53}" srcOrd="0" destOrd="0" presId="urn:microsoft.com/office/officeart/2005/8/layout/orgChart1"/>
    <dgm:cxn modelId="{871F2811-D0B0-4FFE-93EA-2121B32AAE83}" type="presParOf" srcId="{EBDAAD30-1126-4B7B-BBF5-BFCBE1BE5BF9}" destId="{D1B462FF-AD1B-4C2C-AE08-B5A72989ECC1}" srcOrd="1" destOrd="0" presId="urn:microsoft.com/office/officeart/2005/8/layout/orgChart1"/>
    <dgm:cxn modelId="{71D5F8CC-1E69-433C-91CA-47BF1D374453}" type="presParOf" srcId="{93DA157B-30E1-409B-9A98-C87F22211928}" destId="{F288B595-AEF3-4B13-BC60-09F355165E4C}" srcOrd="1" destOrd="0" presId="urn:microsoft.com/office/officeart/2005/8/layout/orgChart1"/>
    <dgm:cxn modelId="{B1AA92EA-75DC-4D72-B4BB-A886360E15BD}" type="presParOf" srcId="{F288B595-AEF3-4B13-BC60-09F355165E4C}" destId="{0E7D7794-1CF4-460B-B70B-3290CDC7A4DF}" srcOrd="0" destOrd="0" presId="urn:microsoft.com/office/officeart/2005/8/layout/orgChart1"/>
    <dgm:cxn modelId="{E1A32012-0D34-4838-BBF2-70C9F705854D}" type="presParOf" srcId="{F288B595-AEF3-4B13-BC60-09F355165E4C}" destId="{F2C0A652-8C50-4C0E-8C98-8B8BE4F31554}" srcOrd="1" destOrd="0" presId="urn:microsoft.com/office/officeart/2005/8/layout/orgChart1"/>
    <dgm:cxn modelId="{EB58824F-38F8-474E-A156-5CA570D7F581}" type="presParOf" srcId="{F2C0A652-8C50-4C0E-8C98-8B8BE4F31554}" destId="{7D401AAC-A2E9-4CC8-9BFD-FBB0716A42C2}" srcOrd="0" destOrd="0" presId="urn:microsoft.com/office/officeart/2005/8/layout/orgChart1"/>
    <dgm:cxn modelId="{90D65553-F160-42EA-8B1C-90E135F578CD}" type="presParOf" srcId="{7D401AAC-A2E9-4CC8-9BFD-FBB0716A42C2}" destId="{62A7C3B3-31C0-4A5C-835F-5A04B259899F}" srcOrd="0" destOrd="0" presId="urn:microsoft.com/office/officeart/2005/8/layout/orgChart1"/>
    <dgm:cxn modelId="{ED1ABC9D-8C0B-4E72-93C3-44A3793F8BE8}" type="presParOf" srcId="{7D401AAC-A2E9-4CC8-9BFD-FBB0716A42C2}" destId="{F1FFBB70-406D-4497-B09C-4B3CAEEB90B4}" srcOrd="1" destOrd="0" presId="urn:microsoft.com/office/officeart/2005/8/layout/orgChart1"/>
    <dgm:cxn modelId="{B5F0625D-5608-4ED9-AAB2-0AE2E3E98852}" type="presParOf" srcId="{F2C0A652-8C50-4C0E-8C98-8B8BE4F31554}" destId="{70B147BE-2B19-42A8-B891-0886FF51EA01}" srcOrd="1" destOrd="0" presId="urn:microsoft.com/office/officeart/2005/8/layout/orgChart1"/>
    <dgm:cxn modelId="{58A09D6C-1F27-46D0-95DA-2B7C6677FA02}" type="presParOf" srcId="{70B147BE-2B19-42A8-B891-0886FF51EA01}" destId="{AC98CBDE-1D02-4F52-89DC-5D308166E15D}" srcOrd="0" destOrd="0" presId="urn:microsoft.com/office/officeart/2005/8/layout/orgChart1"/>
    <dgm:cxn modelId="{EE05938A-53A9-467A-9A21-D613FC77D6D4}" type="presParOf" srcId="{70B147BE-2B19-42A8-B891-0886FF51EA01}" destId="{3E368FD5-9122-4526-A26C-DD85DEA25DB2}" srcOrd="1" destOrd="0" presId="urn:microsoft.com/office/officeart/2005/8/layout/orgChart1"/>
    <dgm:cxn modelId="{A87FFBBF-9863-41C0-B642-787DED57D721}" type="presParOf" srcId="{3E368FD5-9122-4526-A26C-DD85DEA25DB2}" destId="{2376D7F6-DC64-4740-AB39-BD22ADD86F5B}" srcOrd="0" destOrd="0" presId="urn:microsoft.com/office/officeart/2005/8/layout/orgChart1"/>
    <dgm:cxn modelId="{0EC5B433-B991-42B1-8C88-776524AA1362}" type="presParOf" srcId="{2376D7F6-DC64-4740-AB39-BD22ADD86F5B}" destId="{793B43AC-8FB0-4D35-8670-EA16DEC27DD0}" srcOrd="0" destOrd="0" presId="urn:microsoft.com/office/officeart/2005/8/layout/orgChart1"/>
    <dgm:cxn modelId="{07610C88-F102-432A-88BD-1A08E615BFA0}" type="presParOf" srcId="{2376D7F6-DC64-4740-AB39-BD22ADD86F5B}" destId="{F65657CA-4C55-4065-8DE8-937320006BAD}" srcOrd="1" destOrd="0" presId="urn:microsoft.com/office/officeart/2005/8/layout/orgChart1"/>
    <dgm:cxn modelId="{9D2EC23B-CDFF-4B6E-9AF7-F2ED3F91B33B}" type="presParOf" srcId="{3E368FD5-9122-4526-A26C-DD85DEA25DB2}" destId="{F41A2C43-0DC9-48F1-AA12-103CEE0F2E43}" srcOrd="1" destOrd="0" presId="urn:microsoft.com/office/officeart/2005/8/layout/orgChart1"/>
    <dgm:cxn modelId="{1D828E5A-E507-457B-B0C7-FEE13B48537F}" type="presParOf" srcId="{F41A2C43-0DC9-48F1-AA12-103CEE0F2E43}" destId="{4D9DC40E-250B-45C3-8009-66DD097C4D56}" srcOrd="0" destOrd="0" presId="urn:microsoft.com/office/officeart/2005/8/layout/orgChart1"/>
    <dgm:cxn modelId="{3A75A3C7-4191-4E45-BAFE-9A277D7794E1}" type="presParOf" srcId="{F41A2C43-0DC9-48F1-AA12-103CEE0F2E43}" destId="{1547F303-6F13-4C14-ABF2-943DC1A5F032}" srcOrd="1" destOrd="0" presId="urn:microsoft.com/office/officeart/2005/8/layout/orgChart1"/>
    <dgm:cxn modelId="{D22821E7-BC18-4590-B7E9-3AF993DCEF48}" type="presParOf" srcId="{1547F303-6F13-4C14-ABF2-943DC1A5F032}" destId="{36A4BF9E-4AA9-46CC-AAB4-510414D5F30D}" srcOrd="0" destOrd="0" presId="urn:microsoft.com/office/officeart/2005/8/layout/orgChart1"/>
    <dgm:cxn modelId="{F0ECD037-D9B4-4AC3-820A-5A4004DC0B1C}" type="presParOf" srcId="{36A4BF9E-4AA9-46CC-AAB4-510414D5F30D}" destId="{DDC98A24-162B-4F7F-97A0-2B2B5A599D46}" srcOrd="0" destOrd="0" presId="urn:microsoft.com/office/officeart/2005/8/layout/orgChart1"/>
    <dgm:cxn modelId="{3489034D-E805-490E-9A0B-ECE500E83CFF}" type="presParOf" srcId="{36A4BF9E-4AA9-46CC-AAB4-510414D5F30D}" destId="{FEF0CB31-35D3-4E43-965D-A0006D3FC62F}" srcOrd="1" destOrd="0" presId="urn:microsoft.com/office/officeart/2005/8/layout/orgChart1"/>
    <dgm:cxn modelId="{B62B55C1-9D17-448F-B42E-8395F9A022C2}" type="presParOf" srcId="{1547F303-6F13-4C14-ABF2-943DC1A5F032}" destId="{320FFBAA-66DE-47C2-A178-422794527108}" srcOrd="1" destOrd="0" presId="urn:microsoft.com/office/officeart/2005/8/layout/orgChart1"/>
    <dgm:cxn modelId="{CD7FE837-B610-4669-ACBB-761B6C58F0E1}" type="presParOf" srcId="{1547F303-6F13-4C14-ABF2-943DC1A5F032}" destId="{C063BF70-6BCB-45B8-88EF-96DE2C2D00DC}" srcOrd="2" destOrd="0" presId="urn:microsoft.com/office/officeart/2005/8/layout/orgChart1"/>
    <dgm:cxn modelId="{CF791C60-00D8-4516-901F-718B0C6809A9}" type="presParOf" srcId="{F41A2C43-0DC9-48F1-AA12-103CEE0F2E43}" destId="{26D138C9-057D-45F6-B623-44F5ED28970A}" srcOrd="2" destOrd="0" presId="urn:microsoft.com/office/officeart/2005/8/layout/orgChart1"/>
    <dgm:cxn modelId="{7526E9B9-3B44-47D0-9C5F-738D4E90E154}" type="presParOf" srcId="{F41A2C43-0DC9-48F1-AA12-103CEE0F2E43}" destId="{E5020814-57B1-489B-9A4C-DD7D887F4B00}" srcOrd="3" destOrd="0" presId="urn:microsoft.com/office/officeart/2005/8/layout/orgChart1"/>
    <dgm:cxn modelId="{ACCA0DAF-2249-4171-AF16-6DD67F29F76E}" type="presParOf" srcId="{E5020814-57B1-489B-9A4C-DD7D887F4B00}" destId="{A1F616E2-A2F6-4D54-8860-8DCB91A4EBCA}" srcOrd="0" destOrd="0" presId="urn:microsoft.com/office/officeart/2005/8/layout/orgChart1"/>
    <dgm:cxn modelId="{83D1E131-E15A-494C-A77D-BFBDAE7B9FB8}" type="presParOf" srcId="{A1F616E2-A2F6-4D54-8860-8DCB91A4EBCA}" destId="{D53CD2DD-7470-471C-A009-593D409F13A7}" srcOrd="0" destOrd="0" presId="urn:microsoft.com/office/officeart/2005/8/layout/orgChart1"/>
    <dgm:cxn modelId="{30383D23-BF6F-4727-A20E-72701715DB9A}" type="presParOf" srcId="{A1F616E2-A2F6-4D54-8860-8DCB91A4EBCA}" destId="{D3C280F5-A77D-4E53-A485-C2018A68AA9F}" srcOrd="1" destOrd="0" presId="urn:microsoft.com/office/officeart/2005/8/layout/orgChart1"/>
    <dgm:cxn modelId="{F05E3AE2-F8BC-4CEF-9303-AE864269C1B2}" type="presParOf" srcId="{E5020814-57B1-489B-9A4C-DD7D887F4B00}" destId="{8F888129-FBBE-4F7D-B79A-49042271EF17}" srcOrd="1" destOrd="0" presId="urn:microsoft.com/office/officeart/2005/8/layout/orgChart1"/>
    <dgm:cxn modelId="{0B08E039-195F-4CAF-A86B-9341D7F3CD7A}" type="presParOf" srcId="{E5020814-57B1-489B-9A4C-DD7D887F4B00}" destId="{144E5DE1-9625-45F3-B912-1D5CA60A62DE}" srcOrd="2" destOrd="0" presId="urn:microsoft.com/office/officeart/2005/8/layout/orgChart1"/>
    <dgm:cxn modelId="{A308DBF2-5FD3-4C87-A886-F6BC6BADA184}" type="presParOf" srcId="{F41A2C43-0DC9-48F1-AA12-103CEE0F2E43}" destId="{161A78B6-5506-4DB1-8898-D8A3902CDBA3}" srcOrd="4" destOrd="0" presId="urn:microsoft.com/office/officeart/2005/8/layout/orgChart1"/>
    <dgm:cxn modelId="{2757AB74-309E-4FDB-AC71-1699BF77B1ED}" type="presParOf" srcId="{F41A2C43-0DC9-48F1-AA12-103CEE0F2E43}" destId="{33DCE5F3-BC6B-4464-B674-B43224BC2906}" srcOrd="5" destOrd="0" presId="urn:microsoft.com/office/officeart/2005/8/layout/orgChart1"/>
    <dgm:cxn modelId="{403E6DED-A0B8-4D14-AD4D-775EC4227285}" type="presParOf" srcId="{33DCE5F3-BC6B-4464-B674-B43224BC2906}" destId="{71ADAD58-A25F-415D-AEC5-80959CC05605}" srcOrd="0" destOrd="0" presId="urn:microsoft.com/office/officeart/2005/8/layout/orgChart1"/>
    <dgm:cxn modelId="{33920861-0B87-485C-9E79-D613D8080539}" type="presParOf" srcId="{71ADAD58-A25F-415D-AEC5-80959CC05605}" destId="{48CE2C6B-F803-47F1-98EF-D7F06CFDFF60}" srcOrd="0" destOrd="0" presId="urn:microsoft.com/office/officeart/2005/8/layout/orgChart1"/>
    <dgm:cxn modelId="{5177B642-050B-498B-B42D-F49368DBF077}" type="presParOf" srcId="{71ADAD58-A25F-415D-AEC5-80959CC05605}" destId="{A1539FCA-5E2A-4679-AE5F-B30711BFEA29}" srcOrd="1" destOrd="0" presId="urn:microsoft.com/office/officeart/2005/8/layout/orgChart1"/>
    <dgm:cxn modelId="{DAF823C1-4B2C-4BF8-92F7-6F6A423F529A}" type="presParOf" srcId="{33DCE5F3-BC6B-4464-B674-B43224BC2906}" destId="{420E30CB-9416-4381-A1BA-FD8885CBBB12}" srcOrd="1" destOrd="0" presId="urn:microsoft.com/office/officeart/2005/8/layout/orgChart1"/>
    <dgm:cxn modelId="{D8A0866E-26DD-497F-8142-70CC5B01E1FE}" type="presParOf" srcId="{33DCE5F3-BC6B-4464-B674-B43224BC2906}" destId="{0254ECFB-F3C3-4E3E-A9D4-2B2D093E7CF0}" srcOrd="2" destOrd="0" presId="urn:microsoft.com/office/officeart/2005/8/layout/orgChart1"/>
    <dgm:cxn modelId="{7CBAAD10-AB3C-4471-A046-36E2B84B889B}" type="presParOf" srcId="{F41A2C43-0DC9-48F1-AA12-103CEE0F2E43}" destId="{C2336C95-EABE-438A-8A89-AF2D140F6448}" srcOrd="6" destOrd="0" presId="urn:microsoft.com/office/officeart/2005/8/layout/orgChart1"/>
    <dgm:cxn modelId="{D4E22F81-737E-4F40-A9C7-DDC9CB3F536E}" type="presParOf" srcId="{F41A2C43-0DC9-48F1-AA12-103CEE0F2E43}" destId="{A42ADBDF-6A02-46BB-827B-DDFA12FD5298}" srcOrd="7" destOrd="0" presId="urn:microsoft.com/office/officeart/2005/8/layout/orgChart1"/>
    <dgm:cxn modelId="{3689308F-2398-4A11-9AAE-8BC4566071FC}" type="presParOf" srcId="{A42ADBDF-6A02-46BB-827B-DDFA12FD5298}" destId="{8A37AA34-028D-4069-B3C1-7CB250460E40}" srcOrd="0" destOrd="0" presId="urn:microsoft.com/office/officeart/2005/8/layout/orgChart1"/>
    <dgm:cxn modelId="{D01790E9-61E3-4D35-90DF-41665B217550}" type="presParOf" srcId="{8A37AA34-028D-4069-B3C1-7CB250460E40}" destId="{CF65BC94-626D-4E99-B545-DFAA510AAAEA}" srcOrd="0" destOrd="0" presId="urn:microsoft.com/office/officeart/2005/8/layout/orgChart1"/>
    <dgm:cxn modelId="{7F99BB89-911F-41C3-AE7B-62947BBA441B}" type="presParOf" srcId="{8A37AA34-028D-4069-B3C1-7CB250460E40}" destId="{3A3FAB6E-2593-4C00-B45C-1803ED4812CF}" srcOrd="1" destOrd="0" presId="urn:microsoft.com/office/officeart/2005/8/layout/orgChart1"/>
    <dgm:cxn modelId="{CE60858A-67AC-4459-B7C2-6A7C5F562261}" type="presParOf" srcId="{A42ADBDF-6A02-46BB-827B-DDFA12FD5298}" destId="{5CBD208A-E668-47D7-A96A-0D156F169EFC}" srcOrd="1" destOrd="0" presId="urn:microsoft.com/office/officeart/2005/8/layout/orgChart1"/>
    <dgm:cxn modelId="{CDDC16FF-23F2-41F1-8F6F-E8E561016DB9}" type="presParOf" srcId="{A42ADBDF-6A02-46BB-827B-DDFA12FD5298}" destId="{02651B79-A47F-430D-9EAF-0E78E78A7EF2}" srcOrd="2" destOrd="0" presId="urn:microsoft.com/office/officeart/2005/8/layout/orgChart1"/>
    <dgm:cxn modelId="{A450CC85-F6A0-41F2-8536-8C10722744C1}" type="presParOf" srcId="{3E368FD5-9122-4526-A26C-DD85DEA25DB2}" destId="{23AA9D5C-57F5-442E-B5E4-14DF30B1F51F}" srcOrd="2" destOrd="0" presId="urn:microsoft.com/office/officeart/2005/8/layout/orgChart1"/>
    <dgm:cxn modelId="{B757E846-2A9C-493C-90D1-0EA60D6A8BEF}" type="presParOf" srcId="{70B147BE-2B19-42A8-B891-0886FF51EA01}" destId="{CC1253B4-7E4C-4522-98DC-3CB27F776B3A}" srcOrd="2" destOrd="0" presId="urn:microsoft.com/office/officeart/2005/8/layout/orgChart1"/>
    <dgm:cxn modelId="{56DB45E1-3160-4F67-A86F-632FF336B135}" type="presParOf" srcId="{70B147BE-2B19-42A8-B891-0886FF51EA01}" destId="{3E19C719-049D-4E9F-BCC0-BA83E6C0E3AA}" srcOrd="3" destOrd="0" presId="urn:microsoft.com/office/officeart/2005/8/layout/orgChart1"/>
    <dgm:cxn modelId="{8145D931-E2AB-4CDB-8CF0-3AB281358C9F}" type="presParOf" srcId="{3E19C719-049D-4E9F-BCC0-BA83E6C0E3AA}" destId="{4D0985FB-593E-464C-A3F5-1126175D609D}" srcOrd="0" destOrd="0" presId="urn:microsoft.com/office/officeart/2005/8/layout/orgChart1"/>
    <dgm:cxn modelId="{273AFFF6-C215-4E8A-9B3F-A127D32641D9}" type="presParOf" srcId="{4D0985FB-593E-464C-A3F5-1126175D609D}" destId="{EE8F775E-C835-4CE8-B2B8-38C9B81AC3B2}" srcOrd="0" destOrd="0" presId="urn:microsoft.com/office/officeart/2005/8/layout/orgChart1"/>
    <dgm:cxn modelId="{A36556A7-7ED4-4DC3-A338-7585959EB594}" type="presParOf" srcId="{4D0985FB-593E-464C-A3F5-1126175D609D}" destId="{45123B79-BC38-4D67-BA7B-5492E1776BE4}" srcOrd="1" destOrd="0" presId="urn:microsoft.com/office/officeart/2005/8/layout/orgChart1"/>
    <dgm:cxn modelId="{6C76059B-531B-42F9-9740-4358548A627B}" type="presParOf" srcId="{3E19C719-049D-4E9F-BCC0-BA83E6C0E3AA}" destId="{598CAEF2-5E77-4ED5-9BFA-77EECA1E5D76}" srcOrd="1" destOrd="0" presId="urn:microsoft.com/office/officeart/2005/8/layout/orgChart1"/>
    <dgm:cxn modelId="{6A053BE2-AD20-4634-B060-F85DEBCD8D45}" type="presParOf" srcId="{598CAEF2-5E77-4ED5-9BFA-77EECA1E5D76}" destId="{688C3FEE-D34E-45F6-B5EB-18D9761FB725}" srcOrd="0" destOrd="0" presId="urn:microsoft.com/office/officeart/2005/8/layout/orgChart1"/>
    <dgm:cxn modelId="{5A6B1132-CB49-471C-9E19-24240F6B939C}" type="presParOf" srcId="{598CAEF2-5E77-4ED5-9BFA-77EECA1E5D76}" destId="{A274C91B-509C-41FD-A71E-E0F01893D614}" srcOrd="1" destOrd="0" presId="urn:microsoft.com/office/officeart/2005/8/layout/orgChart1"/>
    <dgm:cxn modelId="{6BE5D260-9AD1-4CEC-B7C4-0B1E03186553}" type="presParOf" srcId="{A274C91B-509C-41FD-A71E-E0F01893D614}" destId="{D476EE43-FBA2-4FA0-AB0F-6E166F7EDD95}" srcOrd="0" destOrd="0" presId="urn:microsoft.com/office/officeart/2005/8/layout/orgChart1"/>
    <dgm:cxn modelId="{0E2AC8BD-976A-4778-BFB2-EBD85477A4A0}" type="presParOf" srcId="{D476EE43-FBA2-4FA0-AB0F-6E166F7EDD95}" destId="{0DEBAB12-EA5C-4848-A7F8-0838018125CD}" srcOrd="0" destOrd="0" presId="urn:microsoft.com/office/officeart/2005/8/layout/orgChart1"/>
    <dgm:cxn modelId="{336C76B3-37AE-4614-A9C6-62C0680225D2}" type="presParOf" srcId="{D476EE43-FBA2-4FA0-AB0F-6E166F7EDD95}" destId="{BCA78E7B-4A18-40DD-85D1-75D24394E44E}" srcOrd="1" destOrd="0" presId="urn:microsoft.com/office/officeart/2005/8/layout/orgChart1"/>
    <dgm:cxn modelId="{95404FE9-7DD3-4DAD-8454-7E6D070C87F0}" type="presParOf" srcId="{A274C91B-509C-41FD-A71E-E0F01893D614}" destId="{B9621162-7AAE-4F3A-89D4-8B43BB70E7C4}" srcOrd="1" destOrd="0" presId="urn:microsoft.com/office/officeart/2005/8/layout/orgChart1"/>
    <dgm:cxn modelId="{A7751B64-F860-431B-86BF-F35E60C38EA1}" type="presParOf" srcId="{B9621162-7AAE-4F3A-89D4-8B43BB70E7C4}" destId="{348F95AA-1DA8-4CBA-9430-75A7D42B8026}" srcOrd="0" destOrd="0" presId="urn:microsoft.com/office/officeart/2005/8/layout/orgChart1"/>
    <dgm:cxn modelId="{1B54C110-1B27-4608-91F7-26CC5377C3EB}" type="presParOf" srcId="{B9621162-7AAE-4F3A-89D4-8B43BB70E7C4}" destId="{13F7F745-1C2B-4CA1-B995-9B6F22E38A7C}" srcOrd="1" destOrd="0" presId="urn:microsoft.com/office/officeart/2005/8/layout/orgChart1"/>
    <dgm:cxn modelId="{972405F8-ACBA-4264-B8E8-C0982D9FC903}" type="presParOf" srcId="{13F7F745-1C2B-4CA1-B995-9B6F22E38A7C}" destId="{CB113021-19A2-4AAA-A54D-31530E94569D}" srcOrd="0" destOrd="0" presId="urn:microsoft.com/office/officeart/2005/8/layout/orgChart1"/>
    <dgm:cxn modelId="{DC5841B9-1809-42D4-9D02-206B14287DF7}" type="presParOf" srcId="{CB113021-19A2-4AAA-A54D-31530E94569D}" destId="{96C5E4EC-6CF0-49B0-AAB0-2B1467A03AC8}" srcOrd="0" destOrd="0" presId="urn:microsoft.com/office/officeart/2005/8/layout/orgChart1"/>
    <dgm:cxn modelId="{949B3B1D-4AAC-4DE4-BC90-C9925FB97199}" type="presParOf" srcId="{CB113021-19A2-4AAA-A54D-31530E94569D}" destId="{CEFC4283-DEF1-447B-B491-D527F271FA3C}" srcOrd="1" destOrd="0" presId="urn:microsoft.com/office/officeart/2005/8/layout/orgChart1"/>
    <dgm:cxn modelId="{319590D6-CECA-4DF5-8D41-43B379E1F5ED}" type="presParOf" srcId="{13F7F745-1C2B-4CA1-B995-9B6F22E38A7C}" destId="{C63A1400-B94B-4F9C-B6AD-190507B315CB}" srcOrd="1" destOrd="0" presId="urn:microsoft.com/office/officeart/2005/8/layout/orgChart1"/>
    <dgm:cxn modelId="{CE23AB24-E816-4E4B-AB47-774AFE839587}" type="presParOf" srcId="{C63A1400-B94B-4F9C-B6AD-190507B315CB}" destId="{23CFC6F8-7B57-43F6-9F52-2BC5A2E3FEBA}" srcOrd="0" destOrd="0" presId="urn:microsoft.com/office/officeart/2005/8/layout/orgChart1"/>
    <dgm:cxn modelId="{5483B700-397C-43E8-B1D1-BAE31119CE2E}" type="presParOf" srcId="{C63A1400-B94B-4F9C-B6AD-190507B315CB}" destId="{80DC8C91-A506-4AD2-AF83-520DEB961D36}" srcOrd="1" destOrd="0" presId="urn:microsoft.com/office/officeart/2005/8/layout/orgChart1"/>
    <dgm:cxn modelId="{80F9FED4-334D-4930-AC37-ECCE59FAD72A}" type="presParOf" srcId="{80DC8C91-A506-4AD2-AF83-520DEB961D36}" destId="{607DF2C1-C097-482D-8233-A8A77942FA21}" srcOrd="0" destOrd="0" presId="urn:microsoft.com/office/officeart/2005/8/layout/orgChart1"/>
    <dgm:cxn modelId="{CF449147-EB80-47BD-B95A-0A73E09FFC7F}" type="presParOf" srcId="{607DF2C1-C097-482D-8233-A8A77942FA21}" destId="{81FF6994-ECB0-4EF3-8D53-6E66F9FBDB75}" srcOrd="0" destOrd="0" presId="urn:microsoft.com/office/officeart/2005/8/layout/orgChart1"/>
    <dgm:cxn modelId="{3A46F49C-13A0-4C87-820B-1DA42CA6BBD7}" type="presParOf" srcId="{607DF2C1-C097-482D-8233-A8A77942FA21}" destId="{782593A3-7196-4B95-9229-4237477F6166}" srcOrd="1" destOrd="0" presId="urn:microsoft.com/office/officeart/2005/8/layout/orgChart1"/>
    <dgm:cxn modelId="{B83A1DE5-CC3E-42C3-8D0C-B927D2C36FE1}" type="presParOf" srcId="{80DC8C91-A506-4AD2-AF83-520DEB961D36}" destId="{4C20ABF4-2F86-4182-BFCE-DB9AB0F09572}" srcOrd="1" destOrd="0" presId="urn:microsoft.com/office/officeart/2005/8/layout/orgChart1"/>
    <dgm:cxn modelId="{BA49783A-5B8E-4C4B-9D4D-51BE2FE22608}" type="presParOf" srcId="{80DC8C91-A506-4AD2-AF83-520DEB961D36}" destId="{4452C8D5-3E26-45E4-A6F6-4D2223173528}" srcOrd="2" destOrd="0" presId="urn:microsoft.com/office/officeart/2005/8/layout/orgChart1"/>
    <dgm:cxn modelId="{785DD7F3-8D4E-43FD-BD63-3400AA0A6884}" type="presParOf" srcId="{13F7F745-1C2B-4CA1-B995-9B6F22E38A7C}" destId="{21F3F28F-EAB8-47C9-BABA-913732E2802C}" srcOrd="2" destOrd="0" presId="urn:microsoft.com/office/officeart/2005/8/layout/orgChart1"/>
    <dgm:cxn modelId="{F96FB4CF-7F31-46D0-A23F-74FD36C04ECC}" type="presParOf" srcId="{B9621162-7AAE-4F3A-89D4-8B43BB70E7C4}" destId="{B899CA0F-62A6-43A7-9811-C473C3084778}" srcOrd="2" destOrd="0" presId="urn:microsoft.com/office/officeart/2005/8/layout/orgChart1"/>
    <dgm:cxn modelId="{B08EF425-AA53-4E93-A325-657D52764F72}" type="presParOf" srcId="{B9621162-7AAE-4F3A-89D4-8B43BB70E7C4}" destId="{41132BE6-6DB0-4226-ACD8-F16E6118636C}" srcOrd="3" destOrd="0" presId="urn:microsoft.com/office/officeart/2005/8/layout/orgChart1"/>
    <dgm:cxn modelId="{E4833C3C-C7E9-4910-98D5-FCF1C3C0ACF9}" type="presParOf" srcId="{41132BE6-6DB0-4226-ACD8-F16E6118636C}" destId="{20337E47-CF2C-468E-9891-40773347FA6C}" srcOrd="0" destOrd="0" presId="urn:microsoft.com/office/officeart/2005/8/layout/orgChart1"/>
    <dgm:cxn modelId="{50AB72AE-D7BF-4A80-81B1-EE3EA9A375DA}" type="presParOf" srcId="{20337E47-CF2C-468E-9891-40773347FA6C}" destId="{97CDA147-B2F4-4E17-867E-699961E8B9D8}" srcOrd="0" destOrd="0" presId="urn:microsoft.com/office/officeart/2005/8/layout/orgChart1"/>
    <dgm:cxn modelId="{DA0FA6D4-FCA8-4379-ACD9-D8E5CCA521E5}" type="presParOf" srcId="{20337E47-CF2C-468E-9891-40773347FA6C}" destId="{1670AE6F-BD60-4B46-995C-98CD2003E546}" srcOrd="1" destOrd="0" presId="urn:microsoft.com/office/officeart/2005/8/layout/orgChart1"/>
    <dgm:cxn modelId="{571E8D13-86C8-474B-8768-C8FB8EC21551}" type="presParOf" srcId="{41132BE6-6DB0-4226-ACD8-F16E6118636C}" destId="{A4B17F2D-935B-4A62-8F73-1538FCDDE5A9}" srcOrd="1" destOrd="0" presId="urn:microsoft.com/office/officeart/2005/8/layout/orgChart1"/>
    <dgm:cxn modelId="{3F222797-E66F-415D-B8DD-AE84FC111E27}" type="presParOf" srcId="{A4B17F2D-935B-4A62-8F73-1538FCDDE5A9}" destId="{9FB22C9D-7D0E-441D-987A-35FCA56042E7}" srcOrd="0" destOrd="0" presId="urn:microsoft.com/office/officeart/2005/8/layout/orgChart1"/>
    <dgm:cxn modelId="{9F454C28-AE79-480A-BDA2-7C5867592A3F}" type="presParOf" srcId="{A4B17F2D-935B-4A62-8F73-1538FCDDE5A9}" destId="{2B86B9A3-645F-4CE1-8D75-26DF453DF5E6}" srcOrd="1" destOrd="0" presId="urn:microsoft.com/office/officeart/2005/8/layout/orgChart1"/>
    <dgm:cxn modelId="{B5041D94-EF04-42DD-AAA1-3A4F5D72CBD4}" type="presParOf" srcId="{2B86B9A3-645F-4CE1-8D75-26DF453DF5E6}" destId="{A19EA04B-BEBA-4F9E-83B0-7D75C8D2BB1A}" srcOrd="0" destOrd="0" presId="urn:microsoft.com/office/officeart/2005/8/layout/orgChart1"/>
    <dgm:cxn modelId="{0F92FFBD-98A9-492F-A5BF-DE1BE02AF7F5}" type="presParOf" srcId="{A19EA04B-BEBA-4F9E-83B0-7D75C8D2BB1A}" destId="{8686045F-34EA-4D30-9298-2D87D6AAE98B}" srcOrd="0" destOrd="0" presId="urn:microsoft.com/office/officeart/2005/8/layout/orgChart1"/>
    <dgm:cxn modelId="{E3778E21-B3BE-414A-9550-A93B829C714D}" type="presParOf" srcId="{A19EA04B-BEBA-4F9E-83B0-7D75C8D2BB1A}" destId="{78BBB373-AC64-4FEE-860A-494500DB7922}" srcOrd="1" destOrd="0" presId="urn:microsoft.com/office/officeart/2005/8/layout/orgChart1"/>
    <dgm:cxn modelId="{5F63B26C-26C7-4F78-B28D-42E7B7A3ABC9}" type="presParOf" srcId="{2B86B9A3-645F-4CE1-8D75-26DF453DF5E6}" destId="{AE9A9DB2-C81E-4EC9-8CB8-7377848A901B}" srcOrd="1" destOrd="0" presId="urn:microsoft.com/office/officeart/2005/8/layout/orgChart1"/>
    <dgm:cxn modelId="{D3B54044-2AFE-4310-BC53-D8A57CBB6989}" type="presParOf" srcId="{AE9A9DB2-C81E-4EC9-8CB8-7377848A901B}" destId="{9E9313E5-D712-4F8D-9013-92DF96112813}" srcOrd="0" destOrd="0" presId="urn:microsoft.com/office/officeart/2005/8/layout/orgChart1"/>
    <dgm:cxn modelId="{9AC8609A-A24B-4ABD-B4D5-690FD8F8253B}" type="presParOf" srcId="{AE9A9DB2-C81E-4EC9-8CB8-7377848A901B}" destId="{C68F082C-3AA3-4DBF-813F-FAAC70DE3A12}" srcOrd="1" destOrd="0" presId="urn:microsoft.com/office/officeart/2005/8/layout/orgChart1"/>
    <dgm:cxn modelId="{86B29D8C-08A8-4242-A759-A423A8E99D93}" type="presParOf" srcId="{C68F082C-3AA3-4DBF-813F-FAAC70DE3A12}" destId="{6542B919-B6CE-4929-802B-6A13D98321E5}" srcOrd="0" destOrd="0" presId="urn:microsoft.com/office/officeart/2005/8/layout/orgChart1"/>
    <dgm:cxn modelId="{9E29D486-AB3F-4B96-9320-501E929F1F54}" type="presParOf" srcId="{6542B919-B6CE-4929-802B-6A13D98321E5}" destId="{27305244-08A1-4DBF-B5D3-AF3CD6055BFF}" srcOrd="0" destOrd="0" presId="urn:microsoft.com/office/officeart/2005/8/layout/orgChart1"/>
    <dgm:cxn modelId="{6EDF4D60-C05A-48CF-8F27-B0252C7B5728}" type="presParOf" srcId="{6542B919-B6CE-4929-802B-6A13D98321E5}" destId="{9D73EF5D-4455-42CC-BDC3-2634248FD1E4}" srcOrd="1" destOrd="0" presId="urn:microsoft.com/office/officeart/2005/8/layout/orgChart1"/>
    <dgm:cxn modelId="{27CBF07C-576D-42DA-99D1-7EE1CB342124}" type="presParOf" srcId="{C68F082C-3AA3-4DBF-813F-FAAC70DE3A12}" destId="{6AA7D4DA-EA44-4EE1-AADF-DF2A8B75BE28}" srcOrd="1" destOrd="0" presId="urn:microsoft.com/office/officeart/2005/8/layout/orgChart1"/>
    <dgm:cxn modelId="{447B9CED-0FFB-4D79-A294-6CA4497CC4B5}" type="presParOf" srcId="{C68F082C-3AA3-4DBF-813F-FAAC70DE3A12}" destId="{AB26DBAA-6763-40DC-8A22-7888A876030A}" srcOrd="2" destOrd="0" presId="urn:microsoft.com/office/officeart/2005/8/layout/orgChart1"/>
    <dgm:cxn modelId="{927BFE70-D406-44DF-856B-981AE23A7370}" type="presParOf" srcId="{2B86B9A3-645F-4CE1-8D75-26DF453DF5E6}" destId="{CB806DD7-6663-44CF-B189-002426036391}" srcOrd="2" destOrd="0" presId="urn:microsoft.com/office/officeart/2005/8/layout/orgChart1"/>
    <dgm:cxn modelId="{EB216061-2806-43A4-8F39-B2CA87A006E8}" type="presParOf" srcId="{41132BE6-6DB0-4226-ACD8-F16E6118636C}" destId="{48BE910A-E621-468F-B6B2-B5FC396DFCB5}" srcOrd="2" destOrd="0" presId="urn:microsoft.com/office/officeart/2005/8/layout/orgChart1"/>
    <dgm:cxn modelId="{A41C4E61-3540-431B-AE4B-D7889347E0A3}" type="presParOf" srcId="{B9621162-7AAE-4F3A-89D4-8B43BB70E7C4}" destId="{D9E1E8E7-47D7-4370-8E70-4C4B8BB7A80E}" srcOrd="4" destOrd="0" presId="urn:microsoft.com/office/officeart/2005/8/layout/orgChart1"/>
    <dgm:cxn modelId="{A56C94E3-A677-4B6D-95FF-0D17EAEFEBBB}" type="presParOf" srcId="{B9621162-7AAE-4F3A-89D4-8B43BB70E7C4}" destId="{2FD22AB6-621A-45C5-8133-A0B96B51A5A2}" srcOrd="5" destOrd="0" presId="urn:microsoft.com/office/officeart/2005/8/layout/orgChart1"/>
    <dgm:cxn modelId="{FC9B33DD-8ED0-4A42-8704-E03372E32B9B}" type="presParOf" srcId="{2FD22AB6-621A-45C5-8133-A0B96B51A5A2}" destId="{55323ADE-B0B8-4CC8-8334-0CA25CDB635F}" srcOrd="0" destOrd="0" presId="urn:microsoft.com/office/officeart/2005/8/layout/orgChart1"/>
    <dgm:cxn modelId="{C9689F15-983F-4C35-9098-E549B5145257}" type="presParOf" srcId="{55323ADE-B0B8-4CC8-8334-0CA25CDB635F}" destId="{1BDFF5C0-E9A9-4650-BE2F-9D9E0431DDA2}" srcOrd="0" destOrd="0" presId="urn:microsoft.com/office/officeart/2005/8/layout/orgChart1"/>
    <dgm:cxn modelId="{8BBCCFFE-C0F3-4FDE-869E-5E2373C13B61}" type="presParOf" srcId="{55323ADE-B0B8-4CC8-8334-0CA25CDB635F}" destId="{1F1A09AB-0287-42D9-B368-DABBF7A41E76}" srcOrd="1" destOrd="0" presId="urn:microsoft.com/office/officeart/2005/8/layout/orgChart1"/>
    <dgm:cxn modelId="{99A2F867-0B22-442F-9CE0-FB31A944EDEA}" type="presParOf" srcId="{2FD22AB6-621A-45C5-8133-A0B96B51A5A2}" destId="{61DE8512-C78F-4C33-B969-61A083A301A9}" srcOrd="1" destOrd="0" presId="urn:microsoft.com/office/officeart/2005/8/layout/orgChart1"/>
    <dgm:cxn modelId="{8B038A51-9FE7-41E5-9594-471946190BE1}" type="presParOf" srcId="{61DE8512-C78F-4C33-B969-61A083A301A9}" destId="{1D8BDEC5-F140-482D-9D3E-A7A22B1E70C8}" srcOrd="0" destOrd="0" presId="urn:microsoft.com/office/officeart/2005/8/layout/orgChart1"/>
    <dgm:cxn modelId="{5E6784DF-4EB2-4308-BB15-F10C3557160C}" type="presParOf" srcId="{61DE8512-C78F-4C33-B969-61A083A301A9}" destId="{26407091-D3EF-4430-AF3E-AEFA8E79F16C}" srcOrd="1" destOrd="0" presId="urn:microsoft.com/office/officeart/2005/8/layout/orgChart1"/>
    <dgm:cxn modelId="{43463358-8582-4928-89FB-E142DAB24109}" type="presParOf" srcId="{26407091-D3EF-4430-AF3E-AEFA8E79F16C}" destId="{B78430F8-A15E-43E1-AFA8-D2FA6DC3EE03}" srcOrd="0" destOrd="0" presId="urn:microsoft.com/office/officeart/2005/8/layout/orgChart1"/>
    <dgm:cxn modelId="{E7FD7F10-889C-4339-9FB7-6E21E9B1C1DD}" type="presParOf" srcId="{B78430F8-A15E-43E1-AFA8-D2FA6DC3EE03}" destId="{D1D2D72F-F4D4-4B92-8724-514F31D1086D}" srcOrd="0" destOrd="0" presId="urn:microsoft.com/office/officeart/2005/8/layout/orgChart1"/>
    <dgm:cxn modelId="{D111A2C7-EEE3-4729-A368-6CD024025F38}" type="presParOf" srcId="{B78430F8-A15E-43E1-AFA8-D2FA6DC3EE03}" destId="{C356A6DE-70CC-45B4-9AE0-DC88F33AE435}" srcOrd="1" destOrd="0" presId="urn:microsoft.com/office/officeart/2005/8/layout/orgChart1"/>
    <dgm:cxn modelId="{8FE0BDC5-F485-43FB-9442-633F47B5C8FD}" type="presParOf" srcId="{26407091-D3EF-4430-AF3E-AEFA8E79F16C}" destId="{1201148F-C2EE-4AE1-8676-0EAFAE05AC31}" srcOrd="1" destOrd="0" presId="urn:microsoft.com/office/officeart/2005/8/layout/orgChart1"/>
    <dgm:cxn modelId="{72727B29-8112-464C-959D-5FBEA087DE46}" type="presParOf" srcId="{26407091-D3EF-4430-AF3E-AEFA8E79F16C}" destId="{02A09AD5-0004-44C9-AF83-89957BB6BE68}" srcOrd="2" destOrd="0" presId="urn:microsoft.com/office/officeart/2005/8/layout/orgChart1"/>
    <dgm:cxn modelId="{3013693A-9BEB-445C-BA0F-F634659C687C}" type="presParOf" srcId="{2FD22AB6-621A-45C5-8133-A0B96B51A5A2}" destId="{114352F3-477A-4952-ADD8-F88A9A033F11}" srcOrd="2" destOrd="0" presId="urn:microsoft.com/office/officeart/2005/8/layout/orgChart1"/>
    <dgm:cxn modelId="{54501275-E9B6-4968-BC06-454559D61E0A}" type="presParOf" srcId="{A274C91B-509C-41FD-A71E-E0F01893D614}" destId="{C2E1085A-BF9F-42D3-AF1E-536D22993386}" srcOrd="2" destOrd="0" presId="urn:microsoft.com/office/officeart/2005/8/layout/orgChart1"/>
    <dgm:cxn modelId="{00E5DF0D-C12C-449F-9904-CD29E4999D96}" type="presParOf" srcId="{598CAEF2-5E77-4ED5-9BFA-77EECA1E5D76}" destId="{2CA382CF-8010-40ED-8A1D-73A7D650731C}" srcOrd="2" destOrd="0" presId="urn:microsoft.com/office/officeart/2005/8/layout/orgChart1"/>
    <dgm:cxn modelId="{36FFC89B-CA73-4CE6-A31D-784ADABF7F67}" type="presParOf" srcId="{598CAEF2-5E77-4ED5-9BFA-77EECA1E5D76}" destId="{4E4AB7E5-A441-4E5F-BF74-83CFA7928257}" srcOrd="3" destOrd="0" presId="urn:microsoft.com/office/officeart/2005/8/layout/orgChart1"/>
    <dgm:cxn modelId="{0582BC18-BC48-4A79-848A-66FE1D09AE54}" type="presParOf" srcId="{4E4AB7E5-A441-4E5F-BF74-83CFA7928257}" destId="{CC2BD08D-C195-4382-BED8-4787589B1F93}" srcOrd="0" destOrd="0" presId="urn:microsoft.com/office/officeart/2005/8/layout/orgChart1"/>
    <dgm:cxn modelId="{7607A309-911C-4726-AD6F-06E7589E69D1}" type="presParOf" srcId="{CC2BD08D-C195-4382-BED8-4787589B1F93}" destId="{38323A47-1069-450C-99A6-B056F10F6DA2}" srcOrd="0" destOrd="0" presId="urn:microsoft.com/office/officeart/2005/8/layout/orgChart1"/>
    <dgm:cxn modelId="{799D745E-F238-4830-9263-B1CC83EA59B7}" type="presParOf" srcId="{CC2BD08D-C195-4382-BED8-4787589B1F93}" destId="{C7C70759-68FC-47DD-943C-B14E8ECAE881}" srcOrd="1" destOrd="0" presId="urn:microsoft.com/office/officeart/2005/8/layout/orgChart1"/>
    <dgm:cxn modelId="{081717DD-EAF7-4A8F-BBF6-B31B1D888A60}" type="presParOf" srcId="{4E4AB7E5-A441-4E5F-BF74-83CFA7928257}" destId="{D894B0D7-77A9-4FC0-A385-15A2CFCA2965}" srcOrd="1" destOrd="0" presId="urn:microsoft.com/office/officeart/2005/8/layout/orgChart1"/>
    <dgm:cxn modelId="{5AF9F167-6CDE-429C-8729-4E354DEEEB9B}" type="presParOf" srcId="{4E4AB7E5-A441-4E5F-BF74-83CFA7928257}" destId="{1D9F5E6F-D1CE-4C08-B136-A963905DDCBF}" srcOrd="2" destOrd="0" presId="urn:microsoft.com/office/officeart/2005/8/layout/orgChart1"/>
    <dgm:cxn modelId="{4E3B34C0-06DC-4ABB-AE45-D3A2945D35CD}" type="presParOf" srcId="{3E19C719-049D-4E9F-BCC0-BA83E6C0E3AA}" destId="{833788FF-F0AE-4267-99D6-03EF7B79389B}" srcOrd="2" destOrd="0" presId="urn:microsoft.com/office/officeart/2005/8/layout/orgChart1"/>
    <dgm:cxn modelId="{D3734DFB-F390-452F-8893-40AF0A162DE4}" type="presParOf" srcId="{70B147BE-2B19-42A8-B891-0886FF51EA01}" destId="{3A52FA6E-CAF6-49E1-83F4-E89268E26196}" srcOrd="4" destOrd="0" presId="urn:microsoft.com/office/officeart/2005/8/layout/orgChart1"/>
    <dgm:cxn modelId="{5F298179-B3EE-478E-BA83-04185A6FF138}" type="presParOf" srcId="{70B147BE-2B19-42A8-B891-0886FF51EA01}" destId="{C8484B1A-8F22-488C-88BD-2A19B005CFED}" srcOrd="5" destOrd="0" presId="urn:microsoft.com/office/officeart/2005/8/layout/orgChart1"/>
    <dgm:cxn modelId="{DDBA83A2-051A-447D-9995-839F8E406182}" type="presParOf" srcId="{C8484B1A-8F22-488C-88BD-2A19B005CFED}" destId="{DDB142E2-5555-4509-BACD-239CFD2BFEDD}" srcOrd="0" destOrd="0" presId="urn:microsoft.com/office/officeart/2005/8/layout/orgChart1"/>
    <dgm:cxn modelId="{46B01C47-1831-4903-BFC3-F591B711E3A4}" type="presParOf" srcId="{DDB142E2-5555-4509-BACD-239CFD2BFEDD}" destId="{D7E1DEA3-8AEF-4C47-84FC-67E081A378F7}" srcOrd="0" destOrd="0" presId="urn:microsoft.com/office/officeart/2005/8/layout/orgChart1"/>
    <dgm:cxn modelId="{7BBAE560-ED7E-409D-B3AE-ACD8E69292D0}" type="presParOf" srcId="{DDB142E2-5555-4509-BACD-239CFD2BFEDD}" destId="{785CECDD-AFA1-4730-A62C-AF3F4F87BA8A}" srcOrd="1" destOrd="0" presId="urn:microsoft.com/office/officeart/2005/8/layout/orgChart1"/>
    <dgm:cxn modelId="{1C811C43-3A15-4EC1-A7DE-71EFEF2DE861}" type="presParOf" srcId="{C8484B1A-8F22-488C-88BD-2A19B005CFED}" destId="{A9795A32-D10A-4153-8CF7-A731058DF8E7}" srcOrd="1" destOrd="0" presId="urn:microsoft.com/office/officeart/2005/8/layout/orgChart1"/>
    <dgm:cxn modelId="{DD55FA1A-11C0-469D-BC8F-57091D6462C9}" type="presParOf" srcId="{A9795A32-D10A-4153-8CF7-A731058DF8E7}" destId="{81E44BEC-D310-466A-B562-0AEA072DD64D}" srcOrd="0" destOrd="0" presId="urn:microsoft.com/office/officeart/2005/8/layout/orgChart1"/>
    <dgm:cxn modelId="{DD7F82AB-43E1-4BE8-AAA4-7FFE22DDA1B4}" type="presParOf" srcId="{A9795A32-D10A-4153-8CF7-A731058DF8E7}" destId="{178E0089-6459-4984-B001-ECC9E920D48A}" srcOrd="1" destOrd="0" presId="urn:microsoft.com/office/officeart/2005/8/layout/orgChart1"/>
    <dgm:cxn modelId="{6F823E65-DEEE-4E12-A975-FB7EE9462A30}" type="presParOf" srcId="{178E0089-6459-4984-B001-ECC9E920D48A}" destId="{E122F522-297A-4E35-8E45-30817A5A5652}" srcOrd="0" destOrd="0" presId="urn:microsoft.com/office/officeart/2005/8/layout/orgChart1"/>
    <dgm:cxn modelId="{19C75F76-CAEB-407C-A014-E2068EA7223C}" type="presParOf" srcId="{E122F522-297A-4E35-8E45-30817A5A5652}" destId="{D03DC08E-899F-4594-9BC9-C24B54A790FC}" srcOrd="0" destOrd="0" presId="urn:microsoft.com/office/officeart/2005/8/layout/orgChart1"/>
    <dgm:cxn modelId="{B2729891-8BCF-420B-B84B-64012E8AA91F}" type="presParOf" srcId="{E122F522-297A-4E35-8E45-30817A5A5652}" destId="{E04CF13D-21A3-4250-A244-AFEF2EC35281}" srcOrd="1" destOrd="0" presId="urn:microsoft.com/office/officeart/2005/8/layout/orgChart1"/>
    <dgm:cxn modelId="{0B8FC52F-2665-42E0-9EB7-129221DC44B5}" type="presParOf" srcId="{178E0089-6459-4984-B001-ECC9E920D48A}" destId="{5B7B72EC-6CC9-4ECD-AA9F-523DFBD751CA}" srcOrd="1" destOrd="0" presId="urn:microsoft.com/office/officeart/2005/8/layout/orgChart1"/>
    <dgm:cxn modelId="{2845F470-475F-4B09-A604-5EF7F5F0702F}" type="presParOf" srcId="{178E0089-6459-4984-B001-ECC9E920D48A}" destId="{95CD166B-AB07-4733-8025-82EE6D525C38}" srcOrd="2" destOrd="0" presId="urn:microsoft.com/office/officeart/2005/8/layout/orgChart1"/>
    <dgm:cxn modelId="{0888470C-CCD0-4858-BD09-1783CD460D6A}" type="presParOf" srcId="{A9795A32-D10A-4153-8CF7-A731058DF8E7}" destId="{653384E6-F68B-4F97-B560-467575705B52}" srcOrd="2" destOrd="0" presId="urn:microsoft.com/office/officeart/2005/8/layout/orgChart1"/>
    <dgm:cxn modelId="{FEDE9D73-6B88-407B-B281-6900E7179B88}" type="presParOf" srcId="{A9795A32-D10A-4153-8CF7-A731058DF8E7}" destId="{AE4AABFB-7757-425E-A44E-5EAA89EFB2D7}" srcOrd="3" destOrd="0" presId="urn:microsoft.com/office/officeart/2005/8/layout/orgChart1"/>
    <dgm:cxn modelId="{62CE9B9C-4CF0-40F0-9534-DEB8684B31CE}" type="presParOf" srcId="{AE4AABFB-7757-425E-A44E-5EAA89EFB2D7}" destId="{90AA343B-4054-4657-9792-2946A478D720}" srcOrd="0" destOrd="0" presId="urn:microsoft.com/office/officeart/2005/8/layout/orgChart1"/>
    <dgm:cxn modelId="{961FD3DC-F684-48CC-8597-EB7F8BC4A138}" type="presParOf" srcId="{90AA343B-4054-4657-9792-2946A478D720}" destId="{A31C7359-A5AA-4F28-8E4E-95E57EA44681}" srcOrd="0" destOrd="0" presId="urn:microsoft.com/office/officeart/2005/8/layout/orgChart1"/>
    <dgm:cxn modelId="{509EB239-28C6-45AA-A3B6-E1DD5E4789BA}" type="presParOf" srcId="{90AA343B-4054-4657-9792-2946A478D720}" destId="{843622E2-0F31-4CE7-A9B1-621AF83D4338}" srcOrd="1" destOrd="0" presId="urn:microsoft.com/office/officeart/2005/8/layout/orgChart1"/>
    <dgm:cxn modelId="{1BA4F490-72FC-45BD-8AC2-8FC0638A19B6}" type="presParOf" srcId="{AE4AABFB-7757-425E-A44E-5EAA89EFB2D7}" destId="{FA9F9565-F049-4FA8-A37F-59EEF6F8DE09}" srcOrd="1" destOrd="0" presId="urn:microsoft.com/office/officeart/2005/8/layout/orgChart1"/>
    <dgm:cxn modelId="{EF395B3D-B2A6-40A9-AA45-53EE31F09190}" type="presParOf" srcId="{AE4AABFB-7757-425E-A44E-5EAA89EFB2D7}" destId="{2E074BBC-8519-4842-BE1F-3172AE5A847E}" srcOrd="2" destOrd="0" presId="urn:microsoft.com/office/officeart/2005/8/layout/orgChart1"/>
    <dgm:cxn modelId="{82E9543A-E818-46B7-9CE3-C5C3FAD59B92}" type="presParOf" srcId="{A9795A32-D10A-4153-8CF7-A731058DF8E7}" destId="{37B7239A-0054-45B0-AA60-D1D922637981}" srcOrd="4" destOrd="0" presId="urn:microsoft.com/office/officeart/2005/8/layout/orgChart1"/>
    <dgm:cxn modelId="{0F090F91-7416-40B7-9B83-0CF3B3D21F94}" type="presParOf" srcId="{A9795A32-D10A-4153-8CF7-A731058DF8E7}" destId="{E0A81298-A267-472D-AF88-6980F38B132B}" srcOrd="5" destOrd="0" presId="urn:microsoft.com/office/officeart/2005/8/layout/orgChart1"/>
    <dgm:cxn modelId="{83730129-D5F9-4CD8-BA46-6EF20802F19B}" type="presParOf" srcId="{E0A81298-A267-472D-AF88-6980F38B132B}" destId="{C309A424-D66A-4720-82D3-7F66971FE1EC}" srcOrd="0" destOrd="0" presId="urn:microsoft.com/office/officeart/2005/8/layout/orgChart1"/>
    <dgm:cxn modelId="{0F6A36E5-3DC0-4DD0-B177-6276AB2CCEA0}" type="presParOf" srcId="{C309A424-D66A-4720-82D3-7F66971FE1EC}" destId="{A7845B68-27F0-46DB-9D60-5B981A8711EB}" srcOrd="0" destOrd="0" presId="urn:microsoft.com/office/officeart/2005/8/layout/orgChart1"/>
    <dgm:cxn modelId="{61B143FD-7225-46D8-ADEC-14CBCEF8B9C1}" type="presParOf" srcId="{C309A424-D66A-4720-82D3-7F66971FE1EC}" destId="{29F9F99F-8CF4-4371-AAFE-2A6F637EB8FD}" srcOrd="1" destOrd="0" presId="urn:microsoft.com/office/officeart/2005/8/layout/orgChart1"/>
    <dgm:cxn modelId="{4AA51C0F-1829-4E5B-AEF4-D80666B77DFE}" type="presParOf" srcId="{E0A81298-A267-472D-AF88-6980F38B132B}" destId="{CDFAA13B-1398-4A06-8E6D-472C24B01621}" srcOrd="1" destOrd="0" presId="urn:microsoft.com/office/officeart/2005/8/layout/orgChart1"/>
    <dgm:cxn modelId="{0E4BF5A5-867F-46DA-AB58-AE955C6F3743}" type="presParOf" srcId="{E0A81298-A267-472D-AF88-6980F38B132B}" destId="{6DBCEAC8-5F37-410C-9017-1B1E1E75E956}" srcOrd="2" destOrd="0" presId="urn:microsoft.com/office/officeart/2005/8/layout/orgChart1"/>
    <dgm:cxn modelId="{47E35252-6A63-4BAC-B832-BFC430804115}" type="presParOf" srcId="{A9795A32-D10A-4153-8CF7-A731058DF8E7}" destId="{80A91815-C790-4B17-AFD5-9597E9B37265}" srcOrd="6" destOrd="0" presId="urn:microsoft.com/office/officeart/2005/8/layout/orgChart1"/>
    <dgm:cxn modelId="{5A5A7B93-6BEF-489F-BA81-CF2A9DAE5EF0}" type="presParOf" srcId="{A9795A32-D10A-4153-8CF7-A731058DF8E7}" destId="{E96EE6CE-B49C-46CC-8C84-D1D55E928CB9}" srcOrd="7" destOrd="0" presId="urn:microsoft.com/office/officeart/2005/8/layout/orgChart1"/>
    <dgm:cxn modelId="{087A2508-06DD-4FDC-9213-9D218C278AE5}" type="presParOf" srcId="{E96EE6CE-B49C-46CC-8C84-D1D55E928CB9}" destId="{243687E7-23A8-4C36-B4AF-EC58B90A0B05}" srcOrd="0" destOrd="0" presId="urn:microsoft.com/office/officeart/2005/8/layout/orgChart1"/>
    <dgm:cxn modelId="{0EF548C4-D6AD-44E9-9D34-E2A7503F8C09}" type="presParOf" srcId="{243687E7-23A8-4C36-B4AF-EC58B90A0B05}" destId="{84E5B6B9-3C4B-40F9-AFEB-663A29722605}" srcOrd="0" destOrd="0" presId="urn:microsoft.com/office/officeart/2005/8/layout/orgChart1"/>
    <dgm:cxn modelId="{4C33C324-F599-42CB-BB9A-04881D6F70AC}" type="presParOf" srcId="{243687E7-23A8-4C36-B4AF-EC58B90A0B05}" destId="{BEAA3409-17EE-4822-A9CD-9FF4C518D27F}" srcOrd="1" destOrd="0" presId="urn:microsoft.com/office/officeart/2005/8/layout/orgChart1"/>
    <dgm:cxn modelId="{79A6BB09-69C6-47D7-BDA7-C737A737B2BA}" type="presParOf" srcId="{E96EE6CE-B49C-46CC-8C84-D1D55E928CB9}" destId="{858D6E81-8F2D-4076-BF63-D8AF0329BB9B}" srcOrd="1" destOrd="0" presId="urn:microsoft.com/office/officeart/2005/8/layout/orgChart1"/>
    <dgm:cxn modelId="{DB902E87-2062-428A-BB22-0337850E2973}" type="presParOf" srcId="{E96EE6CE-B49C-46CC-8C84-D1D55E928CB9}" destId="{AEAE8519-E372-42BC-B5B7-7A29E3FEB591}" srcOrd="2" destOrd="0" presId="urn:microsoft.com/office/officeart/2005/8/layout/orgChart1"/>
    <dgm:cxn modelId="{2C9C4514-CFCC-4AE1-B7D0-989DE79241FE}" type="presParOf" srcId="{C8484B1A-8F22-488C-88BD-2A19B005CFED}" destId="{838B4169-0E99-4BB3-8DD4-AA0B78E6EE45}" srcOrd="2" destOrd="0" presId="urn:microsoft.com/office/officeart/2005/8/layout/orgChart1"/>
    <dgm:cxn modelId="{B1C5464A-B479-4244-B61C-7525C5BD3F98}" type="presParOf" srcId="{70B147BE-2B19-42A8-B891-0886FF51EA01}" destId="{F033CDAD-7625-48DF-A7F8-756EC80ABEF6}" srcOrd="6" destOrd="0" presId="urn:microsoft.com/office/officeart/2005/8/layout/orgChart1"/>
    <dgm:cxn modelId="{81CF0C8C-4935-43AC-B0C9-732DB4C543EE}" type="presParOf" srcId="{70B147BE-2B19-42A8-B891-0886FF51EA01}" destId="{AF1FE797-70B7-41E6-AC8C-A845D77B6A97}" srcOrd="7" destOrd="0" presId="urn:microsoft.com/office/officeart/2005/8/layout/orgChart1"/>
    <dgm:cxn modelId="{EB4E1F53-97E5-4B82-9D22-F8DDD482C3B3}" type="presParOf" srcId="{AF1FE797-70B7-41E6-AC8C-A845D77B6A97}" destId="{2B414A2C-8B04-40CE-961D-4FEFE6CD9825}" srcOrd="0" destOrd="0" presId="urn:microsoft.com/office/officeart/2005/8/layout/orgChart1"/>
    <dgm:cxn modelId="{8C686873-A795-4381-876C-FC9D1D68A299}" type="presParOf" srcId="{2B414A2C-8B04-40CE-961D-4FEFE6CD9825}" destId="{A9CF9A05-E4F9-4748-92C4-50D0E97D1ACF}" srcOrd="0" destOrd="0" presId="urn:microsoft.com/office/officeart/2005/8/layout/orgChart1"/>
    <dgm:cxn modelId="{EF22F6BB-619F-471E-A13A-D346340D4C4B}" type="presParOf" srcId="{2B414A2C-8B04-40CE-961D-4FEFE6CD9825}" destId="{A542CB40-FACA-405C-B4EE-6A20B1271A7D}" srcOrd="1" destOrd="0" presId="urn:microsoft.com/office/officeart/2005/8/layout/orgChart1"/>
    <dgm:cxn modelId="{F6EBC997-6162-4EDD-B3F0-18630CE65332}" type="presParOf" srcId="{AF1FE797-70B7-41E6-AC8C-A845D77B6A97}" destId="{D385CD63-5E97-48AD-8ACC-C04D40CF7DE8}" srcOrd="1" destOrd="0" presId="urn:microsoft.com/office/officeart/2005/8/layout/orgChart1"/>
    <dgm:cxn modelId="{A9FF6A0C-315F-4E59-A478-90D29A90A3E7}" type="presParOf" srcId="{D385CD63-5E97-48AD-8ACC-C04D40CF7DE8}" destId="{EC119846-525D-4560-B196-B723194368CA}" srcOrd="0" destOrd="0" presId="urn:microsoft.com/office/officeart/2005/8/layout/orgChart1"/>
    <dgm:cxn modelId="{8285A80F-215B-4607-A449-9EB1F31DC48F}" type="presParOf" srcId="{D385CD63-5E97-48AD-8ACC-C04D40CF7DE8}" destId="{6D7A7222-F45C-4DED-97C8-DC3B0340B3F1}" srcOrd="1" destOrd="0" presId="urn:microsoft.com/office/officeart/2005/8/layout/orgChart1"/>
    <dgm:cxn modelId="{32B2293A-F5D5-4A79-A957-792E455298A1}" type="presParOf" srcId="{6D7A7222-F45C-4DED-97C8-DC3B0340B3F1}" destId="{123E41F3-959C-4C5C-B8A6-DE4123572D89}" srcOrd="0" destOrd="0" presId="urn:microsoft.com/office/officeart/2005/8/layout/orgChart1"/>
    <dgm:cxn modelId="{0D3B7E5E-B3E7-4BB2-9394-394B74698400}" type="presParOf" srcId="{123E41F3-959C-4C5C-B8A6-DE4123572D89}" destId="{F4FF98C3-A29E-40BC-80D8-582EFA16A949}" srcOrd="0" destOrd="0" presId="urn:microsoft.com/office/officeart/2005/8/layout/orgChart1"/>
    <dgm:cxn modelId="{7CF3B898-837E-4159-8747-3C59AA226302}" type="presParOf" srcId="{123E41F3-959C-4C5C-B8A6-DE4123572D89}" destId="{89B100F8-A551-4239-87CD-4E8873C66036}" srcOrd="1" destOrd="0" presId="urn:microsoft.com/office/officeart/2005/8/layout/orgChart1"/>
    <dgm:cxn modelId="{6000542F-F633-4C82-B0F3-7ADB4F6E4203}" type="presParOf" srcId="{6D7A7222-F45C-4DED-97C8-DC3B0340B3F1}" destId="{C0D0064E-2EC3-420E-9D29-04D31DBD548E}" srcOrd="1" destOrd="0" presId="urn:microsoft.com/office/officeart/2005/8/layout/orgChart1"/>
    <dgm:cxn modelId="{AEC04FA4-10FB-40A1-BFBA-57DDDFCEC725}" type="presParOf" srcId="{6D7A7222-F45C-4DED-97C8-DC3B0340B3F1}" destId="{CA120421-94F6-41B8-8F5B-40268AED6479}" srcOrd="2" destOrd="0" presId="urn:microsoft.com/office/officeart/2005/8/layout/orgChart1"/>
    <dgm:cxn modelId="{0DE5F961-5DBC-4AD6-B553-4029BB66FB81}" type="presParOf" srcId="{D385CD63-5E97-48AD-8ACC-C04D40CF7DE8}" destId="{A4588437-4EC8-44D6-804F-E1DD2BB9C1DF}" srcOrd="2" destOrd="0" presId="urn:microsoft.com/office/officeart/2005/8/layout/orgChart1"/>
    <dgm:cxn modelId="{DFB0306D-9C78-434F-91D3-46AB3DC727BD}" type="presParOf" srcId="{D385CD63-5E97-48AD-8ACC-C04D40CF7DE8}" destId="{BF829C5C-F0EF-4AA8-96E6-6392A38CB41E}" srcOrd="3" destOrd="0" presId="urn:microsoft.com/office/officeart/2005/8/layout/orgChart1"/>
    <dgm:cxn modelId="{C6280609-291E-415A-AA0E-1C217539917E}" type="presParOf" srcId="{BF829C5C-F0EF-4AA8-96E6-6392A38CB41E}" destId="{B7FD9438-44F3-4407-B2BC-DE9EEB46BDEA}" srcOrd="0" destOrd="0" presId="urn:microsoft.com/office/officeart/2005/8/layout/orgChart1"/>
    <dgm:cxn modelId="{388929FD-9327-47B4-97DA-B93CFB3AC468}" type="presParOf" srcId="{B7FD9438-44F3-4407-B2BC-DE9EEB46BDEA}" destId="{38DAE5DA-B87D-43E2-8AD0-54D1E14ADF0B}" srcOrd="0" destOrd="0" presId="urn:microsoft.com/office/officeart/2005/8/layout/orgChart1"/>
    <dgm:cxn modelId="{54EDE3AA-A757-4C11-8878-CD89E923EA5A}" type="presParOf" srcId="{B7FD9438-44F3-4407-B2BC-DE9EEB46BDEA}" destId="{133349C5-CF84-40B6-B92A-8C39C06308BB}" srcOrd="1" destOrd="0" presId="urn:microsoft.com/office/officeart/2005/8/layout/orgChart1"/>
    <dgm:cxn modelId="{D714C01A-A35D-4BA5-A51A-41509546C552}" type="presParOf" srcId="{BF829C5C-F0EF-4AA8-96E6-6392A38CB41E}" destId="{8338E813-3C38-41E0-8B7B-DB3235717A53}" srcOrd="1" destOrd="0" presId="urn:microsoft.com/office/officeart/2005/8/layout/orgChart1"/>
    <dgm:cxn modelId="{F017A1CF-4D2B-4A9C-8AFE-8DFF094FB063}" type="presParOf" srcId="{BF829C5C-F0EF-4AA8-96E6-6392A38CB41E}" destId="{96AE41A5-0A3D-4C39-B9F6-30831BAB8BC4}" srcOrd="2" destOrd="0" presId="urn:microsoft.com/office/officeart/2005/8/layout/orgChart1"/>
    <dgm:cxn modelId="{C63A8752-00AB-4931-B751-4620D373C500}" type="presParOf" srcId="{AF1FE797-70B7-41E6-AC8C-A845D77B6A97}" destId="{D723A000-1024-4F0A-B2F3-1CB4E4C8535A}" srcOrd="2" destOrd="0" presId="urn:microsoft.com/office/officeart/2005/8/layout/orgChart1"/>
    <dgm:cxn modelId="{532351B4-9C4C-444E-976E-D74ED453FB59}" type="presParOf" srcId="{F2C0A652-8C50-4C0E-8C98-8B8BE4F31554}" destId="{D1FF3BF3-C8FA-4B3D-A494-D592AE4486BE}" srcOrd="2" destOrd="0" presId="urn:microsoft.com/office/officeart/2005/8/layout/orgChart1"/>
    <dgm:cxn modelId="{42FE1515-8311-4C81-968E-40F995BE45D0}" type="presParOf" srcId="{F288B595-AEF3-4B13-BC60-09F355165E4C}" destId="{ED7AC4BA-7EF6-40A2-BD4D-9F4E84814A7A}" srcOrd="2" destOrd="0" presId="urn:microsoft.com/office/officeart/2005/8/layout/orgChart1"/>
    <dgm:cxn modelId="{B4AE23FB-B283-4B19-B34B-BD6E2BE0458B}" type="presParOf" srcId="{F288B595-AEF3-4B13-BC60-09F355165E4C}" destId="{CF607035-6ADC-4839-8341-5A5E190CC448}" srcOrd="3" destOrd="0" presId="urn:microsoft.com/office/officeart/2005/8/layout/orgChart1"/>
    <dgm:cxn modelId="{D3EE2503-A072-45B5-AB8B-E176D0E83C9A}" type="presParOf" srcId="{CF607035-6ADC-4839-8341-5A5E190CC448}" destId="{4066E420-73E0-432D-ACFB-7384E4BEB5A6}" srcOrd="0" destOrd="0" presId="urn:microsoft.com/office/officeart/2005/8/layout/orgChart1"/>
    <dgm:cxn modelId="{07584F66-F6E3-401B-8148-2D4248066162}" type="presParOf" srcId="{4066E420-73E0-432D-ACFB-7384E4BEB5A6}" destId="{8BD0C36A-79EA-409E-93A0-570052AB904B}" srcOrd="0" destOrd="0" presId="urn:microsoft.com/office/officeart/2005/8/layout/orgChart1"/>
    <dgm:cxn modelId="{EA2089DF-83F7-412A-83B7-16CA5CAFA24E}" type="presParOf" srcId="{4066E420-73E0-432D-ACFB-7384E4BEB5A6}" destId="{0D6CD427-AB57-4FAA-B3AC-02A8C99622A4}" srcOrd="1" destOrd="0" presId="urn:microsoft.com/office/officeart/2005/8/layout/orgChart1"/>
    <dgm:cxn modelId="{6AA14202-D23D-4C80-8A29-7E48776CAC40}" type="presParOf" srcId="{CF607035-6ADC-4839-8341-5A5E190CC448}" destId="{9C39E319-8C86-4708-BE9B-93EB30EAD834}" srcOrd="1" destOrd="0" presId="urn:microsoft.com/office/officeart/2005/8/layout/orgChart1"/>
    <dgm:cxn modelId="{1C4D38E8-F46A-485F-B50B-DA06271621C5}" type="presParOf" srcId="{9C39E319-8C86-4708-BE9B-93EB30EAD834}" destId="{C6C909F0-BBDB-461D-85FC-C0323C11EE7F}" srcOrd="0" destOrd="0" presId="urn:microsoft.com/office/officeart/2005/8/layout/orgChart1"/>
    <dgm:cxn modelId="{430BE1F2-D429-408F-A03C-89DDA6EC8A36}" type="presParOf" srcId="{9C39E319-8C86-4708-BE9B-93EB30EAD834}" destId="{A678ADC2-1393-4523-921C-3A7D02CBD572}" srcOrd="1" destOrd="0" presId="urn:microsoft.com/office/officeart/2005/8/layout/orgChart1"/>
    <dgm:cxn modelId="{E633EC4A-731B-4729-AFF1-229680D3ED1A}" type="presParOf" srcId="{A678ADC2-1393-4523-921C-3A7D02CBD572}" destId="{173C7202-0445-42CE-97F9-CE58F62A1174}" srcOrd="0" destOrd="0" presId="urn:microsoft.com/office/officeart/2005/8/layout/orgChart1"/>
    <dgm:cxn modelId="{FA8FD592-CC97-47D8-BD33-DE93F834049F}" type="presParOf" srcId="{173C7202-0445-42CE-97F9-CE58F62A1174}" destId="{6E791889-6749-4D3F-950C-3CBA88FD4E7B}" srcOrd="0" destOrd="0" presId="urn:microsoft.com/office/officeart/2005/8/layout/orgChart1"/>
    <dgm:cxn modelId="{790295B2-EB4D-438D-889D-26BC1ACB1CD2}" type="presParOf" srcId="{173C7202-0445-42CE-97F9-CE58F62A1174}" destId="{5DCEFC99-1223-432F-AD40-C8A1B88A7F65}" srcOrd="1" destOrd="0" presId="urn:microsoft.com/office/officeart/2005/8/layout/orgChart1"/>
    <dgm:cxn modelId="{5545E42F-1C98-4AC0-8DAA-E51A23675ACB}" type="presParOf" srcId="{A678ADC2-1393-4523-921C-3A7D02CBD572}" destId="{3E670992-32F8-4452-8AE4-2B3AB1C80E6E}" srcOrd="1" destOrd="0" presId="urn:microsoft.com/office/officeart/2005/8/layout/orgChart1"/>
    <dgm:cxn modelId="{702C3E95-9E2C-40C4-9581-1FFE59B0643B}" type="presParOf" srcId="{3E670992-32F8-4452-8AE4-2B3AB1C80E6E}" destId="{EE628807-1EE6-446B-9E7F-658331A8D3EE}" srcOrd="0" destOrd="0" presId="urn:microsoft.com/office/officeart/2005/8/layout/orgChart1"/>
    <dgm:cxn modelId="{91DD024D-3DEA-4D74-B4CF-10ECDAAD7340}" type="presParOf" srcId="{3E670992-32F8-4452-8AE4-2B3AB1C80E6E}" destId="{F4E4A683-5132-4834-9B8C-F68497B7FB9E}" srcOrd="1" destOrd="0" presId="urn:microsoft.com/office/officeart/2005/8/layout/orgChart1"/>
    <dgm:cxn modelId="{A7C7D599-4893-44F5-AE96-B382A4E4BB0F}" type="presParOf" srcId="{F4E4A683-5132-4834-9B8C-F68497B7FB9E}" destId="{433C440E-4B9B-44D2-9720-FD76D246E039}" srcOrd="0" destOrd="0" presId="urn:microsoft.com/office/officeart/2005/8/layout/orgChart1"/>
    <dgm:cxn modelId="{2631C7DB-128F-42D8-ABEF-2A209588CD45}" type="presParOf" srcId="{433C440E-4B9B-44D2-9720-FD76D246E039}" destId="{ECFF8605-EEB9-496F-864E-3EBA538E6116}" srcOrd="0" destOrd="0" presId="urn:microsoft.com/office/officeart/2005/8/layout/orgChart1"/>
    <dgm:cxn modelId="{D544D63C-4F9C-42AE-B648-E5C002FE4A00}" type="presParOf" srcId="{433C440E-4B9B-44D2-9720-FD76D246E039}" destId="{D7177610-B821-4C65-B989-19ABE486D746}" srcOrd="1" destOrd="0" presId="urn:microsoft.com/office/officeart/2005/8/layout/orgChart1"/>
    <dgm:cxn modelId="{0E8B8E3B-98D3-4B03-8FD0-DD7BCDE04C3D}" type="presParOf" srcId="{F4E4A683-5132-4834-9B8C-F68497B7FB9E}" destId="{53505C1A-90D9-4A6E-95ED-3CD255CF076F}" srcOrd="1" destOrd="0" presId="urn:microsoft.com/office/officeart/2005/8/layout/orgChart1"/>
    <dgm:cxn modelId="{7D94D33C-993E-4C79-AA4E-0730555924EF}" type="presParOf" srcId="{53505C1A-90D9-4A6E-95ED-3CD255CF076F}" destId="{4170C89F-8024-454A-8771-69F5A43C3169}" srcOrd="0" destOrd="0" presId="urn:microsoft.com/office/officeart/2005/8/layout/orgChart1"/>
    <dgm:cxn modelId="{030A19BA-A154-4B16-9A1B-C3A86B5C258D}" type="presParOf" srcId="{53505C1A-90D9-4A6E-95ED-3CD255CF076F}" destId="{20353E96-CF03-494E-9674-C684C675064A}" srcOrd="1" destOrd="0" presId="urn:microsoft.com/office/officeart/2005/8/layout/orgChart1"/>
    <dgm:cxn modelId="{E7742D9D-DDB5-4E4C-A5F0-2BBADAC616A1}" type="presParOf" srcId="{20353E96-CF03-494E-9674-C684C675064A}" destId="{9A9ACEA3-47B5-48D8-9DF8-255EDD7D930D}" srcOrd="0" destOrd="0" presId="urn:microsoft.com/office/officeart/2005/8/layout/orgChart1"/>
    <dgm:cxn modelId="{9778B455-9715-4ADA-B98B-FA617B0ECD19}" type="presParOf" srcId="{9A9ACEA3-47B5-48D8-9DF8-255EDD7D930D}" destId="{A9660A84-E031-4B2D-8F65-92F47E41CDD2}" srcOrd="0" destOrd="0" presId="urn:microsoft.com/office/officeart/2005/8/layout/orgChart1"/>
    <dgm:cxn modelId="{BBE4AB1B-0F6E-4462-AB30-3B4F5673A3FE}" type="presParOf" srcId="{9A9ACEA3-47B5-48D8-9DF8-255EDD7D930D}" destId="{4155D8B4-5CF7-46FE-841A-95FC197C6DCE}" srcOrd="1" destOrd="0" presId="urn:microsoft.com/office/officeart/2005/8/layout/orgChart1"/>
    <dgm:cxn modelId="{24E8DE20-FC47-4B11-B82A-57A39CABDFFB}" type="presParOf" srcId="{20353E96-CF03-494E-9674-C684C675064A}" destId="{861E5E0D-D613-47F6-982C-98BA688F3906}" srcOrd="1" destOrd="0" presId="urn:microsoft.com/office/officeart/2005/8/layout/orgChart1"/>
    <dgm:cxn modelId="{A4D352E6-142B-42EF-80FB-52911C282376}" type="presParOf" srcId="{861E5E0D-D613-47F6-982C-98BA688F3906}" destId="{E95B2049-510A-4267-A167-5D167C4741DE}" srcOrd="0" destOrd="0" presId="urn:microsoft.com/office/officeart/2005/8/layout/orgChart1"/>
    <dgm:cxn modelId="{B347F706-5512-4B07-A21D-DA84F3FBF506}" type="presParOf" srcId="{861E5E0D-D613-47F6-982C-98BA688F3906}" destId="{3E600D7D-A8AD-4A5D-A3A3-AD2FC626530F}" srcOrd="1" destOrd="0" presId="urn:microsoft.com/office/officeart/2005/8/layout/orgChart1"/>
    <dgm:cxn modelId="{EC0FE70B-B034-4D9E-A45B-6529006CF91B}" type="presParOf" srcId="{3E600D7D-A8AD-4A5D-A3A3-AD2FC626530F}" destId="{A3E9159E-701B-45CF-835F-5166DD77319F}" srcOrd="0" destOrd="0" presId="urn:microsoft.com/office/officeart/2005/8/layout/orgChart1"/>
    <dgm:cxn modelId="{C4A9ECDC-8A0D-4163-9B81-32647B14610E}" type="presParOf" srcId="{A3E9159E-701B-45CF-835F-5166DD77319F}" destId="{0B01D2AD-053B-4BEF-852F-FDD3A5E06238}" srcOrd="0" destOrd="0" presId="urn:microsoft.com/office/officeart/2005/8/layout/orgChart1"/>
    <dgm:cxn modelId="{E70AE624-5012-4A8D-AB84-0C78664F3DB3}" type="presParOf" srcId="{A3E9159E-701B-45CF-835F-5166DD77319F}" destId="{33AAEC5F-4034-4CE7-B205-98EE9C07ACE2}" srcOrd="1" destOrd="0" presId="urn:microsoft.com/office/officeart/2005/8/layout/orgChart1"/>
    <dgm:cxn modelId="{84E0E0F3-2A8D-426E-A246-B6C6C669DF64}" type="presParOf" srcId="{3E600D7D-A8AD-4A5D-A3A3-AD2FC626530F}" destId="{6DDFECAA-5749-41D9-A234-3B761B90A0E1}" srcOrd="1" destOrd="0" presId="urn:microsoft.com/office/officeart/2005/8/layout/orgChart1"/>
    <dgm:cxn modelId="{3AB4C3B4-53AF-4FF1-A247-AF799A52A025}" type="presParOf" srcId="{6DDFECAA-5749-41D9-A234-3B761B90A0E1}" destId="{7ABC24D0-A9A1-4275-9ED0-2C10ACC0BE67}" srcOrd="0" destOrd="0" presId="urn:microsoft.com/office/officeart/2005/8/layout/orgChart1"/>
    <dgm:cxn modelId="{E71D30E0-D5CC-47AB-9132-B5B77553A16E}" type="presParOf" srcId="{6DDFECAA-5749-41D9-A234-3B761B90A0E1}" destId="{384FDB7A-B6B6-440B-A660-DE6F33072B1A}" srcOrd="1" destOrd="0" presId="urn:microsoft.com/office/officeart/2005/8/layout/orgChart1"/>
    <dgm:cxn modelId="{C4895F15-8A5C-44A8-AC73-01DABD763E22}" type="presParOf" srcId="{384FDB7A-B6B6-440B-A660-DE6F33072B1A}" destId="{777019EC-B607-4138-80E9-CA1B3FD33B87}" srcOrd="0" destOrd="0" presId="urn:microsoft.com/office/officeart/2005/8/layout/orgChart1"/>
    <dgm:cxn modelId="{73F4BA79-1F9E-43ED-BC16-F84AC5288B0D}" type="presParOf" srcId="{777019EC-B607-4138-80E9-CA1B3FD33B87}" destId="{E9CDD79C-D33B-4081-BFC2-A2483EC0BB2D}" srcOrd="0" destOrd="0" presId="urn:microsoft.com/office/officeart/2005/8/layout/orgChart1"/>
    <dgm:cxn modelId="{CC6DAB64-7E4E-4B3E-AE60-890FD2024E4E}" type="presParOf" srcId="{777019EC-B607-4138-80E9-CA1B3FD33B87}" destId="{1D6AFDE5-486E-42BA-B5CB-1338E40CDCE0}" srcOrd="1" destOrd="0" presId="urn:microsoft.com/office/officeart/2005/8/layout/orgChart1"/>
    <dgm:cxn modelId="{2A5A150E-84B9-4007-AE6E-9740EA05D8B6}" type="presParOf" srcId="{384FDB7A-B6B6-440B-A660-DE6F33072B1A}" destId="{D49A096E-ACB5-405B-AF90-5C7EF11B3A50}" srcOrd="1" destOrd="0" presId="urn:microsoft.com/office/officeart/2005/8/layout/orgChart1"/>
    <dgm:cxn modelId="{7FDD6379-DB03-4FBC-92C1-19E1FFFD81A8}" type="presParOf" srcId="{384FDB7A-B6B6-440B-A660-DE6F33072B1A}" destId="{140479D9-5D85-4FF5-9B14-E7C6A293B3FB}" srcOrd="2" destOrd="0" presId="urn:microsoft.com/office/officeart/2005/8/layout/orgChart1"/>
    <dgm:cxn modelId="{4516DCAA-3905-42F1-9F04-F9B30564A2AC}" type="presParOf" srcId="{3E600D7D-A8AD-4A5D-A3A3-AD2FC626530F}" destId="{6D29E530-9446-4750-8B7C-3AC639C00CF3}" srcOrd="2" destOrd="0" presId="urn:microsoft.com/office/officeart/2005/8/layout/orgChart1"/>
    <dgm:cxn modelId="{74B143F9-0AA8-4430-B819-A10C9819CDF1}" type="presParOf" srcId="{861E5E0D-D613-47F6-982C-98BA688F3906}" destId="{C9F71749-0A1E-4A8A-BD7B-9D021E6D641C}" srcOrd="2" destOrd="0" presId="urn:microsoft.com/office/officeart/2005/8/layout/orgChart1"/>
    <dgm:cxn modelId="{081C56F1-026C-4A8D-9E8C-81AA9FFA1AF8}" type="presParOf" srcId="{861E5E0D-D613-47F6-982C-98BA688F3906}" destId="{E38537CF-74FE-4B7A-9283-7C46EEEDBBBB}" srcOrd="3" destOrd="0" presId="urn:microsoft.com/office/officeart/2005/8/layout/orgChart1"/>
    <dgm:cxn modelId="{8F32A0B6-D265-4408-9091-4814B529C0C1}" type="presParOf" srcId="{E38537CF-74FE-4B7A-9283-7C46EEEDBBBB}" destId="{85A5C5E4-F4B8-44D5-BE30-0700B2C6E947}" srcOrd="0" destOrd="0" presId="urn:microsoft.com/office/officeart/2005/8/layout/orgChart1"/>
    <dgm:cxn modelId="{095C7F60-00C0-4F1D-AB67-11EEECBCD457}" type="presParOf" srcId="{85A5C5E4-F4B8-44D5-BE30-0700B2C6E947}" destId="{5E4A7C09-6630-4575-BE82-13411063DC97}" srcOrd="0" destOrd="0" presId="urn:microsoft.com/office/officeart/2005/8/layout/orgChart1"/>
    <dgm:cxn modelId="{ED7C01B9-7355-43E2-8591-0CD24A88BABE}" type="presParOf" srcId="{85A5C5E4-F4B8-44D5-BE30-0700B2C6E947}" destId="{3B72F0A8-2AC9-4C8D-A837-5439BF2DBAF3}" srcOrd="1" destOrd="0" presId="urn:microsoft.com/office/officeart/2005/8/layout/orgChart1"/>
    <dgm:cxn modelId="{28859FA4-D315-4218-9D9E-DEA0CF5A98D2}" type="presParOf" srcId="{E38537CF-74FE-4B7A-9283-7C46EEEDBBBB}" destId="{84E71D70-27E3-4F0C-A09A-E419454F2E39}" srcOrd="1" destOrd="0" presId="urn:microsoft.com/office/officeart/2005/8/layout/orgChart1"/>
    <dgm:cxn modelId="{77ABF655-AC2B-4160-AD80-4B2E5F24EC01}" type="presParOf" srcId="{84E71D70-27E3-4F0C-A09A-E419454F2E39}" destId="{8CFC5576-1313-4488-BD48-E8C853418621}" srcOrd="0" destOrd="0" presId="urn:microsoft.com/office/officeart/2005/8/layout/orgChart1"/>
    <dgm:cxn modelId="{23812FD3-757B-4DDF-8ECF-A0E0B914FB43}" type="presParOf" srcId="{84E71D70-27E3-4F0C-A09A-E419454F2E39}" destId="{2494BFD1-787D-4B11-9D9D-268E8627F082}" srcOrd="1" destOrd="0" presId="urn:microsoft.com/office/officeart/2005/8/layout/orgChart1"/>
    <dgm:cxn modelId="{C3D61AB2-F550-48CB-B2B6-8FD267E3452E}" type="presParOf" srcId="{2494BFD1-787D-4B11-9D9D-268E8627F082}" destId="{3C868E46-1919-4CF5-B2BA-735818C764A1}" srcOrd="0" destOrd="0" presId="urn:microsoft.com/office/officeart/2005/8/layout/orgChart1"/>
    <dgm:cxn modelId="{D81E54DD-EA91-44AC-83AE-DAFAE9330DC7}" type="presParOf" srcId="{3C868E46-1919-4CF5-B2BA-735818C764A1}" destId="{0974C98D-A2B9-4138-A0D2-BA60BA730046}" srcOrd="0" destOrd="0" presId="urn:microsoft.com/office/officeart/2005/8/layout/orgChart1"/>
    <dgm:cxn modelId="{4F69A463-4572-4FBE-9494-D5387CE1393B}" type="presParOf" srcId="{3C868E46-1919-4CF5-B2BA-735818C764A1}" destId="{7E68452E-CC70-4074-877E-2BDB9078423B}" srcOrd="1" destOrd="0" presId="urn:microsoft.com/office/officeart/2005/8/layout/orgChart1"/>
    <dgm:cxn modelId="{6F472FD1-B6F7-43B6-ABD6-FAF92EA05D64}" type="presParOf" srcId="{2494BFD1-787D-4B11-9D9D-268E8627F082}" destId="{C9FA3CD8-CA46-47E8-832E-772DE486DA3D}" srcOrd="1" destOrd="0" presId="urn:microsoft.com/office/officeart/2005/8/layout/orgChart1"/>
    <dgm:cxn modelId="{12CF9FDA-FE77-4CBF-AD02-CD65B490338F}" type="presParOf" srcId="{2494BFD1-787D-4B11-9D9D-268E8627F082}" destId="{4A4BB650-87F1-4B64-8750-9A8BBFF31D98}" srcOrd="2" destOrd="0" presId="urn:microsoft.com/office/officeart/2005/8/layout/orgChart1"/>
    <dgm:cxn modelId="{5A0CBCF4-0FE9-4AB1-9244-9CD7D6807DFF}" type="presParOf" srcId="{E38537CF-74FE-4B7A-9283-7C46EEEDBBBB}" destId="{C3C45510-3DAE-41C5-A397-C0A5B9FF37D2}" srcOrd="2" destOrd="0" presId="urn:microsoft.com/office/officeart/2005/8/layout/orgChart1"/>
    <dgm:cxn modelId="{36BC2AAA-7348-4FAF-8480-729971D4C66D}" type="presParOf" srcId="{20353E96-CF03-494E-9674-C684C675064A}" destId="{09C5481A-19EC-4760-9674-3740F6D29F7B}" srcOrd="2" destOrd="0" presId="urn:microsoft.com/office/officeart/2005/8/layout/orgChart1"/>
    <dgm:cxn modelId="{C9677DC2-A9D2-401A-88CF-E15D2016AA76}" type="presParOf" srcId="{53505C1A-90D9-4A6E-95ED-3CD255CF076F}" destId="{660E1CDC-946C-42F4-A0A1-1C1E06D4A4AB}" srcOrd="2" destOrd="0" presId="urn:microsoft.com/office/officeart/2005/8/layout/orgChart1"/>
    <dgm:cxn modelId="{990C0E6A-6138-4051-AE39-71054503264E}" type="presParOf" srcId="{53505C1A-90D9-4A6E-95ED-3CD255CF076F}" destId="{FAADAF07-CEEB-4479-91ED-D43632287EF1}" srcOrd="3" destOrd="0" presId="urn:microsoft.com/office/officeart/2005/8/layout/orgChart1"/>
    <dgm:cxn modelId="{70EFAD77-218D-48ED-A92F-555F1964389A}" type="presParOf" srcId="{FAADAF07-CEEB-4479-91ED-D43632287EF1}" destId="{4995C4C0-A764-4990-9D47-9508430B313A}" srcOrd="0" destOrd="0" presId="urn:microsoft.com/office/officeart/2005/8/layout/orgChart1"/>
    <dgm:cxn modelId="{23A66E8E-54B0-43CF-B422-5F7E92B26152}" type="presParOf" srcId="{4995C4C0-A764-4990-9D47-9508430B313A}" destId="{628E7B53-98FE-4A74-B90A-92A6EEF20BBB}" srcOrd="0" destOrd="0" presId="urn:microsoft.com/office/officeart/2005/8/layout/orgChart1"/>
    <dgm:cxn modelId="{406547DD-E62E-4EDE-8D18-4347AF82CBD3}" type="presParOf" srcId="{4995C4C0-A764-4990-9D47-9508430B313A}" destId="{7E6F82E9-4BB8-42CA-80E1-D02537B828CB}" srcOrd="1" destOrd="0" presId="urn:microsoft.com/office/officeart/2005/8/layout/orgChart1"/>
    <dgm:cxn modelId="{A926BFFA-E9D8-4730-9EE0-9284AA820FF1}" type="presParOf" srcId="{FAADAF07-CEEB-4479-91ED-D43632287EF1}" destId="{926BC8FE-1C64-4725-BF54-3BA3C8438D9F}" srcOrd="1" destOrd="0" presId="urn:microsoft.com/office/officeart/2005/8/layout/orgChart1"/>
    <dgm:cxn modelId="{EBC1B4EC-174C-4F03-A33C-2D56165A7C47}" type="presParOf" srcId="{FAADAF07-CEEB-4479-91ED-D43632287EF1}" destId="{968BFE15-97B7-4FD5-8162-197179C6405D}" srcOrd="2" destOrd="0" presId="urn:microsoft.com/office/officeart/2005/8/layout/orgChart1"/>
    <dgm:cxn modelId="{0CC02849-E33C-4DDF-9E9A-D8E63185E6B4}" type="presParOf" srcId="{F4E4A683-5132-4834-9B8C-F68497B7FB9E}" destId="{EC379E6C-6C58-4F2B-994A-8F9D492C4E5A}" srcOrd="2" destOrd="0" presId="urn:microsoft.com/office/officeart/2005/8/layout/orgChart1"/>
    <dgm:cxn modelId="{A98F8932-E82B-44B0-8F99-426FABF7A00C}" type="presParOf" srcId="{3E670992-32F8-4452-8AE4-2B3AB1C80E6E}" destId="{08ED8208-2C88-40A3-A6B9-2067AE8C4688}" srcOrd="2" destOrd="0" presId="urn:microsoft.com/office/officeart/2005/8/layout/orgChart1"/>
    <dgm:cxn modelId="{592677B9-CEA8-4E2C-AECE-3D204F117D1A}" type="presParOf" srcId="{3E670992-32F8-4452-8AE4-2B3AB1C80E6E}" destId="{3FD56694-B1A4-410D-ABB2-30E39BADB786}" srcOrd="3" destOrd="0" presId="urn:microsoft.com/office/officeart/2005/8/layout/orgChart1"/>
    <dgm:cxn modelId="{43BFFCE8-0157-4B1B-B925-7AD8A1F1F7AE}" type="presParOf" srcId="{3FD56694-B1A4-410D-ABB2-30E39BADB786}" destId="{BCB72C3D-0E79-49E6-B1BF-A546C1DEDC27}" srcOrd="0" destOrd="0" presId="urn:microsoft.com/office/officeart/2005/8/layout/orgChart1"/>
    <dgm:cxn modelId="{C71118F4-F22A-4616-9E28-1F693376AFD9}" type="presParOf" srcId="{BCB72C3D-0E79-49E6-B1BF-A546C1DEDC27}" destId="{64F12D5A-4DF9-44C4-9CD0-FB4FA9CB14F0}" srcOrd="0" destOrd="0" presId="urn:microsoft.com/office/officeart/2005/8/layout/orgChart1"/>
    <dgm:cxn modelId="{B982BAC6-6322-481E-9424-32EBDF208B36}" type="presParOf" srcId="{BCB72C3D-0E79-49E6-B1BF-A546C1DEDC27}" destId="{0FEFC4FD-6FD1-4C98-A2F0-AEC1200A8259}" srcOrd="1" destOrd="0" presId="urn:microsoft.com/office/officeart/2005/8/layout/orgChart1"/>
    <dgm:cxn modelId="{CEE943A5-DAD8-4D7E-BF8B-06E16BA2BF83}" type="presParOf" srcId="{3FD56694-B1A4-410D-ABB2-30E39BADB786}" destId="{3EC43DF3-1A66-4E95-BBD8-CCB43BBB371F}" srcOrd="1" destOrd="0" presId="urn:microsoft.com/office/officeart/2005/8/layout/orgChart1"/>
    <dgm:cxn modelId="{D93AF470-DEB2-4CAB-ADFD-A03529303829}" type="presParOf" srcId="{3EC43DF3-1A66-4E95-BBD8-CCB43BBB371F}" destId="{9144BD32-753F-4811-B891-E5BDCCD68F23}" srcOrd="0" destOrd="0" presId="urn:microsoft.com/office/officeart/2005/8/layout/orgChart1"/>
    <dgm:cxn modelId="{DBA57A18-6574-446E-809A-8F415B6D078C}" type="presParOf" srcId="{3EC43DF3-1A66-4E95-BBD8-CCB43BBB371F}" destId="{DFC8834F-F212-4477-93A1-91F05F3283A2}" srcOrd="1" destOrd="0" presId="urn:microsoft.com/office/officeart/2005/8/layout/orgChart1"/>
    <dgm:cxn modelId="{0106E78C-1399-47B3-BF22-3CEEC7ABA346}" type="presParOf" srcId="{DFC8834F-F212-4477-93A1-91F05F3283A2}" destId="{64328728-60EF-41B6-B95B-C998B9405B44}" srcOrd="0" destOrd="0" presId="urn:microsoft.com/office/officeart/2005/8/layout/orgChart1"/>
    <dgm:cxn modelId="{80400F2B-DF7A-43DE-9123-98EEFDACF364}" type="presParOf" srcId="{64328728-60EF-41B6-B95B-C998B9405B44}" destId="{48AE5A63-92F6-4619-8717-AC8AC3AE618E}" srcOrd="0" destOrd="0" presId="urn:microsoft.com/office/officeart/2005/8/layout/orgChart1"/>
    <dgm:cxn modelId="{0FBE2379-DBF4-4C2A-8E99-3D7D8E211CE3}" type="presParOf" srcId="{64328728-60EF-41B6-B95B-C998B9405B44}" destId="{00A805C6-57B5-4EBA-8AA1-FB82550BA95C}" srcOrd="1" destOrd="0" presId="urn:microsoft.com/office/officeart/2005/8/layout/orgChart1"/>
    <dgm:cxn modelId="{A43FF4B7-C330-4B1A-89F0-429EF87B2B7C}" type="presParOf" srcId="{DFC8834F-F212-4477-93A1-91F05F3283A2}" destId="{B5878741-6B87-4799-8CC3-150CCB9CB0CE}" srcOrd="1" destOrd="0" presId="urn:microsoft.com/office/officeart/2005/8/layout/orgChart1"/>
    <dgm:cxn modelId="{C0DB7055-1DCE-4518-9B3C-60B6030DD961}" type="presParOf" srcId="{DFC8834F-F212-4477-93A1-91F05F3283A2}" destId="{284DDC6B-67E9-42A5-9071-D1DB14896D0F}" srcOrd="2" destOrd="0" presId="urn:microsoft.com/office/officeart/2005/8/layout/orgChart1"/>
    <dgm:cxn modelId="{2DCB4362-96DE-4A83-A697-B903A8DC6B75}" type="presParOf" srcId="{3EC43DF3-1A66-4E95-BBD8-CCB43BBB371F}" destId="{841D7D2B-5C0F-4FF7-83C7-606309D77910}" srcOrd="2" destOrd="0" presId="urn:microsoft.com/office/officeart/2005/8/layout/orgChart1"/>
    <dgm:cxn modelId="{FF124374-EB21-4934-9DC3-F81E8358EEBF}" type="presParOf" srcId="{3EC43DF3-1A66-4E95-BBD8-CCB43BBB371F}" destId="{B18FA038-86D0-4DBA-8A6C-EE2DC1EA9281}" srcOrd="3" destOrd="0" presId="urn:microsoft.com/office/officeart/2005/8/layout/orgChart1"/>
    <dgm:cxn modelId="{E9E0F41B-1837-4F88-B193-40407E9B2330}" type="presParOf" srcId="{B18FA038-86D0-4DBA-8A6C-EE2DC1EA9281}" destId="{876AFFC5-0756-4097-A3BA-3D9620624A0F}" srcOrd="0" destOrd="0" presId="urn:microsoft.com/office/officeart/2005/8/layout/orgChart1"/>
    <dgm:cxn modelId="{A4A9A132-7527-4C67-A819-D5EE96319B5A}" type="presParOf" srcId="{876AFFC5-0756-4097-A3BA-3D9620624A0F}" destId="{D29759A3-BA63-41DB-8CE9-38F43F37D9A9}" srcOrd="0" destOrd="0" presId="urn:microsoft.com/office/officeart/2005/8/layout/orgChart1"/>
    <dgm:cxn modelId="{18B42FCB-76CA-44C1-8323-069CD0D1F965}" type="presParOf" srcId="{876AFFC5-0756-4097-A3BA-3D9620624A0F}" destId="{1D6B64A5-D041-46B5-B679-F074C9658D67}" srcOrd="1" destOrd="0" presId="urn:microsoft.com/office/officeart/2005/8/layout/orgChart1"/>
    <dgm:cxn modelId="{A29C04B1-5511-4CF7-9A64-79924A52FF4E}" type="presParOf" srcId="{B18FA038-86D0-4DBA-8A6C-EE2DC1EA9281}" destId="{230E9708-6527-4DED-91B2-9D882EC769E4}" srcOrd="1" destOrd="0" presId="urn:microsoft.com/office/officeart/2005/8/layout/orgChart1"/>
    <dgm:cxn modelId="{79DE6DE4-32E8-4FFB-87DE-F58CAF854064}" type="presParOf" srcId="{B18FA038-86D0-4DBA-8A6C-EE2DC1EA9281}" destId="{E073F579-3516-4BDC-B80A-62C01CF1A6E8}" srcOrd="2" destOrd="0" presId="urn:microsoft.com/office/officeart/2005/8/layout/orgChart1"/>
    <dgm:cxn modelId="{9FA6BF32-6D2B-4BA3-9C26-87FBA878E596}" type="presParOf" srcId="{3EC43DF3-1A66-4E95-BBD8-CCB43BBB371F}" destId="{57AD974E-4CE9-47AA-AB49-240267F91DBA}" srcOrd="4" destOrd="0" presId="urn:microsoft.com/office/officeart/2005/8/layout/orgChart1"/>
    <dgm:cxn modelId="{9A4A43A3-8EE2-43C0-95BF-C26E0EBCFCD1}" type="presParOf" srcId="{3EC43DF3-1A66-4E95-BBD8-CCB43BBB371F}" destId="{049EF971-3114-4344-B793-6B3DE8FA703B}" srcOrd="5" destOrd="0" presId="urn:microsoft.com/office/officeart/2005/8/layout/orgChart1"/>
    <dgm:cxn modelId="{AB7AB63E-7F5C-44D3-8C7A-4476997CCC3D}" type="presParOf" srcId="{049EF971-3114-4344-B793-6B3DE8FA703B}" destId="{C71A15EE-3D85-4E69-BA51-0A3D34200D13}" srcOrd="0" destOrd="0" presId="urn:microsoft.com/office/officeart/2005/8/layout/orgChart1"/>
    <dgm:cxn modelId="{2C4F6C7E-AB33-4E55-AB50-49A3CE58CD91}" type="presParOf" srcId="{C71A15EE-3D85-4E69-BA51-0A3D34200D13}" destId="{E9FDFAF8-5B9D-4EB4-B3B3-C647663FB0D7}" srcOrd="0" destOrd="0" presId="urn:microsoft.com/office/officeart/2005/8/layout/orgChart1"/>
    <dgm:cxn modelId="{D40B935A-6757-4DEA-824E-AD8F50200F3B}" type="presParOf" srcId="{C71A15EE-3D85-4E69-BA51-0A3D34200D13}" destId="{4E752279-7CA2-4297-B76F-7F9268B72437}" srcOrd="1" destOrd="0" presId="urn:microsoft.com/office/officeart/2005/8/layout/orgChart1"/>
    <dgm:cxn modelId="{791B2494-8C5E-4064-AA2C-1A51EBF2F687}" type="presParOf" srcId="{049EF971-3114-4344-B793-6B3DE8FA703B}" destId="{39317AEE-D96A-4B6A-BFAA-5670736F4848}" srcOrd="1" destOrd="0" presId="urn:microsoft.com/office/officeart/2005/8/layout/orgChart1"/>
    <dgm:cxn modelId="{BF9E0256-0FA6-4339-8424-F741F31C5C82}" type="presParOf" srcId="{049EF971-3114-4344-B793-6B3DE8FA703B}" destId="{F0DED4CD-7037-4CEA-B9E5-C9F209736526}" srcOrd="2" destOrd="0" presId="urn:microsoft.com/office/officeart/2005/8/layout/orgChart1"/>
    <dgm:cxn modelId="{3F21050E-3434-4E52-80C2-3AED913CA13C}" type="presParOf" srcId="{3FD56694-B1A4-410D-ABB2-30E39BADB786}" destId="{3B98B050-497C-4EF1-BF63-EEB79F440540}" srcOrd="2" destOrd="0" presId="urn:microsoft.com/office/officeart/2005/8/layout/orgChart1"/>
    <dgm:cxn modelId="{12C30A0E-11C7-44FB-AA94-D375BDC47011}" type="presParOf" srcId="{A678ADC2-1393-4523-921C-3A7D02CBD572}" destId="{A8BE472B-184D-40F7-B44A-2BEE1F9EC595}" srcOrd="2" destOrd="0" presId="urn:microsoft.com/office/officeart/2005/8/layout/orgChart1"/>
    <dgm:cxn modelId="{6C60673B-6389-48EA-86A3-779750773D4B}" type="presParOf" srcId="{9C39E319-8C86-4708-BE9B-93EB30EAD834}" destId="{880CC0D1-95D8-45FA-9CED-02573F185C62}" srcOrd="2" destOrd="0" presId="urn:microsoft.com/office/officeart/2005/8/layout/orgChart1"/>
    <dgm:cxn modelId="{5BDEF5B2-43FB-4819-8CCC-7852F4620530}" type="presParOf" srcId="{9C39E319-8C86-4708-BE9B-93EB30EAD834}" destId="{3DCE923C-623C-492E-AC24-0286D8322A80}" srcOrd="3" destOrd="0" presId="urn:microsoft.com/office/officeart/2005/8/layout/orgChart1"/>
    <dgm:cxn modelId="{C1AC978A-ED4E-44C3-81DE-DC19064193E4}" type="presParOf" srcId="{3DCE923C-623C-492E-AC24-0286D8322A80}" destId="{DBFDD74C-864B-4699-994F-88FB70573CF4}" srcOrd="0" destOrd="0" presId="urn:microsoft.com/office/officeart/2005/8/layout/orgChart1"/>
    <dgm:cxn modelId="{25E83093-6937-4679-B1C3-A4815DDCB64A}" type="presParOf" srcId="{DBFDD74C-864B-4699-994F-88FB70573CF4}" destId="{7AE0B5EC-8FB9-4241-B3FE-65B300FB790E}" srcOrd="0" destOrd="0" presId="urn:microsoft.com/office/officeart/2005/8/layout/orgChart1"/>
    <dgm:cxn modelId="{49050F23-2372-479D-A2CC-BA233B92A4BF}" type="presParOf" srcId="{DBFDD74C-864B-4699-994F-88FB70573CF4}" destId="{C1BA9F98-181C-44AF-B854-CEA88F6B6BDE}" srcOrd="1" destOrd="0" presId="urn:microsoft.com/office/officeart/2005/8/layout/orgChart1"/>
    <dgm:cxn modelId="{7939CD0C-79D9-431E-9D9E-D08B2E609FC6}" type="presParOf" srcId="{3DCE923C-623C-492E-AC24-0286D8322A80}" destId="{9AE8D36F-7612-41D7-ACFF-32467D273C04}" srcOrd="1" destOrd="0" presId="urn:microsoft.com/office/officeart/2005/8/layout/orgChart1"/>
    <dgm:cxn modelId="{44A210D2-8899-4E7C-9B7C-7CDB0B077C1B}" type="presParOf" srcId="{9AE8D36F-7612-41D7-ACFF-32467D273C04}" destId="{712BA953-7328-4FE1-A4E0-952C1F3E9F46}" srcOrd="0" destOrd="0" presId="urn:microsoft.com/office/officeart/2005/8/layout/orgChart1"/>
    <dgm:cxn modelId="{74874293-94FA-4AC1-8063-E10B1B29DED7}" type="presParOf" srcId="{9AE8D36F-7612-41D7-ACFF-32467D273C04}" destId="{A23397EB-27CA-48F3-90A2-45CC4B1D9785}" srcOrd="1" destOrd="0" presId="urn:microsoft.com/office/officeart/2005/8/layout/orgChart1"/>
    <dgm:cxn modelId="{5BD150B8-CEA8-4679-B40A-0C825589F347}" type="presParOf" srcId="{A23397EB-27CA-48F3-90A2-45CC4B1D9785}" destId="{24DAEB39-A308-422B-8CCB-FC7B6DA5574F}" srcOrd="0" destOrd="0" presId="urn:microsoft.com/office/officeart/2005/8/layout/orgChart1"/>
    <dgm:cxn modelId="{3E3D3DA0-2501-47DC-AF68-3696049A18E1}" type="presParOf" srcId="{24DAEB39-A308-422B-8CCB-FC7B6DA5574F}" destId="{467B450F-FF5D-4E2E-B07E-C5BF341EB13A}" srcOrd="0" destOrd="0" presId="urn:microsoft.com/office/officeart/2005/8/layout/orgChart1"/>
    <dgm:cxn modelId="{2F4DD3A3-DE5A-450F-B24B-13151ED0BE91}" type="presParOf" srcId="{24DAEB39-A308-422B-8CCB-FC7B6DA5574F}" destId="{0CC60A12-CA05-45F7-B3E9-DC122C153A70}" srcOrd="1" destOrd="0" presId="urn:microsoft.com/office/officeart/2005/8/layout/orgChart1"/>
    <dgm:cxn modelId="{589C6913-34AA-496D-8E21-FBDCDFEAFB12}" type="presParOf" srcId="{A23397EB-27CA-48F3-90A2-45CC4B1D9785}" destId="{BCFA23D6-239F-40C5-B0DA-F6DAFB5D37C3}" srcOrd="1" destOrd="0" presId="urn:microsoft.com/office/officeart/2005/8/layout/orgChart1"/>
    <dgm:cxn modelId="{4ECCDE24-8AC2-44B7-8E5A-4856FF3A6C65}" type="presParOf" srcId="{BCFA23D6-239F-40C5-B0DA-F6DAFB5D37C3}" destId="{B7606104-BB9D-4ACD-AB20-F812FA895072}" srcOrd="0" destOrd="0" presId="urn:microsoft.com/office/officeart/2005/8/layout/orgChart1"/>
    <dgm:cxn modelId="{61680747-2EB3-438A-AE52-A4932486E115}" type="presParOf" srcId="{BCFA23D6-239F-40C5-B0DA-F6DAFB5D37C3}" destId="{7BAA4C8E-C084-4465-8228-2B70ACC7D8DB}" srcOrd="1" destOrd="0" presId="urn:microsoft.com/office/officeart/2005/8/layout/orgChart1"/>
    <dgm:cxn modelId="{88C9D04F-12F9-4CFD-A2BA-8A86D6BD78A6}" type="presParOf" srcId="{7BAA4C8E-C084-4465-8228-2B70ACC7D8DB}" destId="{015EB4E9-9738-4627-8A1D-4F1236DA6B04}" srcOrd="0" destOrd="0" presId="urn:microsoft.com/office/officeart/2005/8/layout/orgChart1"/>
    <dgm:cxn modelId="{F3225BD5-C84D-4DDD-9C73-167D4D9DD6B0}" type="presParOf" srcId="{015EB4E9-9738-4627-8A1D-4F1236DA6B04}" destId="{6D952896-EAC9-4F7B-9679-58B3050F208E}" srcOrd="0" destOrd="0" presId="urn:microsoft.com/office/officeart/2005/8/layout/orgChart1"/>
    <dgm:cxn modelId="{9C1C9C1F-F8B6-40F8-B439-1E2F1C62A576}" type="presParOf" srcId="{015EB4E9-9738-4627-8A1D-4F1236DA6B04}" destId="{06E4FBBA-571C-4164-A541-32667EB17A3A}" srcOrd="1" destOrd="0" presId="urn:microsoft.com/office/officeart/2005/8/layout/orgChart1"/>
    <dgm:cxn modelId="{F5CC3DCD-502D-4019-9250-6863E181EF0F}" type="presParOf" srcId="{7BAA4C8E-C084-4465-8228-2B70ACC7D8DB}" destId="{C47548D4-389D-4DCD-BD65-AC07555DAC44}" srcOrd="1" destOrd="0" presId="urn:microsoft.com/office/officeart/2005/8/layout/orgChart1"/>
    <dgm:cxn modelId="{F99E05C2-C9C7-4EF6-804D-E28B9040621B}" type="presParOf" srcId="{7BAA4C8E-C084-4465-8228-2B70ACC7D8DB}" destId="{6536FDFE-1110-4A28-87E3-ECACC0361432}" srcOrd="2" destOrd="0" presId="urn:microsoft.com/office/officeart/2005/8/layout/orgChart1"/>
    <dgm:cxn modelId="{E51BAF75-46D6-4DDD-92FE-932584DC7418}" type="presParOf" srcId="{A23397EB-27CA-48F3-90A2-45CC4B1D9785}" destId="{9CEAD4F5-908B-4006-ABE0-3C6EC6B961A9}" srcOrd="2" destOrd="0" presId="urn:microsoft.com/office/officeart/2005/8/layout/orgChart1"/>
    <dgm:cxn modelId="{80DEE6A5-7E9A-4FD1-B3FB-43B402F92B95}" type="presParOf" srcId="{3DCE923C-623C-492E-AC24-0286D8322A80}" destId="{1EA52D6A-2D61-481B-83E6-6526EDF1A9D4}" srcOrd="2" destOrd="0" presId="urn:microsoft.com/office/officeart/2005/8/layout/orgChart1"/>
    <dgm:cxn modelId="{98B21ACB-942E-4347-B6D2-73F9B680505B}" type="presParOf" srcId="{9C39E319-8C86-4708-BE9B-93EB30EAD834}" destId="{06AE8473-B3A0-4D54-8CBD-B8D9ED62C7AC}" srcOrd="4" destOrd="0" presId="urn:microsoft.com/office/officeart/2005/8/layout/orgChart1"/>
    <dgm:cxn modelId="{EABF000F-C9C2-4BC4-891C-0AFBB1F9FD8C}" type="presParOf" srcId="{9C39E319-8C86-4708-BE9B-93EB30EAD834}" destId="{52C46E33-5BA3-4100-BD4D-606791C8840A}" srcOrd="5" destOrd="0" presId="urn:microsoft.com/office/officeart/2005/8/layout/orgChart1"/>
    <dgm:cxn modelId="{34143AE3-480C-4C42-94A3-D3FCCF0EF788}" type="presParOf" srcId="{52C46E33-5BA3-4100-BD4D-606791C8840A}" destId="{4FCAB64B-3F6E-4198-8A9E-A47384A07162}" srcOrd="0" destOrd="0" presId="urn:microsoft.com/office/officeart/2005/8/layout/orgChart1"/>
    <dgm:cxn modelId="{51AE9D8A-4FE9-4D37-A53A-BD81598510F0}" type="presParOf" srcId="{4FCAB64B-3F6E-4198-8A9E-A47384A07162}" destId="{EB23A0A9-0DCA-40EC-89C6-1AC1FA2314EA}" srcOrd="0" destOrd="0" presId="urn:microsoft.com/office/officeart/2005/8/layout/orgChart1"/>
    <dgm:cxn modelId="{56E0141C-348D-47F1-982B-DEE47AF48D90}" type="presParOf" srcId="{4FCAB64B-3F6E-4198-8A9E-A47384A07162}" destId="{C9E90885-B9F8-4693-A0E9-AB94CBB1B933}" srcOrd="1" destOrd="0" presId="urn:microsoft.com/office/officeart/2005/8/layout/orgChart1"/>
    <dgm:cxn modelId="{A51B33EF-DB25-419B-9F69-BF340D0F8986}" type="presParOf" srcId="{52C46E33-5BA3-4100-BD4D-606791C8840A}" destId="{5FD48F61-A64D-4BDA-943E-5ADDC20CD574}" srcOrd="1" destOrd="0" presId="urn:microsoft.com/office/officeart/2005/8/layout/orgChart1"/>
    <dgm:cxn modelId="{CD64684C-9E57-4E2F-AA48-E7BD62862271}" type="presParOf" srcId="{5FD48F61-A64D-4BDA-943E-5ADDC20CD574}" destId="{B7239DEA-A9FA-45A6-9F96-8C21D2410F2A}" srcOrd="0" destOrd="0" presId="urn:microsoft.com/office/officeart/2005/8/layout/orgChart1"/>
    <dgm:cxn modelId="{D343FA0E-3A2A-4706-B3AA-054646A7ADDE}" type="presParOf" srcId="{5FD48F61-A64D-4BDA-943E-5ADDC20CD574}" destId="{9817B333-6FBF-4D14-8597-BF1557BA07BD}" srcOrd="1" destOrd="0" presId="urn:microsoft.com/office/officeart/2005/8/layout/orgChart1"/>
    <dgm:cxn modelId="{CC9B9553-228C-4893-B202-0D95CDB80A9C}" type="presParOf" srcId="{9817B333-6FBF-4D14-8597-BF1557BA07BD}" destId="{CD5B4EF8-1F08-4124-824E-A851BFEB9F2C}" srcOrd="0" destOrd="0" presId="urn:microsoft.com/office/officeart/2005/8/layout/orgChart1"/>
    <dgm:cxn modelId="{395BFAEB-594E-421D-8B61-A15714C86C5B}" type="presParOf" srcId="{CD5B4EF8-1F08-4124-824E-A851BFEB9F2C}" destId="{79C40235-4FB3-4604-A9E3-7DA4197A92ED}" srcOrd="0" destOrd="0" presId="urn:microsoft.com/office/officeart/2005/8/layout/orgChart1"/>
    <dgm:cxn modelId="{C29BCD91-7610-46ED-941B-5E3342076709}" type="presParOf" srcId="{CD5B4EF8-1F08-4124-824E-A851BFEB9F2C}" destId="{AF451825-3792-4A92-B4C7-B2C1BE81E4DB}" srcOrd="1" destOrd="0" presId="urn:microsoft.com/office/officeart/2005/8/layout/orgChart1"/>
    <dgm:cxn modelId="{0103C5BC-4AE7-439D-854E-7E1C378AC9DC}" type="presParOf" srcId="{9817B333-6FBF-4D14-8597-BF1557BA07BD}" destId="{C73A1A17-9DA6-43AB-B599-38A5E96AF9F7}" srcOrd="1" destOrd="0" presId="urn:microsoft.com/office/officeart/2005/8/layout/orgChart1"/>
    <dgm:cxn modelId="{454DE3E1-8B7C-42EF-8F5E-5C8D22D31D73}" type="presParOf" srcId="{9817B333-6FBF-4D14-8597-BF1557BA07BD}" destId="{48E0E7B2-6EC5-42CC-9926-036A307BA02F}" srcOrd="2" destOrd="0" presId="urn:microsoft.com/office/officeart/2005/8/layout/orgChart1"/>
    <dgm:cxn modelId="{A34C4821-3B37-42BB-BCDE-7684D0557150}" type="presParOf" srcId="{5FD48F61-A64D-4BDA-943E-5ADDC20CD574}" destId="{637DD884-1055-46B8-82E2-5F3ADDE99B13}" srcOrd="2" destOrd="0" presId="urn:microsoft.com/office/officeart/2005/8/layout/orgChart1"/>
    <dgm:cxn modelId="{6CCDDFBB-05FB-4B45-ADAF-6433E8884A34}" type="presParOf" srcId="{5FD48F61-A64D-4BDA-943E-5ADDC20CD574}" destId="{3F4DFF2E-3E3F-46E2-99EE-FA11FF033137}" srcOrd="3" destOrd="0" presId="urn:microsoft.com/office/officeart/2005/8/layout/orgChart1"/>
    <dgm:cxn modelId="{5C4A02AF-D174-4C8E-8AB3-8AA6A27A9718}" type="presParOf" srcId="{3F4DFF2E-3E3F-46E2-99EE-FA11FF033137}" destId="{2751E327-35DE-4D6B-A2C7-961243FD632F}" srcOrd="0" destOrd="0" presId="urn:microsoft.com/office/officeart/2005/8/layout/orgChart1"/>
    <dgm:cxn modelId="{EAC0EB70-2985-4AD3-9398-1F7C8C74E970}" type="presParOf" srcId="{2751E327-35DE-4D6B-A2C7-961243FD632F}" destId="{D1F0C15C-CFD1-4A09-92AA-AA56D36327B8}" srcOrd="0" destOrd="0" presId="urn:microsoft.com/office/officeart/2005/8/layout/orgChart1"/>
    <dgm:cxn modelId="{697F7A19-235D-44D8-99F8-C31A73C42656}" type="presParOf" srcId="{2751E327-35DE-4D6B-A2C7-961243FD632F}" destId="{762B4313-CC93-4040-8C81-6C234D15E7DC}" srcOrd="1" destOrd="0" presId="urn:microsoft.com/office/officeart/2005/8/layout/orgChart1"/>
    <dgm:cxn modelId="{95586553-E57E-4855-B4C8-06B1FAD5911A}" type="presParOf" srcId="{3F4DFF2E-3E3F-46E2-99EE-FA11FF033137}" destId="{977FE19E-6A25-4B38-B72B-43DF53B4AA03}" srcOrd="1" destOrd="0" presId="urn:microsoft.com/office/officeart/2005/8/layout/orgChart1"/>
    <dgm:cxn modelId="{5DCAF540-0536-4A42-AC1C-55C59BCF17CF}" type="presParOf" srcId="{3F4DFF2E-3E3F-46E2-99EE-FA11FF033137}" destId="{1E2D8271-B912-4BBB-9B79-27A9F082AB26}" srcOrd="2" destOrd="0" presId="urn:microsoft.com/office/officeart/2005/8/layout/orgChart1"/>
    <dgm:cxn modelId="{E9D1CDB9-AAC9-470C-B559-501E9D4143A5}" type="presParOf" srcId="{5FD48F61-A64D-4BDA-943E-5ADDC20CD574}" destId="{BA5DAD82-FE64-47B9-A83A-A0FC1AC13F9B}" srcOrd="4" destOrd="0" presId="urn:microsoft.com/office/officeart/2005/8/layout/orgChart1"/>
    <dgm:cxn modelId="{4E985881-89A1-47C3-B815-E66A1A7CDFBF}" type="presParOf" srcId="{5FD48F61-A64D-4BDA-943E-5ADDC20CD574}" destId="{AC4FD69A-6F86-4FC5-A5F5-605456589F7D}" srcOrd="5" destOrd="0" presId="urn:microsoft.com/office/officeart/2005/8/layout/orgChart1"/>
    <dgm:cxn modelId="{1481BCA5-D487-48CF-9BE2-459416EEE673}" type="presParOf" srcId="{AC4FD69A-6F86-4FC5-A5F5-605456589F7D}" destId="{BBB04C0B-FB03-49AE-A83D-E275F5D3FEF9}" srcOrd="0" destOrd="0" presId="urn:microsoft.com/office/officeart/2005/8/layout/orgChart1"/>
    <dgm:cxn modelId="{97D14552-8132-405C-A564-8ABE9B6DAF09}" type="presParOf" srcId="{BBB04C0B-FB03-49AE-A83D-E275F5D3FEF9}" destId="{7ADB4314-DF80-4F2E-86A9-F5C286B7E70D}" srcOrd="0" destOrd="0" presId="urn:microsoft.com/office/officeart/2005/8/layout/orgChart1"/>
    <dgm:cxn modelId="{37E272DE-9505-46BE-8450-1B4D676053FC}" type="presParOf" srcId="{BBB04C0B-FB03-49AE-A83D-E275F5D3FEF9}" destId="{15E00466-30DD-46C7-A06D-A2378F127AF4}" srcOrd="1" destOrd="0" presId="urn:microsoft.com/office/officeart/2005/8/layout/orgChart1"/>
    <dgm:cxn modelId="{3840B2D1-3A04-4BD7-9342-8B372A23F03A}" type="presParOf" srcId="{AC4FD69A-6F86-4FC5-A5F5-605456589F7D}" destId="{E530D3A0-98CA-4F65-94A6-786F9182705F}" srcOrd="1" destOrd="0" presId="urn:microsoft.com/office/officeart/2005/8/layout/orgChart1"/>
    <dgm:cxn modelId="{CCB6C530-57EF-4A6C-9B41-6282B754D053}" type="presParOf" srcId="{AC4FD69A-6F86-4FC5-A5F5-605456589F7D}" destId="{CBA3EAC0-BA98-4C88-BCA0-F836FB01C636}" srcOrd="2" destOrd="0" presId="urn:microsoft.com/office/officeart/2005/8/layout/orgChart1"/>
    <dgm:cxn modelId="{E2BC8664-59FF-49C9-A8A1-936B8C883B29}" type="presParOf" srcId="{52C46E33-5BA3-4100-BD4D-606791C8840A}" destId="{BEDAC996-D550-484A-BF24-64A248A8AD93}" srcOrd="2" destOrd="0" presId="urn:microsoft.com/office/officeart/2005/8/layout/orgChart1"/>
    <dgm:cxn modelId="{66F67845-11A2-4F49-83B4-4ED68E376F10}" type="presParOf" srcId="{9C39E319-8C86-4708-BE9B-93EB30EAD834}" destId="{6529FCFE-A268-438D-AAD4-6AC88F8A79AA}" srcOrd="6" destOrd="0" presId="urn:microsoft.com/office/officeart/2005/8/layout/orgChart1"/>
    <dgm:cxn modelId="{EF32DCB7-265A-4D32-9F5F-AD3F3525479D}" type="presParOf" srcId="{9C39E319-8C86-4708-BE9B-93EB30EAD834}" destId="{2C50C821-65EC-4606-B6DA-4962A8DEF9D6}" srcOrd="7" destOrd="0" presId="urn:microsoft.com/office/officeart/2005/8/layout/orgChart1"/>
    <dgm:cxn modelId="{F14175B3-FB63-4811-8D65-FA233612F937}" type="presParOf" srcId="{2C50C821-65EC-4606-B6DA-4962A8DEF9D6}" destId="{92D6D13C-CD38-40A9-92FC-29BC8A64763A}" srcOrd="0" destOrd="0" presId="urn:microsoft.com/office/officeart/2005/8/layout/orgChart1"/>
    <dgm:cxn modelId="{746F945B-B0B1-4064-A556-6E1F0FABBEBD}" type="presParOf" srcId="{92D6D13C-CD38-40A9-92FC-29BC8A64763A}" destId="{D003EF83-9CE0-44ED-B97B-C13DD4365ABF}" srcOrd="0" destOrd="0" presId="urn:microsoft.com/office/officeart/2005/8/layout/orgChart1"/>
    <dgm:cxn modelId="{21D5C154-898D-41ED-99D2-5D1352A723EE}" type="presParOf" srcId="{92D6D13C-CD38-40A9-92FC-29BC8A64763A}" destId="{207C1DD0-3280-43EF-97FD-53B7E2D01066}" srcOrd="1" destOrd="0" presId="urn:microsoft.com/office/officeart/2005/8/layout/orgChart1"/>
    <dgm:cxn modelId="{65E056B5-710A-4CDC-97E8-B98918E735EF}" type="presParOf" srcId="{2C50C821-65EC-4606-B6DA-4962A8DEF9D6}" destId="{442591B1-597D-4A01-8D3D-5475EEED0BAA}" srcOrd="1" destOrd="0" presId="urn:microsoft.com/office/officeart/2005/8/layout/orgChart1"/>
    <dgm:cxn modelId="{B156EDFF-234F-4269-B871-D5673476D12F}" type="presParOf" srcId="{442591B1-597D-4A01-8D3D-5475EEED0BAA}" destId="{5811E67B-7858-4A21-B647-ABFDA5AD9AA6}" srcOrd="0" destOrd="0" presId="urn:microsoft.com/office/officeart/2005/8/layout/orgChart1"/>
    <dgm:cxn modelId="{BDBE7F6C-AD79-48D7-8A26-9D3FC2F83932}" type="presParOf" srcId="{442591B1-597D-4A01-8D3D-5475EEED0BAA}" destId="{D287FD0D-3C4E-4A9C-B3EB-96296225F888}" srcOrd="1" destOrd="0" presId="urn:microsoft.com/office/officeart/2005/8/layout/orgChart1"/>
    <dgm:cxn modelId="{FB35E527-8288-43A1-A152-723266194013}" type="presParOf" srcId="{D287FD0D-3C4E-4A9C-B3EB-96296225F888}" destId="{2EF875FA-F99B-4A58-B6F1-6955A4CFDA06}" srcOrd="0" destOrd="0" presId="urn:microsoft.com/office/officeart/2005/8/layout/orgChart1"/>
    <dgm:cxn modelId="{FA5CB86C-88FE-4E89-A219-F53571A892CD}" type="presParOf" srcId="{2EF875FA-F99B-4A58-B6F1-6955A4CFDA06}" destId="{81167B47-BEEC-43A5-A4D9-5C428D2231CD}" srcOrd="0" destOrd="0" presId="urn:microsoft.com/office/officeart/2005/8/layout/orgChart1"/>
    <dgm:cxn modelId="{2C8174E1-3CB3-4D6B-BD30-E1CD2AD68AD5}" type="presParOf" srcId="{2EF875FA-F99B-4A58-B6F1-6955A4CFDA06}" destId="{420D94F0-04E3-42A4-9EEA-1AF5E73BB22A}" srcOrd="1" destOrd="0" presId="urn:microsoft.com/office/officeart/2005/8/layout/orgChart1"/>
    <dgm:cxn modelId="{0AAB48D2-84EC-4A53-81F5-C817AB5A3C4B}" type="presParOf" srcId="{D287FD0D-3C4E-4A9C-B3EB-96296225F888}" destId="{BBCC5E6E-0141-4B55-9DCE-65C5FCB93645}" srcOrd="1" destOrd="0" presId="urn:microsoft.com/office/officeart/2005/8/layout/orgChart1"/>
    <dgm:cxn modelId="{FF127C76-7AF0-4403-B843-57D98DCC0FCE}" type="presParOf" srcId="{D287FD0D-3C4E-4A9C-B3EB-96296225F888}" destId="{2735DC6C-51ED-4331-B568-ACFE6DEE0FF1}" srcOrd="2" destOrd="0" presId="urn:microsoft.com/office/officeart/2005/8/layout/orgChart1"/>
    <dgm:cxn modelId="{EB4AE96B-6B5D-454A-92F0-F96A7FBA60EB}" type="presParOf" srcId="{442591B1-597D-4A01-8D3D-5475EEED0BAA}" destId="{75D2C21B-D61A-4A3D-B3CC-2360CA943AB8}" srcOrd="2" destOrd="0" presId="urn:microsoft.com/office/officeart/2005/8/layout/orgChart1"/>
    <dgm:cxn modelId="{2273F28E-2756-48AC-80EF-C7ECDB5F11B2}" type="presParOf" srcId="{442591B1-597D-4A01-8D3D-5475EEED0BAA}" destId="{6ECB086D-05DC-49A9-B741-A888827E9DE4}" srcOrd="3" destOrd="0" presId="urn:microsoft.com/office/officeart/2005/8/layout/orgChart1"/>
    <dgm:cxn modelId="{F3C522C4-A723-4658-9FC3-35A3AF4FC8ED}" type="presParOf" srcId="{6ECB086D-05DC-49A9-B741-A888827E9DE4}" destId="{76C4C701-F71F-42D4-9ECF-C9B4EE20AF6D}" srcOrd="0" destOrd="0" presId="urn:microsoft.com/office/officeart/2005/8/layout/orgChart1"/>
    <dgm:cxn modelId="{8BEB5AC9-885F-445C-A714-DDF77ED73C2C}" type="presParOf" srcId="{76C4C701-F71F-42D4-9ECF-C9B4EE20AF6D}" destId="{B3D6EB65-B32A-4E84-AD22-4FE77BAB2003}" srcOrd="0" destOrd="0" presId="urn:microsoft.com/office/officeart/2005/8/layout/orgChart1"/>
    <dgm:cxn modelId="{CDAAA45D-F98F-4269-BFC9-2E5252B3D23D}" type="presParOf" srcId="{76C4C701-F71F-42D4-9ECF-C9B4EE20AF6D}" destId="{23D63815-746E-455F-9C4A-BA08036F4C1C}" srcOrd="1" destOrd="0" presId="urn:microsoft.com/office/officeart/2005/8/layout/orgChart1"/>
    <dgm:cxn modelId="{102203C8-969E-42FF-ABA0-DB79EA7FD0F1}" type="presParOf" srcId="{6ECB086D-05DC-49A9-B741-A888827E9DE4}" destId="{A9571F2A-4CAB-47AB-A821-A5BE8D4FDD12}" srcOrd="1" destOrd="0" presId="urn:microsoft.com/office/officeart/2005/8/layout/orgChart1"/>
    <dgm:cxn modelId="{87957BC4-34AC-4305-8999-6855CEB3C551}" type="presParOf" srcId="{6ECB086D-05DC-49A9-B741-A888827E9DE4}" destId="{D4180EDE-81A6-44D3-AF9B-A807F88CB90F}" srcOrd="2" destOrd="0" presId="urn:microsoft.com/office/officeart/2005/8/layout/orgChart1"/>
    <dgm:cxn modelId="{290633B5-0971-41B5-B487-9EA89D40AF81}" type="presParOf" srcId="{2C50C821-65EC-4606-B6DA-4962A8DEF9D6}" destId="{4D577420-C2C9-421D-8109-2B9140F9B7CB}" srcOrd="2" destOrd="0" presId="urn:microsoft.com/office/officeart/2005/8/layout/orgChart1"/>
    <dgm:cxn modelId="{A05B3C73-9E63-48D3-8EFE-B03E5BE41D9A}" type="presParOf" srcId="{CF607035-6ADC-4839-8341-5A5E190CC448}" destId="{776CB274-CE34-479D-BFE6-486FC5419F40}" srcOrd="2" destOrd="0" presId="urn:microsoft.com/office/officeart/2005/8/layout/orgChart1"/>
    <dgm:cxn modelId="{54248F4C-FFA0-4C88-944E-C8698B0EF67F}" type="presParOf" srcId="{93DA157B-30E1-409B-9A98-C87F22211928}" destId="{B499F23D-522B-4BBF-86EA-53068BBC25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2C21B-D61A-4A3D-B3CC-2360CA943AB8}">
      <dsp:nvSpPr>
        <dsp:cNvPr id="0" name=""/>
        <dsp:cNvSpPr/>
      </dsp:nvSpPr>
      <dsp:spPr>
        <a:xfrm>
          <a:off x="11712012" y="5142586"/>
          <a:ext cx="126975" cy="1126347"/>
        </a:xfrm>
        <a:custGeom>
          <a:avLst/>
          <a:gdLst/>
          <a:ahLst/>
          <a:cxnLst/>
          <a:rect l="0" t="0" r="0" b="0"/>
          <a:pathLst>
            <a:path>
              <a:moveTo>
                <a:pt x="126975" y="0"/>
              </a:moveTo>
              <a:lnTo>
                <a:pt x="126975" y="1126347"/>
              </a:lnTo>
              <a:lnTo>
                <a:pt x="0" y="1126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1E67B-7858-4A21-B647-ABFDA5AD9AA6}">
      <dsp:nvSpPr>
        <dsp:cNvPr id="0" name=""/>
        <dsp:cNvSpPr/>
      </dsp:nvSpPr>
      <dsp:spPr>
        <a:xfrm>
          <a:off x="11712012" y="5142586"/>
          <a:ext cx="126975" cy="457360"/>
        </a:xfrm>
        <a:custGeom>
          <a:avLst/>
          <a:gdLst/>
          <a:ahLst/>
          <a:cxnLst/>
          <a:rect l="0" t="0" r="0" b="0"/>
          <a:pathLst>
            <a:path>
              <a:moveTo>
                <a:pt x="126975" y="0"/>
              </a:moveTo>
              <a:lnTo>
                <a:pt x="126975" y="457360"/>
              </a:lnTo>
              <a:lnTo>
                <a:pt x="0" y="457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9FCFE-A268-438D-AAD4-6AC88F8A79AA}">
      <dsp:nvSpPr>
        <dsp:cNvPr id="0" name=""/>
        <dsp:cNvSpPr/>
      </dsp:nvSpPr>
      <dsp:spPr>
        <a:xfrm>
          <a:off x="10742639" y="1094420"/>
          <a:ext cx="334493" cy="3836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6540"/>
              </a:lnTo>
              <a:lnTo>
                <a:pt x="334493" y="38365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5DAD82-FE64-47B9-A83A-A0FC1AC13F9B}">
      <dsp:nvSpPr>
        <dsp:cNvPr id="0" name=""/>
        <dsp:cNvSpPr/>
      </dsp:nvSpPr>
      <dsp:spPr>
        <a:xfrm>
          <a:off x="8425536" y="5094235"/>
          <a:ext cx="508095" cy="1053820"/>
        </a:xfrm>
        <a:custGeom>
          <a:avLst/>
          <a:gdLst/>
          <a:ahLst/>
          <a:cxnLst/>
          <a:rect l="0" t="0" r="0" b="0"/>
          <a:pathLst>
            <a:path>
              <a:moveTo>
                <a:pt x="508095" y="0"/>
              </a:moveTo>
              <a:lnTo>
                <a:pt x="508095" y="1053820"/>
              </a:lnTo>
              <a:lnTo>
                <a:pt x="0" y="10538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DD884-1055-46B8-82E2-5F3ADDE99B13}">
      <dsp:nvSpPr>
        <dsp:cNvPr id="0" name=""/>
        <dsp:cNvSpPr/>
      </dsp:nvSpPr>
      <dsp:spPr>
        <a:xfrm>
          <a:off x="8933631" y="5094235"/>
          <a:ext cx="122866" cy="4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184"/>
              </a:lnTo>
              <a:lnTo>
                <a:pt x="122866" y="433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39DEA-A9FA-45A6-9F96-8C21D2410F2A}">
      <dsp:nvSpPr>
        <dsp:cNvPr id="0" name=""/>
        <dsp:cNvSpPr/>
      </dsp:nvSpPr>
      <dsp:spPr>
        <a:xfrm>
          <a:off x="8810765" y="5094235"/>
          <a:ext cx="122866" cy="433184"/>
        </a:xfrm>
        <a:custGeom>
          <a:avLst/>
          <a:gdLst/>
          <a:ahLst/>
          <a:cxnLst/>
          <a:rect l="0" t="0" r="0" b="0"/>
          <a:pathLst>
            <a:path>
              <a:moveTo>
                <a:pt x="122866" y="0"/>
              </a:moveTo>
              <a:lnTo>
                <a:pt x="122866" y="433184"/>
              </a:lnTo>
              <a:lnTo>
                <a:pt x="0" y="433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E8473-B3A0-4D54-8CBD-B8D9ED62C7AC}">
      <dsp:nvSpPr>
        <dsp:cNvPr id="0" name=""/>
        <dsp:cNvSpPr/>
      </dsp:nvSpPr>
      <dsp:spPr>
        <a:xfrm>
          <a:off x="9308534" y="1094420"/>
          <a:ext cx="1434105" cy="3812364"/>
        </a:xfrm>
        <a:custGeom>
          <a:avLst/>
          <a:gdLst/>
          <a:ahLst/>
          <a:cxnLst/>
          <a:rect l="0" t="0" r="0" b="0"/>
          <a:pathLst>
            <a:path>
              <a:moveTo>
                <a:pt x="1434105" y="0"/>
              </a:moveTo>
              <a:lnTo>
                <a:pt x="1434105" y="3812364"/>
              </a:lnTo>
              <a:lnTo>
                <a:pt x="0" y="381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606104-BB9D-4ACD-AB20-F812FA895072}">
      <dsp:nvSpPr>
        <dsp:cNvPr id="0" name=""/>
        <dsp:cNvSpPr/>
      </dsp:nvSpPr>
      <dsp:spPr>
        <a:xfrm>
          <a:off x="11243039" y="2432394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BA953-7328-4FE1-A4E0-952C1F3E9F46}">
      <dsp:nvSpPr>
        <dsp:cNvPr id="0" name=""/>
        <dsp:cNvSpPr/>
      </dsp:nvSpPr>
      <dsp:spPr>
        <a:xfrm>
          <a:off x="11243039" y="1763407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CC0D1-95D8-45FA-9CED-02573F185C62}">
      <dsp:nvSpPr>
        <dsp:cNvPr id="0" name=""/>
        <dsp:cNvSpPr/>
      </dsp:nvSpPr>
      <dsp:spPr>
        <a:xfrm>
          <a:off x="10742639" y="1094420"/>
          <a:ext cx="122866" cy="457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360"/>
              </a:lnTo>
              <a:lnTo>
                <a:pt x="122866" y="457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D974E-4CE9-47AA-AB49-240267F91DBA}">
      <dsp:nvSpPr>
        <dsp:cNvPr id="0" name=""/>
        <dsp:cNvSpPr/>
      </dsp:nvSpPr>
      <dsp:spPr>
        <a:xfrm>
          <a:off x="9434666" y="2466639"/>
          <a:ext cx="126975" cy="1689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241"/>
              </a:lnTo>
              <a:lnTo>
                <a:pt x="126975" y="16892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7D2B-5C0F-4FF7-83C7-606309D77910}">
      <dsp:nvSpPr>
        <dsp:cNvPr id="0" name=""/>
        <dsp:cNvSpPr/>
      </dsp:nvSpPr>
      <dsp:spPr>
        <a:xfrm>
          <a:off x="9434666" y="2466639"/>
          <a:ext cx="126975" cy="1004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4899"/>
              </a:lnTo>
              <a:lnTo>
                <a:pt x="126975" y="10048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4BD32-753F-4811-B891-E5BDCCD68F23}">
      <dsp:nvSpPr>
        <dsp:cNvPr id="0" name=""/>
        <dsp:cNvSpPr/>
      </dsp:nvSpPr>
      <dsp:spPr>
        <a:xfrm>
          <a:off x="9434666" y="2466639"/>
          <a:ext cx="126975" cy="388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58"/>
              </a:lnTo>
              <a:lnTo>
                <a:pt x="126975" y="388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D8208-2C88-40A3-A6B9-2067AE8C4688}">
      <dsp:nvSpPr>
        <dsp:cNvPr id="0" name=""/>
        <dsp:cNvSpPr/>
      </dsp:nvSpPr>
      <dsp:spPr>
        <a:xfrm>
          <a:off x="8954090" y="1797652"/>
          <a:ext cx="819178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819178" y="122866"/>
              </a:lnTo>
              <a:lnTo>
                <a:pt x="819178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E1CDC-946C-42F4-A0A1-1C1E06D4A4AB}">
      <dsp:nvSpPr>
        <dsp:cNvPr id="0" name=""/>
        <dsp:cNvSpPr/>
      </dsp:nvSpPr>
      <dsp:spPr>
        <a:xfrm>
          <a:off x="8134912" y="2466639"/>
          <a:ext cx="546120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546120" y="122866"/>
              </a:lnTo>
              <a:lnTo>
                <a:pt x="5461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C5576-1313-4488-BD48-E8C853418621}">
      <dsp:nvSpPr>
        <dsp:cNvPr id="0" name=""/>
        <dsp:cNvSpPr/>
      </dsp:nvSpPr>
      <dsp:spPr>
        <a:xfrm>
          <a:off x="8036286" y="3804612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71749-0A1E-4A8A-BD7B-9D021E6D641C}">
      <dsp:nvSpPr>
        <dsp:cNvPr id="0" name=""/>
        <dsp:cNvSpPr/>
      </dsp:nvSpPr>
      <dsp:spPr>
        <a:xfrm>
          <a:off x="7377168" y="3135625"/>
          <a:ext cx="704837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704837" y="122866"/>
              </a:lnTo>
              <a:lnTo>
                <a:pt x="704837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24D0-A9A1-4275-9ED0-2C10ACC0BE67}">
      <dsp:nvSpPr>
        <dsp:cNvPr id="0" name=""/>
        <dsp:cNvSpPr/>
      </dsp:nvSpPr>
      <dsp:spPr>
        <a:xfrm>
          <a:off x="6626610" y="3804612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B2049-510A-4267-A167-5D167C4741DE}">
      <dsp:nvSpPr>
        <dsp:cNvPr id="0" name=""/>
        <dsp:cNvSpPr/>
      </dsp:nvSpPr>
      <dsp:spPr>
        <a:xfrm>
          <a:off x="6672330" y="3135625"/>
          <a:ext cx="704837" cy="245733"/>
        </a:xfrm>
        <a:custGeom>
          <a:avLst/>
          <a:gdLst/>
          <a:ahLst/>
          <a:cxnLst/>
          <a:rect l="0" t="0" r="0" b="0"/>
          <a:pathLst>
            <a:path>
              <a:moveTo>
                <a:pt x="704837" y="0"/>
              </a:moveTo>
              <a:lnTo>
                <a:pt x="704837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0C89F-8024-454A-8771-69F5A43C3169}">
      <dsp:nvSpPr>
        <dsp:cNvPr id="0" name=""/>
        <dsp:cNvSpPr/>
      </dsp:nvSpPr>
      <dsp:spPr>
        <a:xfrm>
          <a:off x="7377168" y="2466639"/>
          <a:ext cx="757743" cy="245733"/>
        </a:xfrm>
        <a:custGeom>
          <a:avLst/>
          <a:gdLst/>
          <a:ahLst/>
          <a:cxnLst/>
          <a:rect l="0" t="0" r="0" b="0"/>
          <a:pathLst>
            <a:path>
              <a:moveTo>
                <a:pt x="757743" y="0"/>
              </a:moveTo>
              <a:lnTo>
                <a:pt x="757743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628807-1EE6-446B-9E7F-658331A8D3EE}">
      <dsp:nvSpPr>
        <dsp:cNvPr id="0" name=""/>
        <dsp:cNvSpPr/>
      </dsp:nvSpPr>
      <dsp:spPr>
        <a:xfrm>
          <a:off x="8134912" y="1797652"/>
          <a:ext cx="819178" cy="245733"/>
        </a:xfrm>
        <a:custGeom>
          <a:avLst/>
          <a:gdLst/>
          <a:ahLst/>
          <a:cxnLst/>
          <a:rect l="0" t="0" r="0" b="0"/>
          <a:pathLst>
            <a:path>
              <a:moveTo>
                <a:pt x="819178" y="0"/>
              </a:moveTo>
              <a:lnTo>
                <a:pt x="819178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909F0-BBDB-461D-85FC-C0323C11EE7F}">
      <dsp:nvSpPr>
        <dsp:cNvPr id="0" name=""/>
        <dsp:cNvSpPr/>
      </dsp:nvSpPr>
      <dsp:spPr>
        <a:xfrm>
          <a:off x="9377343" y="1094420"/>
          <a:ext cx="1365295" cy="474482"/>
        </a:xfrm>
        <a:custGeom>
          <a:avLst/>
          <a:gdLst/>
          <a:ahLst/>
          <a:cxnLst/>
          <a:rect l="0" t="0" r="0" b="0"/>
          <a:pathLst>
            <a:path>
              <a:moveTo>
                <a:pt x="1365295" y="0"/>
              </a:moveTo>
              <a:lnTo>
                <a:pt x="1365295" y="474482"/>
              </a:lnTo>
              <a:lnTo>
                <a:pt x="0" y="474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AC4BA-7EF6-40A2-BD4D-9F4E84814A7A}">
      <dsp:nvSpPr>
        <dsp:cNvPr id="0" name=""/>
        <dsp:cNvSpPr/>
      </dsp:nvSpPr>
      <dsp:spPr>
        <a:xfrm>
          <a:off x="6496585" y="425433"/>
          <a:ext cx="4246054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4246054" y="122866"/>
              </a:lnTo>
              <a:lnTo>
                <a:pt x="4246054" y="24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88437-4EC8-44D6-804F-E1DD2BB9C1DF}">
      <dsp:nvSpPr>
        <dsp:cNvPr id="0" name=""/>
        <dsp:cNvSpPr/>
      </dsp:nvSpPr>
      <dsp:spPr>
        <a:xfrm>
          <a:off x="2418618" y="5395476"/>
          <a:ext cx="140356" cy="106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160"/>
              </a:lnTo>
              <a:lnTo>
                <a:pt x="140356" y="106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19846-525D-4560-B196-B723194368CA}">
      <dsp:nvSpPr>
        <dsp:cNvPr id="0" name=""/>
        <dsp:cNvSpPr/>
      </dsp:nvSpPr>
      <dsp:spPr>
        <a:xfrm>
          <a:off x="2418618" y="5395476"/>
          <a:ext cx="140356" cy="43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31"/>
              </a:lnTo>
              <a:lnTo>
                <a:pt x="140356" y="437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3CDAD-7625-48DF-A7F8-756EC80ABEF6}">
      <dsp:nvSpPr>
        <dsp:cNvPr id="0" name=""/>
        <dsp:cNvSpPr/>
      </dsp:nvSpPr>
      <dsp:spPr>
        <a:xfrm>
          <a:off x="2202180" y="1046069"/>
          <a:ext cx="122866" cy="4157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7509"/>
              </a:lnTo>
              <a:lnTo>
                <a:pt x="122866" y="4157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91815-C790-4B17-AFD5-9597E9B37265}">
      <dsp:nvSpPr>
        <dsp:cNvPr id="0" name=""/>
        <dsp:cNvSpPr/>
      </dsp:nvSpPr>
      <dsp:spPr>
        <a:xfrm>
          <a:off x="1207882" y="5596761"/>
          <a:ext cx="122866" cy="106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160"/>
              </a:lnTo>
              <a:lnTo>
                <a:pt x="122866" y="106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7239A-0054-45B0-AA60-D1D922637981}">
      <dsp:nvSpPr>
        <dsp:cNvPr id="0" name=""/>
        <dsp:cNvSpPr/>
      </dsp:nvSpPr>
      <dsp:spPr>
        <a:xfrm>
          <a:off x="991812" y="5596761"/>
          <a:ext cx="216070" cy="1067160"/>
        </a:xfrm>
        <a:custGeom>
          <a:avLst/>
          <a:gdLst/>
          <a:ahLst/>
          <a:cxnLst/>
          <a:rect l="0" t="0" r="0" b="0"/>
          <a:pathLst>
            <a:path>
              <a:moveTo>
                <a:pt x="216070" y="0"/>
              </a:moveTo>
              <a:lnTo>
                <a:pt x="216070" y="1067160"/>
              </a:lnTo>
              <a:lnTo>
                <a:pt x="0" y="106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384E6-F68B-4F97-B560-467575705B52}">
      <dsp:nvSpPr>
        <dsp:cNvPr id="0" name=""/>
        <dsp:cNvSpPr/>
      </dsp:nvSpPr>
      <dsp:spPr>
        <a:xfrm>
          <a:off x="1207882" y="5596761"/>
          <a:ext cx="122866" cy="43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31"/>
              </a:lnTo>
              <a:lnTo>
                <a:pt x="122866" y="437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44BEC-D310-466A-B562-0AEA072DD64D}">
      <dsp:nvSpPr>
        <dsp:cNvPr id="0" name=""/>
        <dsp:cNvSpPr/>
      </dsp:nvSpPr>
      <dsp:spPr>
        <a:xfrm>
          <a:off x="1085016" y="5596761"/>
          <a:ext cx="122866" cy="437631"/>
        </a:xfrm>
        <a:custGeom>
          <a:avLst/>
          <a:gdLst/>
          <a:ahLst/>
          <a:cxnLst/>
          <a:rect l="0" t="0" r="0" b="0"/>
          <a:pathLst>
            <a:path>
              <a:moveTo>
                <a:pt x="122866" y="0"/>
              </a:moveTo>
              <a:lnTo>
                <a:pt x="122866" y="437631"/>
              </a:lnTo>
              <a:lnTo>
                <a:pt x="0" y="437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2FA6E-CAF6-49E1-83F4-E89268E26196}">
      <dsp:nvSpPr>
        <dsp:cNvPr id="0" name=""/>
        <dsp:cNvSpPr/>
      </dsp:nvSpPr>
      <dsp:spPr>
        <a:xfrm>
          <a:off x="1675736" y="1046069"/>
          <a:ext cx="526443" cy="4258152"/>
        </a:xfrm>
        <a:custGeom>
          <a:avLst/>
          <a:gdLst/>
          <a:ahLst/>
          <a:cxnLst/>
          <a:rect l="0" t="0" r="0" b="0"/>
          <a:pathLst>
            <a:path>
              <a:moveTo>
                <a:pt x="526443" y="0"/>
              </a:moveTo>
              <a:lnTo>
                <a:pt x="526443" y="4258152"/>
              </a:lnTo>
              <a:lnTo>
                <a:pt x="0" y="42581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382CF-8010-40ED-8A1D-73A7D650731C}">
      <dsp:nvSpPr>
        <dsp:cNvPr id="0" name=""/>
        <dsp:cNvSpPr/>
      </dsp:nvSpPr>
      <dsp:spPr>
        <a:xfrm>
          <a:off x="4886559" y="1666705"/>
          <a:ext cx="685217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685217" y="122866"/>
              </a:lnTo>
              <a:lnTo>
                <a:pt x="685217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BDEC5-F140-482D-9D3E-A7A22B1E70C8}">
      <dsp:nvSpPr>
        <dsp:cNvPr id="0" name=""/>
        <dsp:cNvSpPr/>
      </dsp:nvSpPr>
      <dsp:spPr>
        <a:xfrm>
          <a:off x="5666013" y="3104318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1E8E7-47D7-4370-8E70-4C4B8BB7A80E}">
      <dsp:nvSpPr>
        <dsp:cNvPr id="0" name=""/>
        <dsp:cNvSpPr/>
      </dsp:nvSpPr>
      <dsp:spPr>
        <a:xfrm>
          <a:off x="4295838" y="2474789"/>
          <a:ext cx="1415894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1415894" y="122866"/>
              </a:lnTo>
              <a:lnTo>
                <a:pt x="1415894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313E5-D712-4F8D-9013-92DF96112813}">
      <dsp:nvSpPr>
        <dsp:cNvPr id="0" name=""/>
        <dsp:cNvSpPr/>
      </dsp:nvSpPr>
      <dsp:spPr>
        <a:xfrm>
          <a:off x="4411946" y="3935132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22C9D-7D0E-441D-987A-35FCA56042E7}">
      <dsp:nvSpPr>
        <dsp:cNvPr id="0" name=""/>
        <dsp:cNvSpPr/>
      </dsp:nvSpPr>
      <dsp:spPr>
        <a:xfrm>
          <a:off x="4411946" y="3104318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CA0F-62A6-43A7-9811-C473C3084778}">
      <dsp:nvSpPr>
        <dsp:cNvPr id="0" name=""/>
        <dsp:cNvSpPr/>
      </dsp:nvSpPr>
      <dsp:spPr>
        <a:xfrm>
          <a:off x="4295838" y="2474789"/>
          <a:ext cx="161827" cy="245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66"/>
              </a:lnTo>
              <a:lnTo>
                <a:pt x="161827" y="122866"/>
              </a:lnTo>
              <a:lnTo>
                <a:pt x="161827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FC6F8-7B57-43F6-9F52-2BC5A2E3FEBA}">
      <dsp:nvSpPr>
        <dsp:cNvPr id="0" name=""/>
        <dsp:cNvSpPr/>
      </dsp:nvSpPr>
      <dsp:spPr>
        <a:xfrm>
          <a:off x="2996051" y="3104318"/>
          <a:ext cx="91440" cy="2457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95AA-1DA8-4CBA-9430-75A7D42B8026}">
      <dsp:nvSpPr>
        <dsp:cNvPr id="0" name=""/>
        <dsp:cNvSpPr/>
      </dsp:nvSpPr>
      <dsp:spPr>
        <a:xfrm>
          <a:off x="3041771" y="2474789"/>
          <a:ext cx="1254067" cy="245733"/>
        </a:xfrm>
        <a:custGeom>
          <a:avLst/>
          <a:gdLst/>
          <a:ahLst/>
          <a:cxnLst/>
          <a:rect l="0" t="0" r="0" b="0"/>
          <a:pathLst>
            <a:path>
              <a:moveTo>
                <a:pt x="1254067" y="0"/>
              </a:moveTo>
              <a:lnTo>
                <a:pt x="1254067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C3FEE-D34E-45F6-B5EB-18D9761FB725}">
      <dsp:nvSpPr>
        <dsp:cNvPr id="0" name=""/>
        <dsp:cNvSpPr/>
      </dsp:nvSpPr>
      <dsp:spPr>
        <a:xfrm>
          <a:off x="4295838" y="1666705"/>
          <a:ext cx="590720" cy="245733"/>
        </a:xfrm>
        <a:custGeom>
          <a:avLst/>
          <a:gdLst/>
          <a:ahLst/>
          <a:cxnLst/>
          <a:rect l="0" t="0" r="0" b="0"/>
          <a:pathLst>
            <a:path>
              <a:moveTo>
                <a:pt x="590720" y="0"/>
              </a:moveTo>
              <a:lnTo>
                <a:pt x="590720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253B4-7E4C-4522-98DC-3CB27F776B3A}">
      <dsp:nvSpPr>
        <dsp:cNvPr id="0" name=""/>
        <dsp:cNvSpPr/>
      </dsp:nvSpPr>
      <dsp:spPr>
        <a:xfrm>
          <a:off x="2202180" y="1046069"/>
          <a:ext cx="2309476" cy="433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184"/>
              </a:lnTo>
              <a:lnTo>
                <a:pt x="2309476" y="433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36C95-EABE-438A-8A89-AF2D140F6448}">
      <dsp:nvSpPr>
        <dsp:cNvPr id="0" name=""/>
        <dsp:cNvSpPr/>
      </dsp:nvSpPr>
      <dsp:spPr>
        <a:xfrm>
          <a:off x="291601" y="1675598"/>
          <a:ext cx="112284" cy="2326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218"/>
              </a:lnTo>
              <a:lnTo>
                <a:pt x="112284" y="23262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1A78B6-5506-4DB1-8898-D8A3902CDBA3}">
      <dsp:nvSpPr>
        <dsp:cNvPr id="0" name=""/>
        <dsp:cNvSpPr/>
      </dsp:nvSpPr>
      <dsp:spPr>
        <a:xfrm>
          <a:off x="291601" y="1675598"/>
          <a:ext cx="112284" cy="169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6689"/>
              </a:lnTo>
              <a:lnTo>
                <a:pt x="112284" y="16966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138C9-057D-45F6-B623-44F5ED28970A}">
      <dsp:nvSpPr>
        <dsp:cNvPr id="0" name=""/>
        <dsp:cNvSpPr/>
      </dsp:nvSpPr>
      <dsp:spPr>
        <a:xfrm>
          <a:off x="291601" y="1675598"/>
          <a:ext cx="112284" cy="106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7160"/>
              </a:lnTo>
              <a:lnTo>
                <a:pt x="112284" y="106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DC40E-250B-45C3-8009-66DD097C4D56}">
      <dsp:nvSpPr>
        <dsp:cNvPr id="0" name=""/>
        <dsp:cNvSpPr/>
      </dsp:nvSpPr>
      <dsp:spPr>
        <a:xfrm>
          <a:off x="291601" y="1675598"/>
          <a:ext cx="112284" cy="437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31"/>
              </a:lnTo>
              <a:lnTo>
                <a:pt x="112284" y="437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8CBDE-1D02-4F52-89DC-5D308166E15D}">
      <dsp:nvSpPr>
        <dsp:cNvPr id="0" name=""/>
        <dsp:cNvSpPr/>
      </dsp:nvSpPr>
      <dsp:spPr>
        <a:xfrm>
          <a:off x="965308" y="1046069"/>
          <a:ext cx="1236872" cy="437631"/>
        </a:xfrm>
        <a:custGeom>
          <a:avLst/>
          <a:gdLst/>
          <a:ahLst/>
          <a:cxnLst/>
          <a:rect l="0" t="0" r="0" b="0"/>
          <a:pathLst>
            <a:path>
              <a:moveTo>
                <a:pt x="1236872" y="0"/>
              </a:moveTo>
              <a:lnTo>
                <a:pt x="1236872" y="437631"/>
              </a:lnTo>
              <a:lnTo>
                <a:pt x="0" y="4376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7794-1CF4-460B-B70B-3290CDC7A4DF}">
      <dsp:nvSpPr>
        <dsp:cNvPr id="0" name=""/>
        <dsp:cNvSpPr/>
      </dsp:nvSpPr>
      <dsp:spPr>
        <a:xfrm>
          <a:off x="2202180" y="425433"/>
          <a:ext cx="4294405" cy="245733"/>
        </a:xfrm>
        <a:custGeom>
          <a:avLst/>
          <a:gdLst/>
          <a:ahLst/>
          <a:cxnLst/>
          <a:rect l="0" t="0" r="0" b="0"/>
          <a:pathLst>
            <a:path>
              <a:moveTo>
                <a:pt x="4294405" y="0"/>
              </a:moveTo>
              <a:lnTo>
                <a:pt x="4294405" y="122866"/>
              </a:lnTo>
              <a:lnTo>
                <a:pt x="0" y="122866"/>
              </a:lnTo>
              <a:lnTo>
                <a:pt x="0" y="245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1E3BC-8B36-4F53-B18A-8B7ACBEF6F53}">
      <dsp:nvSpPr>
        <dsp:cNvPr id="0" name=""/>
        <dsp:cNvSpPr/>
      </dsp:nvSpPr>
      <dsp:spPr>
        <a:xfrm>
          <a:off x="5650079" y="2180"/>
          <a:ext cx="1693012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Fictional perfume brand</a:t>
          </a:r>
        </a:p>
      </dsp:txBody>
      <dsp:txXfrm>
        <a:off x="5650079" y="2180"/>
        <a:ext cx="1693012" cy="423253"/>
      </dsp:txXfrm>
    </dsp:sp>
    <dsp:sp modelId="{62A7C3B3-31C0-4A5C-835F-5A04B259899F}">
      <dsp:nvSpPr>
        <dsp:cNvPr id="0" name=""/>
        <dsp:cNvSpPr/>
      </dsp:nvSpPr>
      <dsp:spPr>
        <a:xfrm>
          <a:off x="1827278" y="671167"/>
          <a:ext cx="749804" cy="37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Brand</a:t>
          </a:r>
        </a:p>
      </dsp:txBody>
      <dsp:txXfrm>
        <a:off x="1827278" y="671167"/>
        <a:ext cx="749804" cy="374902"/>
      </dsp:txXfrm>
    </dsp:sp>
    <dsp:sp modelId="{793B43AC-8FB0-4D35-8670-EA16DEC27DD0}">
      <dsp:nvSpPr>
        <dsp:cNvPr id="0" name=""/>
        <dsp:cNvSpPr/>
      </dsp:nvSpPr>
      <dsp:spPr>
        <a:xfrm>
          <a:off x="216744" y="1291803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Values</a:t>
          </a:r>
        </a:p>
      </dsp:txBody>
      <dsp:txXfrm>
        <a:off x="216744" y="1291803"/>
        <a:ext cx="748563" cy="383795"/>
      </dsp:txXfrm>
    </dsp:sp>
    <dsp:sp modelId="{DDC98A24-162B-4F7F-97A0-2B2B5A599D46}">
      <dsp:nvSpPr>
        <dsp:cNvPr id="0" name=""/>
        <dsp:cNvSpPr/>
      </dsp:nvSpPr>
      <dsp:spPr>
        <a:xfrm>
          <a:off x="403885" y="1921332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Luxury</a:t>
          </a:r>
        </a:p>
      </dsp:txBody>
      <dsp:txXfrm>
        <a:off x="403885" y="1921332"/>
        <a:ext cx="748563" cy="383795"/>
      </dsp:txXfrm>
    </dsp:sp>
    <dsp:sp modelId="{D53CD2DD-7470-471C-A009-593D409F13A7}">
      <dsp:nvSpPr>
        <dsp:cNvPr id="0" name=""/>
        <dsp:cNvSpPr/>
      </dsp:nvSpPr>
      <dsp:spPr>
        <a:xfrm>
          <a:off x="403885" y="2550861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Natural</a:t>
          </a:r>
        </a:p>
      </dsp:txBody>
      <dsp:txXfrm>
        <a:off x="403885" y="2550861"/>
        <a:ext cx="748563" cy="383795"/>
      </dsp:txXfrm>
    </dsp:sp>
    <dsp:sp modelId="{48CE2C6B-F803-47F1-98EF-D7F06CFDFF60}">
      <dsp:nvSpPr>
        <dsp:cNvPr id="0" name=""/>
        <dsp:cNvSpPr/>
      </dsp:nvSpPr>
      <dsp:spPr>
        <a:xfrm>
          <a:off x="403885" y="3180390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Mid price point</a:t>
          </a:r>
        </a:p>
      </dsp:txBody>
      <dsp:txXfrm>
        <a:off x="403885" y="3180390"/>
        <a:ext cx="748563" cy="383795"/>
      </dsp:txXfrm>
    </dsp:sp>
    <dsp:sp modelId="{CF65BC94-626D-4E99-B545-DFAA510AAAEA}">
      <dsp:nvSpPr>
        <dsp:cNvPr id="0" name=""/>
        <dsp:cNvSpPr/>
      </dsp:nvSpPr>
      <dsp:spPr>
        <a:xfrm>
          <a:off x="403885" y="3809919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Accessible</a:t>
          </a:r>
        </a:p>
      </dsp:txBody>
      <dsp:txXfrm>
        <a:off x="403885" y="3809919"/>
        <a:ext cx="748563" cy="383795"/>
      </dsp:txXfrm>
    </dsp:sp>
    <dsp:sp modelId="{EE8F775E-C835-4CE8-B2B8-38C9B81AC3B2}">
      <dsp:nvSpPr>
        <dsp:cNvPr id="0" name=""/>
        <dsp:cNvSpPr/>
      </dsp:nvSpPr>
      <dsp:spPr>
        <a:xfrm>
          <a:off x="4511657" y="1291803"/>
          <a:ext cx="749804" cy="37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Name</a:t>
          </a:r>
        </a:p>
      </dsp:txBody>
      <dsp:txXfrm>
        <a:off x="4511657" y="1291803"/>
        <a:ext cx="749804" cy="374902"/>
      </dsp:txXfrm>
    </dsp:sp>
    <dsp:sp modelId="{0DEBAB12-EA5C-4848-A7F8-0838018125CD}">
      <dsp:nvSpPr>
        <dsp:cNvPr id="0" name=""/>
        <dsp:cNvSpPr/>
      </dsp:nvSpPr>
      <dsp:spPr>
        <a:xfrm>
          <a:off x="3733488" y="1912438"/>
          <a:ext cx="1124700" cy="5623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Many </a:t>
          </a:r>
          <a:r>
            <a:rPr lang="en-GB" sz="1000" kern="1200" dirty="0"/>
            <a:t>luxury brands have French / French soundin</a:t>
          </a:r>
          <a:r>
            <a:rPr lang="en-GB" sz="1000" b="0" i="0" kern="1200" dirty="0"/>
            <a:t>g</a:t>
          </a:r>
          <a:r>
            <a:rPr lang="en-GB" sz="1000" kern="1200" dirty="0"/>
            <a:t> names.</a:t>
          </a:r>
        </a:p>
      </dsp:txBody>
      <dsp:txXfrm>
        <a:off x="3733488" y="1912438"/>
        <a:ext cx="1124700" cy="562350"/>
      </dsp:txXfrm>
    </dsp:sp>
    <dsp:sp modelId="{96C5E4EC-6CF0-49B0-AAB0-2B1467A03AC8}">
      <dsp:nvSpPr>
        <dsp:cNvPr id="0" name=""/>
        <dsp:cNvSpPr/>
      </dsp:nvSpPr>
      <dsp:spPr>
        <a:xfrm>
          <a:off x="2456690" y="2720523"/>
          <a:ext cx="1170161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Pluie</a:t>
          </a:r>
          <a:endParaRPr lang="en-GB" sz="1000" kern="1200" dirty="0"/>
        </a:p>
      </dsp:txBody>
      <dsp:txXfrm>
        <a:off x="2456690" y="2720523"/>
        <a:ext cx="1170161" cy="383795"/>
      </dsp:txXfrm>
    </dsp:sp>
    <dsp:sp modelId="{81FF6994-ECB0-4EF3-8D53-6E66F9FBDB75}">
      <dsp:nvSpPr>
        <dsp:cNvPr id="0" name=""/>
        <dsp:cNvSpPr/>
      </dsp:nvSpPr>
      <dsp:spPr>
        <a:xfrm>
          <a:off x="2456690" y="3350052"/>
          <a:ext cx="1170161" cy="585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Rain – natural, but a bit too short and feels childish.</a:t>
          </a:r>
        </a:p>
      </dsp:txBody>
      <dsp:txXfrm>
        <a:off x="2456690" y="3350052"/>
        <a:ext cx="1170161" cy="585080"/>
      </dsp:txXfrm>
    </dsp:sp>
    <dsp:sp modelId="{97CDA147-B2F4-4E17-867E-699961E8B9D8}">
      <dsp:nvSpPr>
        <dsp:cNvPr id="0" name=""/>
        <dsp:cNvSpPr/>
      </dsp:nvSpPr>
      <dsp:spPr>
        <a:xfrm>
          <a:off x="3872585" y="2720523"/>
          <a:ext cx="1170161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kern="1200"/>
            <a:t>Douceur</a:t>
          </a:r>
        </a:p>
      </dsp:txBody>
      <dsp:txXfrm>
        <a:off x="3872585" y="2720523"/>
        <a:ext cx="1170161" cy="383795"/>
      </dsp:txXfrm>
    </dsp:sp>
    <dsp:sp modelId="{8686045F-34EA-4D30-9298-2D87D6AAE98B}">
      <dsp:nvSpPr>
        <dsp:cNvPr id="0" name=""/>
        <dsp:cNvSpPr/>
      </dsp:nvSpPr>
      <dsp:spPr>
        <a:xfrm>
          <a:off x="3872585" y="3350052"/>
          <a:ext cx="1170161" cy="585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Soft / </a:t>
          </a:r>
          <a:r>
            <a:rPr lang="en-GB" sz="1000" b="0" i="0" kern="1200" dirty="0"/>
            <a:t>gentle – interesting, but not immediately relatable to English speakers.</a:t>
          </a:r>
          <a:endParaRPr lang="en-GB" sz="1000" kern="1200" dirty="0"/>
        </a:p>
      </dsp:txBody>
      <dsp:txXfrm>
        <a:off x="3872585" y="3350052"/>
        <a:ext cx="1170161" cy="585080"/>
      </dsp:txXfrm>
    </dsp:sp>
    <dsp:sp modelId="{27305244-08A1-4DBF-B5D3-AF3CD6055BFF}">
      <dsp:nvSpPr>
        <dsp:cNvPr id="0" name=""/>
        <dsp:cNvSpPr/>
      </dsp:nvSpPr>
      <dsp:spPr>
        <a:xfrm>
          <a:off x="3872585" y="4180866"/>
          <a:ext cx="1170161" cy="585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Maybe a word with a co</a:t>
          </a:r>
          <a:r>
            <a:rPr lang="en-GB" sz="1000" b="0" i="0" kern="1200" dirty="0"/>
            <a:t>gnate?</a:t>
          </a:r>
          <a:endParaRPr lang="en-GB" sz="1000" kern="1200" dirty="0"/>
        </a:p>
      </dsp:txBody>
      <dsp:txXfrm>
        <a:off x="3872585" y="4180866"/>
        <a:ext cx="1170161" cy="585080"/>
      </dsp:txXfrm>
    </dsp:sp>
    <dsp:sp modelId="{1BDFF5C0-E9A9-4650-BE2F-9D9E0431DDA2}">
      <dsp:nvSpPr>
        <dsp:cNvPr id="0" name=""/>
        <dsp:cNvSpPr/>
      </dsp:nvSpPr>
      <dsp:spPr>
        <a:xfrm>
          <a:off x="5288480" y="2720523"/>
          <a:ext cx="846506" cy="38379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i="0" kern="1200" dirty="0" err="1"/>
            <a:t>Générique</a:t>
          </a:r>
          <a:endParaRPr lang="en-GB" sz="1000" kern="1200" dirty="0"/>
        </a:p>
      </dsp:txBody>
      <dsp:txXfrm>
        <a:off x="5288480" y="2720523"/>
        <a:ext cx="846506" cy="383795"/>
      </dsp:txXfrm>
    </dsp:sp>
    <dsp:sp modelId="{D1D2D72F-F4D4-4B92-8724-514F31D1086D}">
      <dsp:nvSpPr>
        <dsp:cNvPr id="0" name=""/>
        <dsp:cNvSpPr/>
      </dsp:nvSpPr>
      <dsp:spPr>
        <a:xfrm>
          <a:off x="5288480" y="3350052"/>
          <a:ext cx="846506" cy="58508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 </a:t>
          </a:r>
          <a:r>
            <a:rPr lang="en-GB" sz="1000" kern="1200" dirty="0" err="1"/>
            <a:t>lIke</a:t>
          </a:r>
          <a:r>
            <a:rPr lang="en-GB" sz="1000" kern="1200" dirty="0"/>
            <a:t> this one, it has some humour in it.</a:t>
          </a:r>
        </a:p>
      </dsp:txBody>
      <dsp:txXfrm>
        <a:off x="5288480" y="3350052"/>
        <a:ext cx="846506" cy="585080"/>
      </dsp:txXfrm>
    </dsp:sp>
    <dsp:sp modelId="{38323A47-1069-450C-99A6-B056F10F6DA2}">
      <dsp:nvSpPr>
        <dsp:cNvPr id="0" name=""/>
        <dsp:cNvSpPr/>
      </dsp:nvSpPr>
      <dsp:spPr>
        <a:xfrm>
          <a:off x="5103922" y="1912438"/>
          <a:ext cx="935707" cy="374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Lorem Ipsum?</a:t>
          </a:r>
        </a:p>
      </dsp:txBody>
      <dsp:txXfrm>
        <a:off x="5103922" y="1912438"/>
        <a:ext cx="935707" cy="374281"/>
      </dsp:txXfrm>
    </dsp:sp>
    <dsp:sp modelId="{D7E1DEA3-8AEF-4C47-84FC-67E081A378F7}">
      <dsp:nvSpPr>
        <dsp:cNvPr id="0" name=""/>
        <dsp:cNvSpPr/>
      </dsp:nvSpPr>
      <dsp:spPr>
        <a:xfrm>
          <a:off x="740029" y="5011680"/>
          <a:ext cx="935707" cy="585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Competitors / inspiration</a:t>
          </a:r>
        </a:p>
      </dsp:txBody>
      <dsp:txXfrm>
        <a:off x="740029" y="5011680"/>
        <a:ext cx="935707" cy="585080"/>
      </dsp:txXfrm>
    </dsp:sp>
    <dsp:sp modelId="{D03DC08E-899F-4594-9BC9-C24B54A790FC}">
      <dsp:nvSpPr>
        <dsp:cNvPr id="0" name=""/>
        <dsp:cNvSpPr/>
      </dsp:nvSpPr>
      <dsp:spPr>
        <a:xfrm>
          <a:off x="268360" y="5842495"/>
          <a:ext cx="816655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Norfolk natural livin</a:t>
          </a:r>
          <a:r>
            <a:rPr lang="en-GB" sz="1000" b="0" i="0" kern="1200" dirty="0"/>
            <a:t>g</a:t>
          </a:r>
          <a:endParaRPr lang="en-GB" sz="1000" kern="1200" dirty="0"/>
        </a:p>
      </dsp:txBody>
      <dsp:txXfrm>
        <a:off x="268360" y="5842495"/>
        <a:ext cx="816655" cy="383795"/>
      </dsp:txXfrm>
    </dsp:sp>
    <dsp:sp modelId="{A31C7359-A5AA-4F28-8E4E-95E57EA44681}">
      <dsp:nvSpPr>
        <dsp:cNvPr id="0" name=""/>
        <dsp:cNvSpPr/>
      </dsp:nvSpPr>
      <dsp:spPr>
        <a:xfrm>
          <a:off x="1330749" y="5842495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Apothecary</a:t>
          </a:r>
        </a:p>
      </dsp:txBody>
      <dsp:txXfrm>
        <a:off x="1330749" y="5842495"/>
        <a:ext cx="748563" cy="383795"/>
      </dsp:txXfrm>
    </dsp:sp>
    <dsp:sp modelId="{A7845B68-27F0-46DB-9D60-5B981A8711EB}">
      <dsp:nvSpPr>
        <dsp:cNvPr id="0" name=""/>
        <dsp:cNvSpPr/>
      </dsp:nvSpPr>
      <dsp:spPr>
        <a:xfrm>
          <a:off x="268360" y="6472024"/>
          <a:ext cx="723452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Eden perfumes</a:t>
          </a:r>
        </a:p>
      </dsp:txBody>
      <dsp:txXfrm>
        <a:off x="268360" y="6472024"/>
        <a:ext cx="723452" cy="383795"/>
      </dsp:txXfrm>
    </dsp:sp>
    <dsp:sp modelId="{84E5B6B9-3C4B-40F9-AFEB-663A29722605}">
      <dsp:nvSpPr>
        <dsp:cNvPr id="0" name=""/>
        <dsp:cNvSpPr/>
      </dsp:nvSpPr>
      <dsp:spPr>
        <a:xfrm>
          <a:off x="1330749" y="6472024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L’Occitane </a:t>
          </a:r>
          <a:r>
            <a:rPr lang="en-GB" sz="1000" kern="1200" dirty="0" err="1"/>
            <a:t>en</a:t>
          </a:r>
          <a:r>
            <a:rPr lang="en-GB" sz="1000" kern="1200" dirty="0"/>
            <a:t> </a:t>
          </a:r>
          <a:r>
            <a:rPr lang="en-GB" sz="1000" kern="1200" dirty="0" err="1"/>
            <a:t>provance</a:t>
          </a:r>
          <a:endParaRPr lang="en-GB" sz="1000" kern="1200" dirty="0"/>
        </a:p>
      </dsp:txBody>
      <dsp:txXfrm>
        <a:off x="1330749" y="6472024"/>
        <a:ext cx="748563" cy="383795"/>
      </dsp:txXfrm>
    </dsp:sp>
    <dsp:sp modelId="{A9CF9A05-E4F9-4748-92C4-50D0E97D1ACF}">
      <dsp:nvSpPr>
        <dsp:cNvPr id="0" name=""/>
        <dsp:cNvSpPr/>
      </dsp:nvSpPr>
      <dsp:spPr>
        <a:xfrm>
          <a:off x="2325047" y="5011680"/>
          <a:ext cx="935707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Demographic</a:t>
          </a:r>
        </a:p>
      </dsp:txBody>
      <dsp:txXfrm>
        <a:off x="2325047" y="5011680"/>
        <a:ext cx="935707" cy="383795"/>
      </dsp:txXfrm>
    </dsp:sp>
    <dsp:sp modelId="{F4FF98C3-A29E-40BC-80D8-582EFA16A949}">
      <dsp:nvSpPr>
        <dsp:cNvPr id="0" name=""/>
        <dsp:cNvSpPr/>
      </dsp:nvSpPr>
      <dsp:spPr>
        <a:xfrm>
          <a:off x="2558974" y="5641210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</a:t>
          </a:r>
          <a:r>
            <a:rPr lang="en-GB" sz="1000" i="0" kern="1200" dirty="0"/>
            <a:t>imarily </a:t>
          </a:r>
          <a:r>
            <a:rPr lang="en-GB" sz="1000" kern="1200" dirty="0"/>
            <a:t>women</a:t>
          </a:r>
        </a:p>
      </dsp:txBody>
      <dsp:txXfrm>
        <a:off x="2558974" y="5641210"/>
        <a:ext cx="748563" cy="383795"/>
      </dsp:txXfrm>
    </dsp:sp>
    <dsp:sp modelId="{38DAE5DA-B87D-43E2-8AD0-54D1E14ADF0B}">
      <dsp:nvSpPr>
        <dsp:cNvPr id="0" name=""/>
        <dsp:cNvSpPr/>
      </dsp:nvSpPr>
      <dsp:spPr>
        <a:xfrm>
          <a:off x="2558974" y="6270739"/>
          <a:ext cx="748563" cy="38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20s to 40s</a:t>
          </a:r>
        </a:p>
      </dsp:txBody>
      <dsp:txXfrm>
        <a:off x="2558974" y="6270739"/>
        <a:ext cx="748563" cy="383795"/>
      </dsp:txXfrm>
    </dsp:sp>
    <dsp:sp modelId="{8BD0C36A-79EA-409E-93A0-570052AB904B}">
      <dsp:nvSpPr>
        <dsp:cNvPr id="0" name=""/>
        <dsp:cNvSpPr/>
      </dsp:nvSpPr>
      <dsp:spPr>
        <a:xfrm>
          <a:off x="10319386" y="671167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Product</a:t>
          </a:r>
        </a:p>
      </dsp:txBody>
      <dsp:txXfrm>
        <a:off x="10319386" y="671167"/>
        <a:ext cx="846506" cy="423253"/>
      </dsp:txXfrm>
    </dsp:sp>
    <dsp:sp modelId="{6E791889-6749-4D3F-950C-3CBA88FD4E7B}">
      <dsp:nvSpPr>
        <dsp:cNvPr id="0" name=""/>
        <dsp:cNvSpPr/>
      </dsp:nvSpPr>
      <dsp:spPr>
        <a:xfrm>
          <a:off x="8530837" y="1340154"/>
          <a:ext cx="846506" cy="457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Packa</a:t>
          </a:r>
          <a:r>
            <a:rPr lang="en-GB" sz="1000" b="0" i="0" kern="1200" dirty="0"/>
            <a:t>ging</a:t>
          </a:r>
          <a:endParaRPr lang="en-GB" sz="1000" kern="1200" dirty="0"/>
        </a:p>
      </dsp:txBody>
      <dsp:txXfrm>
        <a:off x="8530837" y="1340154"/>
        <a:ext cx="846506" cy="457497"/>
      </dsp:txXfrm>
    </dsp:sp>
    <dsp:sp modelId="{ECFF8605-EEB9-496F-864E-3EBA538E6116}">
      <dsp:nvSpPr>
        <dsp:cNvPr id="0" name=""/>
        <dsp:cNvSpPr/>
      </dsp:nvSpPr>
      <dsp:spPr>
        <a:xfrm>
          <a:off x="7711659" y="2043385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i="0" kern="1200" dirty="0"/>
            <a:t>Glass</a:t>
          </a:r>
          <a:endParaRPr lang="en-GB" sz="1000" kern="1200" dirty="0"/>
        </a:p>
      </dsp:txBody>
      <dsp:txXfrm>
        <a:off x="7711659" y="2043385"/>
        <a:ext cx="846506" cy="423253"/>
      </dsp:txXfrm>
    </dsp:sp>
    <dsp:sp modelId="{A9660A84-E031-4B2D-8F65-92F47E41CDD2}">
      <dsp:nvSpPr>
        <dsp:cNvPr id="0" name=""/>
        <dsp:cNvSpPr/>
      </dsp:nvSpPr>
      <dsp:spPr>
        <a:xfrm>
          <a:off x="6953915" y="2712372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Coloured</a:t>
          </a:r>
        </a:p>
      </dsp:txBody>
      <dsp:txXfrm>
        <a:off x="6953915" y="2712372"/>
        <a:ext cx="846506" cy="423253"/>
      </dsp:txXfrm>
    </dsp:sp>
    <dsp:sp modelId="{0B01D2AD-053B-4BEF-852F-FDD3A5E06238}">
      <dsp:nvSpPr>
        <dsp:cNvPr id="0" name=""/>
        <dsp:cNvSpPr/>
      </dsp:nvSpPr>
      <dsp:spPr>
        <a:xfrm>
          <a:off x="6249077" y="3381359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0" i="0" kern="1200" dirty="0"/>
            <a:t>green</a:t>
          </a:r>
          <a:endParaRPr lang="en-GB" sz="1000" kern="1200" dirty="0"/>
        </a:p>
      </dsp:txBody>
      <dsp:txXfrm>
        <a:off x="6249077" y="3381359"/>
        <a:ext cx="846506" cy="423253"/>
      </dsp:txXfrm>
    </dsp:sp>
    <dsp:sp modelId="{E9CDD79C-D33B-4081-BFC2-A2483EC0BB2D}">
      <dsp:nvSpPr>
        <dsp:cNvPr id="0" name=""/>
        <dsp:cNvSpPr/>
      </dsp:nvSpPr>
      <dsp:spPr>
        <a:xfrm>
          <a:off x="6143265" y="4050346"/>
          <a:ext cx="1058129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Beer connotations. Maybe not.</a:t>
          </a:r>
        </a:p>
      </dsp:txBody>
      <dsp:txXfrm>
        <a:off x="6143265" y="4050346"/>
        <a:ext cx="1058129" cy="423253"/>
      </dsp:txXfrm>
    </dsp:sp>
    <dsp:sp modelId="{5E4A7C09-6630-4575-BE82-13411063DC97}">
      <dsp:nvSpPr>
        <dsp:cNvPr id="0" name=""/>
        <dsp:cNvSpPr/>
      </dsp:nvSpPr>
      <dsp:spPr>
        <a:xfrm>
          <a:off x="7658753" y="3381359"/>
          <a:ext cx="846506" cy="42325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Amber</a:t>
          </a:r>
        </a:p>
      </dsp:txBody>
      <dsp:txXfrm>
        <a:off x="7658753" y="3381359"/>
        <a:ext cx="846506" cy="423253"/>
      </dsp:txXfrm>
    </dsp:sp>
    <dsp:sp modelId="{0974C98D-A2B9-4138-A0D2-BA60BA730046}">
      <dsp:nvSpPr>
        <dsp:cNvPr id="0" name=""/>
        <dsp:cNvSpPr/>
      </dsp:nvSpPr>
      <dsp:spPr>
        <a:xfrm>
          <a:off x="7447129" y="4050346"/>
          <a:ext cx="1269753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Amber coloured </a:t>
          </a:r>
          <a:r>
            <a:rPr lang="en-GB" sz="1000" b="0" i="0" kern="1200" dirty="0"/>
            <a:t>glass feels natural</a:t>
          </a:r>
          <a:endParaRPr lang="en-GB" sz="1000" kern="1200" dirty="0"/>
        </a:p>
      </dsp:txBody>
      <dsp:txXfrm>
        <a:off x="7447129" y="4050346"/>
        <a:ext cx="1269753" cy="423253"/>
      </dsp:txXfrm>
    </dsp:sp>
    <dsp:sp modelId="{628E7B53-98FE-4A74-B90A-92A6EEF20BBB}">
      <dsp:nvSpPr>
        <dsp:cNvPr id="0" name=""/>
        <dsp:cNvSpPr/>
      </dsp:nvSpPr>
      <dsp:spPr>
        <a:xfrm>
          <a:off x="8046155" y="2712372"/>
          <a:ext cx="1269753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Recyclable, appeals to the natural value.</a:t>
          </a:r>
        </a:p>
      </dsp:txBody>
      <dsp:txXfrm>
        <a:off x="8046155" y="2712372"/>
        <a:ext cx="1269753" cy="423253"/>
      </dsp:txXfrm>
    </dsp:sp>
    <dsp:sp modelId="{64F12D5A-4DF9-44C4-9CD0-FB4FA9CB14F0}">
      <dsp:nvSpPr>
        <dsp:cNvPr id="0" name=""/>
        <dsp:cNvSpPr/>
      </dsp:nvSpPr>
      <dsp:spPr>
        <a:xfrm>
          <a:off x="9350016" y="2043385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Label</a:t>
          </a:r>
        </a:p>
      </dsp:txBody>
      <dsp:txXfrm>
        <a:off x="9350016" y="2043385"/>
        <a:ext cx="846506" cy="423253"/>
      </dsp:txXfrm>
    </dsp:sp>
    <dsp:sp modelId="{48AE5A63-92F6-4619-8717-AC8AC3AE618E}">
      <dsp:nvSpPr>
        <dsp:cNvPr id="0" name=""/>
        <dsp:cNvSpPr/>
      </dsp:nvSpPr>
      <dsp:spPr>
        <a:xfrm>
          <a:off x="9561642" y="2712372"/>
          <a:ext cx="846506" cy="286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Brand</a:t>
          </a:r>
        </a:p>
      </dsp:txBody>
      <dsp:txXfrm>
        <a:off x="9561642" y="2712372"/>
        <a:ext cx="846506" cy="286449"/>
      </dsp:txXfrm>
    </dsp:sp>
    <dsp:sp modelId="{D29759A3-BA63-41DB-8CE9-38F43F37D9A9}">
      <dsp:nvSpPr>
        <dsp:cNvPr id="0" name=""/>
        <dsp:cNvSpPr/>
      </dsp:nvSpPr>
      <dsp:spPr>
        <a:xfrm>
          <a:off x="9561642" y="3244556"/>
          <a:ext cx="846506" cy="4539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Product name</a:t>
          </a:r>
        </a:p>
      </dsp:txBody>
      <dsp:txXfrm>
        <a:off x="9561642" y="3244556"/>
        <a:ext cx="846506" cy="453964"/>
      </dsp:txXfrm>
    </dsp:sp>
    <dsp:sp modelId="{E9FDFAF8-5B9D-4EB4-B3B3-C647663FB0D7}">
      <dsp:nvSpPr>
        <dsp:cNvPr id="0" name=""/>
        <dsp:cNvSpPr/>
      </dsp:nvSpPr>
      <dsp:spPr>
        <a:xfrm>
          <a:off x="9561642" y="3944254"/>
          <a:ext cx="1058129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Product description (optional for bottle)</a:t>
          </a:r>
        </a:p>
      </dsp:txBody>
      <dsp:txXfrm>
        <a:off x="9561642" y="3944254"/>
        <a:ext cx="1058129" cy="423253"/>
      </dsp:txXfrm>
    </dsp:sp>
    <dsp:sp modelId="{7AE0B5EC-8FB9-4241-B3FE-65B300FB790E}">
      <dsp:nvSpPr>
        <dsp:cNvPr id="0" name=""/>
        <dsp:cNvSpPr/>
      </dsp:nvSpPr>
      <dsp:spPr>
        <a:xfrm>
          <a:off x="10865506" y="1340154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Price</a:t>
          </a:r>
        </a:p>
      </dsp:txBody>
      <dsp:txXfrm>
        <a:off x="10865506" y="1340154"/>
        <a:ext cx="846506" cy="423253"/>
      </dsp:txXfrm>
    </dsp:sp>
    <dsp:sp modelId="{467B450F-FF5D-4E2E-B07E-C5BF341EB13A}">
      <dsp:nvSpPr>
        <dsp:cNvPr id="0" name=""/>
        <dsp:cNvSpPr/>
      </dsp:nvSpPr>
      <dsp:spPr>
        <a:xfrm>
          <a:off x="10865506" y="2009141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Mid price</a:t>
          </a:r>
        </a:p>
      </dsp:txBody>
      <dsp:txXfrm>
        <a:off x="10865506" y="2009141"/>
        <a:ext cx="846506" cy="423253"/>
      </dsp:txXfrm>
    </dsp:sp>
    <dsp:sp modelId="{6D952896-EAC9-4F7B-9679-58B3050F208E}">
      <dsp:nvSpPr>
        <dsp:cNvPr id="0" name=""/>
        <dsp:cNvSpPr/>
      </dsp:nvSpPr>
      <dsp:spPr>
        <a:xfrm>
          <a:off x="10865506" y="2678128"/>
          <a:ext cx="846506" cy="42325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£25 for 100 ml?</a:t>
          </a:r>
        </a:p>
      </dsp:txBody>
      <dsp:txXfrm>
        <a:off x="10865506" y="2678128"/>
        <a:ext cx="846506" cy="423253"/>
      </dsp:txXfrm>
    </dsp:sp>
    <dsp:sp modelId="{EB23A0A9-0DCA-40EC-89C6-1AC1FA2314EA}">
      <dsp:nvSpPr>
        <dsp:cNvPr id="0" name=""/>
        <dsp:cNvSpPr/>
      </dsp:nvSpPr>
      <dsp:spPr>
        <a:xfrm>
          <a:off x="8558729" y="4719333"/>
          <a:ext cx="749804" cy="37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Shape</a:t>
          </a:r>
          <a:endParaRPr lang="en-GB" sz="1000" kern="1200" dirty="0"/>
        </a:p>
      </dsp:txBody>
      <dsp:txXfrm>
        <a:off x="8558729" y="4719333"/>
        <a:ext cx="749804" cy="374902"/>
      </dsp:txXfrm>
    </dsp:sp>
    <dsp:sp modelId="{79C40235-4FB3-4604-A9E3-7DA4197A92ED}">
      <dsp:nvSpPr>
        <dsp:cNvPr id="0" name=""/>
        <dsp:cNvSpPr/>
      </dsp:nvSpPr>
      <dsp:spPr>
        <a:xfrm>
          <a:off x="7675732" y="5339969"/>
          <a:ext cx="1135032" cy="37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Cylinder</a:t>
          </a:r>
        </a:p>
      </dsp:txBody>
      <dsp:txXfrm>
        <a:off x="7675732" y="5339969"/>
        <a:ext cx="1135032" cy="374902"/>
      </dsp:txXfrm>
    </dsp:sp>
    <dsp:sp modelId="{D1F0C15C-CFD1-4A09-92AA-AA56D36327B8}">
      <dsp:nvSpPr>
        <dsp:cNvPr id="0" name=""/>
        <dsp:cNvSpPr/>
      </dsp:nvSpPr>
      <dsp:spPr>
        <a:xfrm>
          <a:off x="9056498" y="5339969"/>
          <a:ext cx="749804" cy="3749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Sphere</a:t>
          </a:r>
        </a:p>
      </dsp:txBody>
      <dsp:txXfrm>
        <a:off x="9056498" y="5339969"/>
        <a:ext cx="749804" cy="374902"/>
      </dsp:txXfrm>
    </dsp:sp>
    <dsp:sp modelId="{7ADB4314-DF80-4F2E-86A9-F5C286B7E70D}">
      <dsp:nvSpPr>
        <dsp:cNvPr id="0" name=""/>
        <dsp:cNvSpPr/>
      </dsp:nvSpPr>
      <dsp:spPr>
        <a:xfrm>
          <a:off x="7675732" y="5960605"/>
          <a:ext cx="749804" cy="37490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Cuboid</a:t>
          </a:r>
        </a:p>
      </dsp:txBody>
      <dsp:txXfrm>
        <a:off x="7675732" y="5960605"/>
        <a:ext cx="749804" cy="374902"/>
      </dsp:txXfrm>
    </dsp:sp>
    <dsp:sp modelId="{D003EF83-9CE0-44ED-B97B-C13DD4365ABF}">
      <dsp:nvSpPr>
        <dsp:cNvPr id="0" name=""/>
        <dsp:cNvSpPr/>
      </dsp:nvSpPr>
      <dsp:spPr>
        <a:xfrm>
          <a:off x="11077133" y="4719333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Amount</a:t>
          </a:r>
          <a:endParaRPr lang="en-GB" sz="1000" kern="1200" dirty="0"/>
        </a:p>
      </dsp:txBody>
      <dsp:txXfrm>
        <a:off x="11077133" y="4719333"/>
        <a:ext cx="846506" cy="423253"/>
      </dsp:txXfrm>
    </dsp:sp>
    <dsp:sp modelId="{81167B47-BEEC-43A5-A4D9-5C428D2231CD}">
      <dsp:nvSpPr>
        <dsp:cNvPr id="0" name=""/>
        <dsp:cNvSpPr/>
      </dsp:nvSpPr>
      <dsp:spPr>
        <a:xfrm>
          <a:off x="10865506" y="5388320"/>
          <a:ext cx="846506" cy="4232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50ml</a:t>
          </a:r>
        </a:p>
      </dsp:txBody>
      <dsp:txXfrm>
        <a:off x="10865506" y="5388320"/>
        <a:ext cx="846506" cy="423253"/>
      </dsp:txXfrm>
    </dsp:sp>
    <dsp:sp modelId="{B3D6EB65-B32A-4E84-AD22-4FE77BAB2003}">
      <dsp:nvSpPr>
        <dsp:cNvPr id="0" name=""/>
        <dsp:cNvSpPr/>
      </dsp:nvSpPr>
      <dsp:spPr>
        <a:xfrm>
          <a:off x="10865506" y="6057307"/>
          <a:ext cx="846506" cy="423253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100ml</a:t>
          </a:r>
        </a:p>
      </dsp:txBody>
      <dsp:txXfrm>
        <a:off x="10865506" y="6057307"/>
        <a:ext cx="846506" cy="423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5974-FC08-4B86-753E-D2D2C1DE9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08341-B98F-A714-E123-3C3689B0A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0686-8E7F-DA13-C1CE-C3B57AB2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E45F-D429-7858-D805-19D0EBBD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922FF-9F57-F5D1-F015-6A933D23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9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A095-C6FF-70EC-2CE8-58751DC8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67637-0844-A82F-F4C8-897E240C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6FB6-15B7-6694-46DB-2A7CC9FA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1685-27B9-2796-4DB8-CEDAB4D4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5B11-2F6F-CCD1-3A37-A4D68EB3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1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00C67-77BA-0400-A56E-157B9D6A5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B69D-8C36-398A-A99C-A42F6BEE1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B065-37DA-A4C5-104E-CED36E40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2B6B-5E79-DC6D-0951-E3611843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1F66-5841-BD11-5389-FA19482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2C54-4A3D-3A42-5BBD-1440A01A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2E5C-1A82-A103-67B9-D5D194BD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963D-DB18-83C6-CA74-67971504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D780-09F6-51CC-C8D4-07DC7993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CF26-161B-766B-2F76-94AEA5E9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7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A47-6E81-802C-C2B5-DC6CB293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D391-0D0D-E53F-8DFA-96FDD144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528C-129E-7B61-0B8A-1F59E426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FF01D-79E0-D7CF-E20B-B70893C4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EB65-8785-D2D5-46D9-FBE1D1D3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0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917E-07DA-4CAB-DA2F-28D5AE1F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AB06-A5B3-D934-A116-E8C68AEC7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CA95-9693-3FCB-2A5E-4B842A80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27F6-2A69-3C25-CC2E-4BC22419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1A55F-513F-41E8-3E0B-8967B725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D514-124E-3846-59BD-1512E75A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DD6D-C6A3-75CA-AE00-9B61EE63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37AC0-781D-5BEE-D7D2-720B3EB3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468C-E8E4-524B-29B9-110F9045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637AB-83A4-FC51-98B9-1EF564A22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E9D46-DB59-2B9F-D15D-FB33FB718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8F465-7706-404A-2303-D85A84EF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C7EE1-8A32-5842-6075-87194F3F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10C6D-3726-0FF9-53C2-86A63CE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E08-BD20-1706-667C-B5687B2D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32B69-3FFB-0A9B-E9D4-495DEAE6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2FF6-2E73-5EE6-A4E9-3A2F344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47787-2681-3ED8-3589-BD169AA7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3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7AA50-A266-8220-643E-C282864E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152E9-8A69-8CFB-C526-DBEB8BB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5C95-3ACA-D961-56F4-BD2A753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EE39-4655-5FF5-C534-F17A9D76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AEB4-D4A3-14F8-0D86-E448AED6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4F994-BB47-2171-C84C-92BF5F49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EDC8-6B6F-0C71-8C82-98307A1D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E31DC-4403-9FDD-2250-175FD00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EF7CC-A326-9C60-A08D-DDFDFF7D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5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5E4F-71CC-45A7-5315-59C70965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7C447-1D0D-DE24-3A5E-3DDECC12A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8D42-FFE4-6982-90B4-2D10B114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C115F-41D4-13C9-1FD9-5DF50C1E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AACF2-D845-A60D-F2F7-3B989FA0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747E-984C-84DB-EDF1-9A0CBE6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9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4ECF3-E8E5-77A5-C1FF-CAFE0CCB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7FB44-4534-231B-F3A6-5DE21EE3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A261E-07E7-643D-6A1D-821E53305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6ABD-53CC-4199-B1DC-03FFD3FB3E3A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18FAA-D96B-77E9-8B55-16B542EFE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5F6F0-ED43-28B8-386E-223BF4B16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C232-6BE9-432F-8643-567F5DCCF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2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7488E5-BD12-FB97-665C-9F9C9DA8D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1715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144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 Sudworth-Lee</dc:creator>
  <cp:lastModifiedBy>Amber Sudworth-Lee</cp:lastModifiedBy>
  <cp:revision>2</cp:revision>
  <dcterms:created xsi:type="dcterms:W3CDTF">2025-04-12T00:31:51Z</dcterms:created>
  <dcterms:modified xsi:type="dcterms:W3CDTF">2025-04-12T02:46:38Z</dcterms:modified>
</cp:coreProperties>
</file>