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DF545B-B6EB-483C-A7A5-AE391D098480}">
  <a:tblStyle styleId="{21DF545B-B6EB-483C-A7A5-AE391D09848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EF4E7"/>
          </a:solidFill>
        </a:fill>
      </a:tcStyle>
    </a:wholeTbl>
    <a:band1H>
      <a:tcStyle>
        <a:fill>
          <a:solidFill>
            <a:srgbClr val="DBE9CB"/>
          </a:solidFill>
        </a:fill>
      </a:tcStyle>
    </a:band1H>
    <a:band1V>
      <a:tcStyle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548233" y="859066"/>
            <a:ext cx="11043300" cy="2811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551033" y="3984366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16000"/>
            </a:lvl1pPr>
            <a:lvl2pPr lvl="1">
              <a:spcBef>
                <a:spcPts val="0"/>
              </a:spcBef>
              <a:buSzPct val="100000"/>
              <a:defRPr sz="16000"/>
            </a:lvl2pPr>
            <a:lvl3pPr lvl="2">
              <a:spcBef>
                <a:spcPts val="0"/>
              </a:spcBef>
              <a:buSzPct val="100000"/>
              <a:defRPr sz="16000"/>
            </a:lvl3pPr>
            <a:lvl4pPr lvl="3">
              <a:spcBef>
                <a:spcPts val="0"/>
              </a:spcBef>
              <a:buSzPct val="100000"/>
              <a:defRPr sz="16000"/>
            </a:lvl4pPr>
            <a:lvl5pPr lvl="4">
              <a:spcBef>
                <a:spcPts val="0"/>
              </a:spcBef>
              <a:buSzPct val="100000"/>
              <a:defRPr sz="16000"/>
            </a:lvl5pPr>
            <a:lvl6pPr lvl="5">
              <a:spcBef>
                <a:spcPts val="0"/>
              </a:spcBef>
              <a:buSzPct val="100000"/>
              <a:defRPr sz="16000"/>
            </a:lvl6pPr>
            <a:lvl7pPr lvl="6">
              <a:spcBef>
                <a:spcPts val="0"/>
              </a:spcBef>
              <a:buSzPct val="100000"/>
              <a:defRPr sz="16000"/>
            </a:lvl7pPr>
            <a:lvl8pPr lvl="7">
              <a:spcBef>
                <a:spcPts val="0"/>
              </a:spcBef>
              <a:buSzPct val="100000"/>
              <a:defRPr sz="16000"/>
            </a:lvl8pPr>
            <a:lvl9pPr lvl="8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572266" y="1700769"/>
            <a:ext cx="818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15600" y="496666"/>
            <a:ext cx="11360700" cy="9780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572266" y="1700769"/>
            <a:ext cx="818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15600" y="496666"/>
            <a:ext cx="11360700" cy="9780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15600" y="496666"/>
            <a:ext cx="11360700" cy="9780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558233" y="1943716"/>
            <a:ext cx="818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53666" y="705200"/>
            <a:ext cx="7570800" cy="5447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496666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Source Code Pro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ebtwave.org/blog/juggling-your-monthly-bills-on-a-bi-weekly-pay-schedu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274457" y="2420575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Bill Payer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007341" y="4364480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 Sam Lopez, Amber Yeasin, Jaspreet Kaur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450" y="918718"/>
            <a:ext cx="4327375" cy="22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r>
              <a:rPr lang="en-US"/>
              <a:t> (</a:t>
            </a: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a better layout and easy navigation purposes)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CSS(used for stylistic choices)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mysqli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php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Bill Payer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contains a notifications, bills, payers, receipts, home, and login/logout features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automatically will generate receipts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drop down menu so you can go from any view at any time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uniqueness of user identified with email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divides bills with other group mates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sends notifications for bills due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Responsibilities 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677862" y="2160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{21DF545B-B6EB-483C-A7A5-AE391D098480}</a:tableStyleId>
              </a:tblPr>
              <a:tblGrid>
                <a:gridCol w="2865450"/>
                <a:gridCol w="2865450"/>
                <a:gridCol w="2865450"/>
              </a:tblGrid>
              <a:tr h="134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3600" u="none" cap="none" strike="noStrike"/>
                        <a:t>Sam</a:t>
                      </a:r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3600" u="none" cap="none" strike="noStrike"/>
                        <a:t>Jaspreet</a:t>
                      </a:r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3600" u="none" cap="none" strike="noStrike"/>
                        <a:t>Amber</a:t>
                      </a:r>
                    </a:p>
                  </a:txBody>
                  <a:tcPr marT="45725" marB="45725" marR="74750" marL="74750"/>
                </a:tc>
              </a:tr>
              <a:tr h="1349125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•"/>
                      </a:pPr>
                      <a:r>
                        <a:rPr lang="en-US" sz="1800"/>
                        <a:t>use case diagram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•"/>
                      </a:pPr>
                      <a:r>
                        <a:rPr lang="en-US" sz="1800"/>
                        <a:t>state diagram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•"/>
                      </a:pPr>
                      <a:r>
                        <a:rPr lang="en-US" sz="1800"/>
                        <a:t>gantt chart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•"/>
                      </a:pPr>
                      <a:r>
                        <a:rPr lang="en-US" sz="1800"/>
                        <a:t>scrum artifacts 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•"/>
                      </a:pPr>
                      <a:r>
                        <a:rPr lang="en-US" sz="1800"/>
                        <a:t>setting up sql/php files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Char char="•"/>
                      </a:pPr>
                      <a:r>
                        <a:rPr lang="en-US" sz="1800"/>
                        <a:t>backend of sql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lv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use case diagram</a:t>
                      </a: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state diagram</a:t>
                      </a: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Presentation</a:t>
                      </a: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class diagram</a:t>
                      </a: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gantt chart</a:t>
                      </a: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scrum artifacts </a:t>
                      </a: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HTML pages</a:t>
                      </a:r>
                    </a:p>
                  </a:txBody>
                  <a:tcPr marT="45725" marB="45725" marR="74750" marL="74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use case diagram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state diagram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class diagram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gantt chart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scrum artifacts 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HTML pages</a:t>
                      </a: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documentation</a:t>
                      </a:r>
                    </a:p>
                  </a:txBody>
                  <a:tcPr marT="45725" marB="45725" marR="74750" marL="74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Time management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Integrating everything together so all the views were working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Debugging sql problems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Getting everything prepared for project 4 and making a good mid way point for project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Retrospective for Project 4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Want to have good stylistic html pages finished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Make sure each functionality in our scrum artifacts is fulfilled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Incorporate a group chat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Incorporate a bill scanner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lang="en-US"/>
              <a:t>Maybe turn it into an app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Works Cited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 to stackoverflow.com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8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 to w3schools.com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/>
              <a:t>sql lab 5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http://www.debtwave.org/blog/juggling-your-monthly-bills-on-a-bi-weekly-pay-schedule/</a:t>
            </a:r>
            <a:r>
              <a:rPr lang="en-US"/>
              <a:t> image on title page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