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B5F3-2200-40D1-AC7F-C6A8E8B3D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036" y="1684870"/>
            <a:ext cx="8769927" cy="1515533"/>
          </a:xfrm>
        </p:spPr>
        <p:txBody>
          <a:bodyPr/>
          <a:lstStyle/>
          <a:p>
            <a:r>
              <a:rPr lang="en-US" sz="4000" dirty="0"/>
              <a:t>Finding the best locations for Japanese restaurants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786C4-8D02-4670-9135-AB3942208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-Light"/>
              </a:rPr>
              <a:t>Capstone Project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OpenSans-Light"/>
              </a:rPr>
              <a:t>The Battle of Neighborhoods (Week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58B5-1833-4A32-B83B-76F3464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Situation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3BCF-38D8-4D89-B94D-C2DF7092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Capstone project is to select the best locations in the city of New York to open a new Japanese restaurant. </a:t>
            </a:r>
          </a:p>
          <a:p>
            <a:r>
              <a:rPr lang="en-US" dirty="0"/>
              <a:t>Using Data Science methodology and instruments such as Data Analysis and Visualization, this project aims to provide solutions to answer the business question: Where in the city of New York, </a:t>
            </a:r>
            <a:r>
              <a:rPr lang="en-US" altLang="zh-CN" dirty="0"/>
              <a:t>among all the boroughs and neighborhoods should</a:t>
            </a:r>
            <a:r>
              <a:rPr lang="en-US" dirty="0"/>
              <a:t> the investor open a Japanese Restaurant?</a:t>
            </a:r>
          </a:p>
        </p:txBody>
      </p:sp>
    </p:spTree>
    <p:extLst>
      <p:ext uri="{BB962C8B-B14F-4D97-AF65-F5344CB8AC3E}">
        <p14:creationId xmlns:p14="http://schemas.microsoft.com/office/powerpoint/2010/main" val="34248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2689-6652-45B8-ACEE-39441FF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C789-4175-4608-BFF0-CA37D718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required</a:t>
            </a:r>
          </a:p>
          <a:p>
            <a:pPr lvl="1"/>
            <a:r>
              <a:rPr lang="en-US" dirty="0"/>
              <a:t>List of borough and neighborhoods of New York </a:t>
            </a:r>
          </a:p>
          <a:p>
            <a:pPr lvl="1"/>
            <a:r>
              <a:rPr lang="en-US" dirty="0"/>
              <a:t>Latitude and longitude coordinates of those neighborhoods </a:t>
            </a:r>
          </a:p>
          <a:p>
            <a:pPr lvl="1"/>
            <a:r>
              <a:rPr lang="en-US" dirty="0"/>
              <a:t>Venue data, particularly data related to restaurants </a:t>
            </a:r>
          </a:p>
          <a:p>
            <a:r>
              <a:rPr lang="en-US" dirty="0"/>
              <a:t>Sources of data </a:t>
            </a:r>
          </a:p>
          <a:p>
            <a:pPr lvl="1"/>
            <a:r>
              <a:rPr lang="en-US" dirty="0"/>
              <a:t>Open source dataset of New York: https://cocl.us/new_york_dataset </a:t>
            </a:r>
          </a:p>
          <a:p>
            <a:pPr lvl="1"/>
            <a:r>
              <a:rPr lang="en-US" dirty="0"/>
              <a:t>Geocoder package for latitude and longitude coordinates </a:t>
            </a:r>
          </a:p>
          <a:p>
            <a:pPr lvl="1"/>
            <a:r>
              <a:rPr lang="en-US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61182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C01E-94A4-4D8B-88CA-0AABB224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F145-A143-4D43-B125-BD49F655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the data from https://cocl.us/new_york_dataset</a:t>
            </a:r>
          </a:p>
          <a:p>
            <a:r>
              <a:rPr lang="en-US" dirty="0"/>
              <a:t>Clean and process the data into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FourSquare</a:t>
            </a:r>
            <a:r>
              <a:rPr lang="en-US" dirty="0"/>
              <a:t> API, locate all venues and then filter by Japanese restaurants</a:t>
            </a:r>
          </a:p>
          <a:p>
            <a:r>
              <a:rPr lang="en-US" dirty="0"/>
              <a:t>Ratings, tips, and likes by users will be counted and added to the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Sort the data based on rankings</a:t>
            </a:r>
          </a:p>
          <a:p>
            <a:r>
              <a:rPr lang="en-US" dirty="0"/>
              <a:t>Visualize the data using graphing from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128866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4632-BE62-4616-BDEB-50068C5B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72C5-ABA6-464B-A59B-E1D17629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/>
              <a:t>There’re 306 different neighborhoods in NYC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/>
              <a:t>Queens has the highest number of Neighborhoods: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Brooklyn and Manhattan both have a high number of Japanese restaurants.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Murray Hill in Manhattan has the highest number of Japanese Restaurants with a total count of 3.</a:t>
            </a:r>
          </a:p>
        </p:txBody>
      </p:sp>
    </p:spTree>
    <p:extLst>
      <p:ext uri="{BB962C8B-B14F-4D97-AF65-F5344CB8AC3E}">
        <p14:creationId xmlns:p14="http://schemas.microsoft.com/office/powerpoint/2010/main" val="17993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6E0381-00AE-4A24-B22F-466A0A6130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45535"/>
            <a:ext cx="542925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66B8C-55BA-4ADD-9BAC-E97306A1B29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4"/>
          <a:stretch/>
        </p:blipFill>
        <p:spPr bwMode="auto">
          <a:xfrm>
            <a:off x="6096000" y="645535"/>
            <a:ext cx="5429250" cy="283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24A7F-7578-4564-BFE9-65C039F06F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607810"/>
            <a:ext cx="5943600" cy="289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90AA8-5365-46F4-A095-DE2FA0A439C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610" y="4245552"/>
            <a:ext cx="5020640" cy="1185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32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AA60-7359-40B1-9200-3BDE5E3B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DE5-883A-46A7-9D4B-EDDE00EF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of our analysis, Manhattan and Brooklyn are the best locations for Japanese cuisine in NYC</a:t>
            </a:r>
          </a:p>
          <a:p>
            <a:r>
              <a:rPr lang="en-US" dirty="0"/>
              <a:t>Brooklyn is essentially more promising (less overhead investment) to open a new Japanese restaurant.</a:t>
            </a:r>
          </a:p>
        </p:txBody>
      </p:sp>
    </p:spTree>
    <p:extLst>
      <p:ext uri="{BB962C8B-B14F-4D97-AF65-F5344CB8AC3E}">
        <p14:creationId xmlns:p14="http://schemas.microsoft.com/office/powerpoint/2010/main" val="34123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90CF-7B6D-4596-A455-15937C17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C428-2ACF-424F-9177-DF05C062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to business question: Where in the city of New York, should the investor open a Japanese Restaurant?  </a:t>
            </a:r>
          </a:p>
          <a:p>
            <a:r>
              <a:rPr lang="en-US" dirty="0"/>
              <a:t>The findings of this project may be used in real life to better understand the advantages and disadvantages of different New York neighborhoods/boroughs in terms of the competition of opening a new Japanese restaurant.</a:t>
            </a:r>
          </a:p>
        </p:txBody>
      </p:sp>
    </p:spTree>
    <p:extLst>
      <p:ext uri="{BB962C8B-B14F-4D97-AF65-F5344CB8AC3E}">
        <p14:creationId xmlns:p14="http://schemas.microsoft.com/office/powerpoint/2010/main" val="2612001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361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OpenSans-Light</vt:lpstr>
      <vt:lpstr>Arial</vt:lpstr>
      <vt:lpstr>Garamond</vt:lpstr>
      <vt:lpstr>Symbol</vt:lpstr>
      <vt:lpstr>Wingdings</vt:lpstr>
      <vt:lpstr>Organic</vt:lpstr>
      <vt:lpstr>Finding the best locations for Japanese restaurants in NYC</vt:lpstr>
      <vt:lpstr>Business Situation</vt:lpstr>
      <vt:lpstr>Data</vt:lpstr>
      <vt:lpstr>Methodology</vt:lpstr>
      <vt:lpstr>Results</vt:lpstr>
      <vt:lpstr>PowerPoint Presentation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locations for Japanese restaurants in NYC</dc:title>
  <dc:creator>Amber Yang</dc:creator>
  <cp:lastModifiedBy>Amber Yang</cp:lastModifiedBy>
  <cp:revision>3</cp:revision>
  <dcterms:created xsi:type="dcterms:W3CDTF">2021-02-15T02:12:07Z</dcterms:created>
  <dcterms:modified xsi:type="dcterms:W3CDTF">2021-02-15T22:07:09Z</dcterms:modified>
</cp:coreProperties>
</file>