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B5F3-2200-40D1-AC7F-C6A8E8B3D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036" y="1684870"/>
            <a:ext cx="8769927" cy="1515533"/>
          </a:xfrm>
        </p:spPr>
        <p:txBody>
          <a:bodyPr/>
          <a:lstStyle/>
          <a:p>
            <a:r>
              <a:rPr lang="en-US" sz="4000" dirty="0"/>
              <a:t>Finding the best locations for Japanese restaurants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786C4-8D02-4670-9135-AB3942208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OpenSans-Light"/>
              </a:rPr>
              <a:t>Capstone Project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OpenSans-Light"/>
              </a:rPr>
              <a:t>The Battle of Neighborhoods (Week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1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58B5-1833-4A32-B83B-76F34642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Business Situation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3BCF-38D8-4D89-B94D-C2DF7092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Capstone project is to select the best locations in the city of New York to open a new Japanese restaurant. </a:t>
            </a:r>
          </a:p>
          <a:p>
            <a:r>
              <a:rPr lang="en-US" dirty="0"/>
              <a:t>Using Data Science methodology and instruments such as Data Analysis and Visualization, this project aims to provide solutions to answer the business question: Where in the city of New York, </a:t>
            </a:r>
            <a:r>
              <a:rPr lang="en-US" altLang="zh-CN" dirty="0"/>
              <a:t>among all the boroughs and neighborhoods should</a:t>
            </a:r>
            <a:r>
              <a:rPr lang="en-US" dirty="0"/>
              <a:t> the investor open a Japanese Restaurant?</a:t>
            </a:r>
          </a:p>
        </p:txBody>
      </p:sp>
    </p:spTree>
    <p:extLst>
      <p:ext uri="{BB962C8B-B14F-4D97-AF65-F5344CB8AC3E}">
        <p14:creationId xmlns:p14="http://schemas.microsoft.com/office/powerpoint/2010/main" val="342486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2689-6652-45B8-ACEE-39441FF0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C789-4175-4608-BFF0-CA37D7185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required</a:t>
            </a:r>
          </a:p>
          <a:p>
            <a:pPr lvl="1"/>
            <a:r>
              <a:rPr lang="en-US" dirty="0"/>
              <a:t>List of borough and neighborhoods of New York </a:t>
            </a:r>
          </a:p>
          <a:p>
            <a:pPr lvl="1"/>
            <a:r>
              <a:rPr lang="en-US" dirty="0"/>
              <a:t>Latitude and longitude coordinates of those neighborhoods </a:t>
            </a:r>
          </a:p>
          <a:p>
            <a:pPr lvl="1"/>
            <a:r>
              <a:rPr lang="en-US" dirty="0"/>
              <a:t>Venue data:</a:t>
            </a:r>
            <a:r>
              <a:rPr lang="zh-CN" altLang="en-US" dirty="0"/>
              <a:t> </a:t>
            </a:r>
            <a:r>
              <a:rPr lang="en-US" sz="1800" dirty="0">
                <a:solidFill>
                  <a:srgbClr val="24292E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likes, ratings, tips, etc.</a:t>
            </a:r>
            <a:endParaRPr lang="en-US" dirty="0"/>
          </a:p>
          <a:p>
            <a:r>
              <a:rPr lang="en-US" dirty="0"/>
              <a:t>Sources of data </a:t>
            </a:r>
          </a:p>
          <a:p>
            <a:pPr lvl="1"/>
            <a:r>
              <a:rPr lang="en-US" dirty="0"/>
              <a:t>Open source dataset of New York: https://cocl.us/new_york_dataset </a:t>
            </a:r>
          </a:p>
          <a:p>
            <a:pPr lvl="1"/>
            <a:r>
              <a:rPr lang="en-US" dirty="0"/>
              <a:t>Geocoder package for latitude and longitude coordinates </a:t>
            </a:r>
          </a:p>
          <a:p>
            <a:pPr lvl="1"/>
            <a:r>
              <a:rPr lang="en-US" dirty="0"/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61182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C01E-94A4-4D8B-88CA-0AABB224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F145-A143-4D43-B125-BD49F655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the data from https://cocl.us/new_york_dataset</a:t>
            </a:r>
          </a:p>
          <a:p>
            <a:r>
              <a:rPr lang="en-US" dirty="0"/>
              <a:t>Clean and process the data into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FourSquare</a:t>
            </a:r>
            <a:r>
              <a:rPr lang="en-US" dirty="0"/>
              <a:t> API, locate all venues and then filter by Japanese restaurants</a:t>
            </a:r>
          </a:p>
          <a:p>
            <a:r>
              <a:rPr lang="en-US" dirty="0"/>
              <a:t>Ratings, tips, and likes by users will be counted and added to the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Sort the data based on </a:t>
            </a:r>
            <a:r>
              <a:rPr lang="en-US" sz="1800" dirty="0">
                <a:solidFill>
                  <a:srgbClr val="24292E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likes, ratings, tips</a:t>
            </a:r>
            <a:endParaRPr lang="en-US" dirty="0"/>
          </a:p>
          <a:p>
            <a:r>
              <a:rPr lang="en-US" dirty="0"/>
              <a:t>Visualize the data using graphing from 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128866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4632-BE62-4616-BDEB-50068C5B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72C5-ABA6-464B-A59B-E1D17629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There’re 306 different neighborhoods in NYC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Queens has the highest number of Neighborhoods: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Manhattan both have a high number of Japanese restaurants. Brooklyn has a high number as well. 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Flatiron and Midtown South have the highest number of Japanese Restaurants with a total count of 4+4=8. 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They are both in Manhattan.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the most liked restaurant is located in Midtown South, Manhattan; the highest-rated one is located in East village, Manhattan, and most tipped on is located in Chelsea Manhattan.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/>
              <a:t>Manhattan probably has a good reputation for Japanese restaurants.</a:t>
            </a:r>
          </a:p>
        </p:txBody>
      </p:sp>
    </p:spTree>
    <p:extLst>
      <p:ext uri="{BB962C8B-B14F-4D97-AF65-F5344CB8AC3E}">
        <p14:creationId xmlns:p14="http://schemas.microsoft.com/office/powerpoint/2010/main" val="179938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601DBD-3C2A-48C6-B1ED-F8E75E9858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56" y="411740"/>
            <a:ext cx="5766995" cy="306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661FAC-62B5-463A-B74C-363E05A0DB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49" y="418667"/>
            <a:ext cx="5766995" cy="3121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0850BB-14D6-41A6-B3EF-DB90EE91C67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8" y="3475152"/>
            <a:ext cx="5791160" cy="304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35956-38C6-402D-88A4-53395AA13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949" y="3540269"/>
            <a:ext cx="5766996" cy="29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2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26728B-F597-4EDB-AED4-A3B4458C89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6" y="392256"/>
            <a:ext cx="3224710" cy="377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740CF-BED8-4D3B-A137-E56B7884E0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0" y="4287635"/>
            <a:ext cx="3176777" cy="203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DFF40-FFC0-48CD-99AE-D5155F4773F7}"/>
              </a:ext>
            </a:extLst>
          </p:cNvPr>
          <p:cNvPicPr/>
          <p:nvPr/>
        </p:nvPicPr>
        <p:blipFill rotWithShape="1">
          <a:blip r:embed="rId4"/>
          <a:srcRect l="35990" t="49018" r="30341" b="10385"/>
          <a:stretch/>
        </p:blipFill>
        <p:spPr bwMode="auto">
          <a:xfrm>
            <a:off x="3773236" y="700518"/>
            <a:ext cx="7943438" cy="51045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84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AA60-7359-40B1-9200-3BDE5E3B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4DE5-883A-46A7-9D4B-EDDE00EF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the results of our analysis, Manhattan and Brooklyn </a:t>
            </a:r>
            <a:r>
              <a:rPr lang="en-US" altLang="zh-CN" dirty="0"/>
              <a:t>both could be a good </a:t>
            </a:r>
            <a:r>
              <a:rPr lang="en-US" dirty="0"/>
              <a:t>location for Japanese cuisine in NYC</a:t>
            </a:r>
          </a:p>
          <a:p>
            <a:pPr marL="290513" lvl="1"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marL="290513" lvl="1"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marL="290513" lvl="1"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marL="290513" lvl="1"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marL="290513" lvl="1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Manhattan is essentially more promising to open a new Japanese restaurant.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63836-7ADF-4554-88E9-6339E3C71826}"/>
              </a:ext>
            </a:extLst>
          </p:cNvPr>
          <p:cNvSpPr txBox="1"/>
          <p:nvPr/>
        </p:nvSpPr>
        <p:spPr>
          <a:xfrm>
            <a:off x="1420089" y="3482841"/>
            <a:ext cx="9102437" cy="239302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lvl="1"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srgbClr val="24292E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Brooklyn:</a:t>
            </a:r>
          </a:p>
          <a:p>
            <a:pPr marL="914400" lvl="2">
              <a:spcBef>
                <a:spcPts val="0"/>
              </a:spcBef>
              <a:spcAft>
                <a:spcPts val="1200"/>
              </a:spcAft>
            </a:pPr>
            <a:r>
              <a:rPr lang="en-US" altLang="zh-CN" sz="1400" dirty="0">
                <a:solidFill>
                  <a:srgbClr val="24292E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sz="1400" dirty="0">
                <a:solidFill>
                  <a:srgbClr val="24292E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ewer existing competitors </a:t>
            </a:r>
          </a:p>
          <a:p>
            <a:pPr marL="914400" lvl="2"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24292E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US" sz="1400" dirty="0">
                <a:solidFill>
                  <a:srgbClr val="24292E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ood number of potential customers</a:t>
            </a:r>
          </a:p>
          <a:p>
            <a:pPr marL="914400" lvl="2"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24292E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Less overhead capital for a very high-end look. </a:t>
            </a:r>
          </a:p>
          <a:p>
            <a:pPr marL="914400" lvl="2">
              <a:spcBef>
                <a:spcPts val="0"/>
              </a:spcBef>
              <a:spcAft>
                <a:spcPts val="1200"/>
              </a:spcAft>
            </a:pPr>
            <a:endParaRPr lang="en-US" sz="1400" dirty="0">
              <a:solidFill>
                <a:srgbClr val="24292E"/>
              </a:solidFill>
              <a:latin typeface="Cambria" panose="020405030504060302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lvl="2">
              <a:spcBef>
                <a:spcPts val="0"/>
              </a:spcBef>
              <a:spcAft>
                <a:spcPts val="1200"/>
              </a:spcAft>
            </a:pPr>
            <a:endParaRPr lang="en-US" sz="1400" dirty="0">
              <a:solidFill>
                <a:srgbClr val="24292E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1"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srgbClr val="24292E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Manhattan </a:t>
            </a:r>
          </a:p>
          <a:p>
            <a:pPr marL="914400" lvl="2"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24292E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Better Japanese reputation</a:t>
            </a:r>
          </a:p>
          <a:p>
            <a:pPr marL="914400" lvl="2"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solidFill>
                  <a:srgbClr val="24292E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H</a:t>
            </a:r>
            <a:r>
              <a:rPr lang="en-US" sz="1400" dirty="0">
                <a:solidFill>
                  <a:srgbClr val="24292E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igher price charged, plus more tips and high turn-over rates</a:t>
            </a:r>
          </a:p>
        </p:txBody>
      </p:sp>
    </p:spTree>
    <p:extLst>
      <p:ext uri="{BB962C8B-B14F-4D97-AF65-F5344CB8AC3E}">
        <p14:creationId xmlns:p14="http://schemas.microsoft.com/office/powerpoint/2010/main" val="341230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198</TotalTime>
  <Words>397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OpenSans-Light</vt:lpstr>
      <vt:lpstr>Arial</vt:lpstr>
      <vt:lpstr>Cambria</vt:lpstr>
      <vt:lpstr>Garamond</vt:lpstr>
      <vt:lpstr>Symbol</vt:lpstr>
      <vt:lpstr>Organic</vt:lpstr>
      <vt:lpstr>Finding the best locations for Japanese restaurants in NYC</vt:lpstr>
      <vt:lpstr>Business Situation</vt:lpstr>
      <vt:lpstr>Data</vt:lpstr>
      <vt:lpstr>Methodology</vt:lpstr>
      <vt:lpstr>Results</vt:lpstr>
      <vt:lpstr>PowerPoint Presentation</vt:lpstr>
      <vt:lpstr>PowerPoint Presentation</vt:lpstr>
      <vt:lpstr>Discussion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locations for Japanese restaurants in NYC</dc:title>
  <dc:creator>Amber Yang</dc:creator>
  <cp:lastModifiedBy>Amber Yang</cp:lastModifiedBy>
  <cp:revision>11</cp:revision>
  <dcterms:created xsi:type="dcterms:W3CDTF">2021-02-15T02:12:07Z</dcterms:created>
  <dcterms:modified xsi:type="dcterms:W3CDTF">2021-02-16T23:03:40Z</dcterms:modified>
</cp:coreProperties>
</file>