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badi" panose="020B0604020104020204" pitchFamily="34" charset="0"/>
      <p:regular r:id="rId14"/>
    </p:embeddedFon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2" d="100"/>
          <a:sy n="42" d="100"/>
        </p:scale>
        <p:origin x="8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Amber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Amber,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Abadi" panose="020F0502020204030204"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badi" panose="020F050202020403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78774"/>
            <a:chOff x="0" y="-47625"/>
            <a:chExt cx="7569956" cy="117169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Abadi" panose="020F0502020204030204"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Abadi" panose="020F0502020204030204"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78774"/>
            <a:chOff x="0" y="-47625"/>
            <a:chExt cx="7569956" cy="1171699"/>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Abadi" panose="020F0502020204030204"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Abadi" panose="020F0502020204030204"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badi" panose="020F050202020403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badi" panose="020F050202020403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badi" panose="020F0502020204030204"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Abadi" panose="020F0502020204030204" pitchFamily="34" charset="0"/>
                </a:rPr>
                <a:t>Project recap</a:t>
              </a:r>
            </a:p>
            <a:p>
              <a:pPr>
                <a:lnSpc>
                  <a:spcPts val="2660"/>
                </a:lnSpc>
              </a:pPr>
              <a:r>
                <a:rPr lang="en-US" sz="1900" spc="-19" dirty="0">
                  <a:solidFill>
                    <a:srgbClr val="000000"/>
                  </a:solidFill>
                  <a:latin typeface="Abadi" panose="020F0502020204030204" pitchFamily="34" charset="0"/>
                </a:rPr>
                <a:t>Problem</a:t>
              </a:r>
            </a:p>
            <a:p>
              <a:pPr>
                <a:lnSpc>
                  <a:spcPts val="2660"/>
                </a:lnSpc>
              </a:pPr>
              <a:r>
                <a:rPr lang="en-US" sz="1900" spc="-19" dirty="0">
                  <a:solidFill>
                    <a:srgbClr val="000000"/>
                  </a:solidFill>
                  <a:latin typeface="Abadi" panose="020F0502020204030204" pitchFamily="34" charset="0"/>
                </a:rPr>
                <a:t>The Analytics team</a:t>
              </a:r>
            </a:p>
            <a:p>
              <a:pPr>
                <a:lnSpc>
                  <a:spcPts val="2660"/>
                </a:lnSpc>
              </a:pPr>
              <a:r>
                <a:rPr lang="en-US" sz="1900" spc="-19" dirty="0">
                  <a:solidFill>
                    <a:srgbClr val="000000"/>
                  </a:solidFill>
                  <a:latin typeface="Abadi" panose="020F0502020204030204" pitchFamily="34" charset="0"/>
                </a:rPr>
                <a:t>Process</a:t>
              </a:r>
            </a:p>
            <a:p>
              <a:pPr>
                <a:lnSpc>
                  <a:spcPts val="2660"/>
                </a:lnSpc>
              </a:pPr>
              <a:r>
                <a:rPr lang="en-US" sz="1900" spc="-19" dirty="0">
                  <a:solidFill>
                    <a:srgbClr val="000000"/>
                  </a:solidFill>
                  <a:latin typeface="Abadi" panose="020F0502020204030204" pitchFamily="34" charset="0"/>
                </a:rPr>
                <a:t>Insights</a:t>
              </a:r>
            </a:p>
            <a:p>
              <a:pPr>
                <a:lnSpc>
                  <a:spcPts val="2660"/>
                </a:lnSpc>
              </a:pPr>
              <a:r>
                <a:rPr lang="en-US" sz="1900" spc="-19" dirty="0">
                  <a:solidFill>
                    <a:srgbClr val="000000"/>
                  </a:solidFill>
                  <a:latin typeface="Abadi" panose="020F050202020403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badi" panose="020F0502020204030204"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badi" panose="020F0502020204030204"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316508" y="7214912"/>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8" name="Group 28"/>
          <p:cNvGrpSpPr>
            <a:grpSpLocks noChangeAspect="1"/>
          </p:cNvGrpSpPr>
          <p:nvPr/>
        </p:nvGrpSpPr>
        <p:grpSpPr>
          <a:xfrm>
            <a:off x="11443639" y="1151264"/>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Abadi" panose="020F0502020204030204"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Amber Schlenz</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badi" panose="020F050202020403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badi" panose="020F050202020403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Amber Schlenz</cp:lastModifiedBy>
  <cp:revision>33</cp:revision>
  <dcterms:created xsi:type="dcterms:W3CDTF">2006-08-16T00:00:00Z</dcterms:created>
  <dcterms:modified xsi:type="dcterms:W3CDTF">2024-01-13T19:10:32Z</dcterms:modified>
  <dc:identifier>DAEhDyfaYKE</dc:identifier>
</cp:coreProperties>
</file>