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51F8A-DE50-468F-AB71-D6F18D527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BA3141-B974-4971-8868-533D6148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9E212-4D45-4F8A-AD09-E200B4B9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ECB0A-6B75-4A78-9CAF-0FB99762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24FCB-9B25-4CA4-BB10-AF120796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F634-F27E-468B-9CDA-220F29D0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F3362-D290-44D2-BA2C-F7AB7278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24449-1720-4B3E-B6A7-352752D3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E1AD9-9FE5-4515-8810-52EC2F1A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E9241-EE57-45C2-8071-2A6A548D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5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70E200-9276-4DC9-B344-AE640EA87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9397B-B97B-4BC8-9FCD-F2178786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C628D-E1A7-440C-AF70-66569663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209AC-8E4C-40A7-8630-1965665C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72179-8795-4502-BFA3-B3AA97D5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77B79-B6A1-43FC-93EF-A139E5A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AA55C-8BA5-48A4-A9A9-506BC559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6E55E-9698-438A-8177-753AEC4E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1320E-DDD5-42F3-84F5-D0AB2361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5DA24-D0C9-4CA1-817D-92EB7E50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822D-AC35-47FB-B092-1284495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7C9DE-5341-4C5B-B9FE-16CE4235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AB4CC-17E5-4B79-92C0-8E03EA91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7E2F1-EB43-42FA-A798-D29AC0D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477C-A68C-4153-82C0-B92B331A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AF77-FFFF-4164-BC42-37DF2DF1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5016-1EA9-4001-9808-622E3523C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EEDE6-7046-47F6-9D84-D782BC53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5B46D-3AF7-44A7-B9A5-E0904DAC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842C4-7B7D-4D15-9DDE-456BCB50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80518-6DD5-4F0A-B41A-34E15EE5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65C08-03C1-4163-AE20-B4811DA9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81ECC-6548-46DC-AD0F-7B2A336C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1BF72-A65D-407D-B98F-4E29DAD6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F07B69-0B94-4B36-8A23-69A2302A8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90990-FADD-4C29-902D-34367D6FB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3F778-C11D-4959-BD93-5A1C193E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23C91A-A59C-407D-A97D-CE1E8A5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83E61-0203-406B-84ED-70F3ACB7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9EB34-514E-4F3F-A4AA-7FC65655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E15758-7083-4691-91A9-B0AB4275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575A5-D528-4985-91EE-5544E22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A7D5D-38E9-4366-A081-B1E6455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B99CB-9E9F-4881-B42F-E0FA04AA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8EC972-B78E-4625-97D9-756EBECF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FD1ED-F1A2-44BE-B3B9-4E8B7184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2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860CB-0916-482E-B625-16BE93FD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66C96-DD3B-4FBD-9942-CB1B061E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35FDB-EEBA-43B6-8EF4-0A9CF3BCA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C5F60-1F5D-4A12-9DB6-0F45C2D8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F4938-9EA8-4250-9222-FD953715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67DA0-0408-461D-83F3-983FDE8E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C589-DB5A-4EA5-BCB4-FDC70959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0C66B-A309-4FC3-A7B4-AD8E89AC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193CE-6EAB-4230-B62E-0FEF2223E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3A639-0B82-483C-9A93-A1DF2B4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D7A54-C4B7-49B1-AF94-23F8D9FC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D92A-DD01-4A74-B4F4-EDC07691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0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83EF9-29EA-4FEB-AA76-7A9F0CF7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2628D-01F2-498F-9025-0F8CCD04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EAF31-08B3-4195-ADC3-5003C095A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7711-51F2-4FCB-B5AB-083762E4A23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78EF6-A2DB-474F-9EC3-564383156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05C6B-0163-47F8-821A-44516FC4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36DB-C7CA-415A-98BF-7284858CC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94A1A580-E180-45CB-89F7-0504C095D12A}"/>
              </a:ext>
            </a:extLst>
          </p:cNvPr>
          <p:cNvSpPr/>
          <p:nvPr/>
        </p:nvSpPr>
        <p:spPr>
          <a:xfrm>
            <a:off x="4732633" y="566021"/>
            <a:ext cx="2824129" cy="2706700"/>
          </a:xfrm>
          <a:prstGeom prst="roundRect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F3EE3D5F-4AC1-466C-A7DF-996C98839F8E}"/>
              </a:ext>
            </a:extLst>
          </p:cNvPr>
          <p:cNvSpPr/>
          <p:nvPr/>
        </p:nvSpPr>
        <p:spPr>
          <a:xfrm>
            <a:off x="754564" y="3417453"/>
            <a:ext cx="2824129" cy="2819249"/>
          </a:xfrm>
          <a:prstGeom prst="roundRect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5AF27FD-5ADC-4D9D-AC83-92ABD98AF97A}"/>
              </a:ext>
            </a:extLst>
          </p:cNvPr>
          <p:cNvSpPr/>
          <p:nvPr/>
        </p:nvSpPr>
        <p:spPr>
          <a:xfrm>
            <a:off x="396713" y="529650"/>
            <a:ext cx="3299254" cy="1995176"/>
          </a:xfrm>
          <a:prstGeom prst="roundRect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D052-5C44-4E41-B46C-CF569AF4CD8B}"/>
              </a:ext>
            </a:extLst>
          </p:cNvPr>
          <p:cNvSpPr/>
          <p:nvPr/>
        </p:nvSpPr>
        <p:spPr>
          <a:xfrm>
            <a:off x="683040" y="799163"/>
            <a:ext cx="794327" cy="3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ambria Math" panose="02040503050406030204" pitchFamily="18" charset="0"/>
                <a:ea typeface="Cambria Math" panose="02040503050406030204" pitchFamily="18" charset="0"/>
              </a:rPr>
              <a:t>Conv2D_1</a:t>
            </a:r>
            <a:endParaRPr lang="zh-CN" altLang="en-US" sz="1100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F7B718-2FC5-4ED5-BF29-7A6762B1F0F3}"/>
              </a:ext>
            </a:extLst>
          </p:cNvPr>
          <p:cNvSpPr/>
          <p:nvPr/>
        </p:nvSpPr>
        <p:spPr>
          <a:xfrm>
            <a:off x="1672269" y="799163"/>
            <a:ext cx="794327" cy="330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ambria Math" panose="02040503050406030204" pitchFamily="18" charset="0"/>
                <a:ea typeface="Cambria Math" panose="02040503050406030204" pitchFamily="18" charset="0"/>
              </a:rPr>
              <a:t>Conv2D_2</a:t>
            </a:r>
            <a:endParaRPr lang="zh-CN" altLang="en-US" sz="1100"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F47B8A-72B5-4685-948D-8EA5088F7511}"/>
              </a:ext>
            </a:extLst>
          </p:cNvPr>
          <p:cNvSpPr txBox="1"/>
          <p:nvPr/>
        </p:nvSpPr>
        <p:spPr>
          <a:xfrm>
            <a:off x="1814395" y="9194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In_2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E6E1D4-D83A-41E9-9B4C-21FB2B8F87D2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069433" y="399726"/>
            <a:ext cx="0" cy="39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BABF118-3547-4794-9E9B-45E49C9A647D}"/>
              </a:ext>
            </a:extLst>
          </p:cNvPr>
          <p:cNvSpPr/>
          <p:nvPr/>
        </p:nvSpPr>
        <p:spPr>
          <a:xfrm>
            <a:off x="2661498" y="799163"/>
            <a:ext cx="794327" cy="3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ambria Math" panose="02040503050406030204" pitchFamily="18" charset="0"/>
                <a:ea typeface="Cambria Math" panose="02040503050406030204" pitchFamily="18" charset="0"/>
              </a:rPr>
              <a:t>Conv2D_3</a:t>
            </a:r>
            <a:endParaRPr lang="zh-CN" altLang="en-US" sz="1100">
              <a:latin typeface="Cambria Math" panose="020405030504060302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C855B79-A30E-4EF1-9732-FA864856C395}"/>
              </a:ext>
            </a:extLst>
          </p:cNvPr>
          <p:cNvSpPr/>
          <p:nvPr/>
        </p:nvSpPr>
        <p:spPr>
          <a:xfrm>
            <a:off x="1574817" y="1413945"/>
            <a:ext cx="989229" cy="17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85DBA85-5865-44C5-BD09-F83ACB31ED1F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2069432" y="1130133"/>
            <a:ext cx="1" cy="2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71082B0-EEFC-43D1-8CEF-68709055BA36}"/>
              </a:ext>
            </a:extLst>
          </p:cNvPr>
          <p:cNvSpPr/>
          <p:nvPr/>
        </p:nvSpPr>
        <p:spPr>
          <a:xfrm>
            <a:off x="1938048" y="1842103"/>
            <a:ext cx="262768" cy="245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2125E81-0001-49B3-B2D2-78B14D946716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2069432" y="1591952"/>
            <a:ext cx="0" cy="250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5940949-23B9-4960-9ABF-D1C4973B49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7962" y="1114680"/>
            <a:ext cx="842331" cy="8578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C05F97A-2205-4AC1-BE84-82A3BF03CE8F}"/>
              </a:ext>
            </a:extLst>
          </p:cNvPr>
          <p:cNvSpPr/>
          <p:nvPr/>
        </p:nvSpPr>
        <p:spPr>
          <a:xfrm>
            <a:off x="1574817" y="2261251"/>
            <a:ext cx="989229" cy="17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</a:rPr>
              <a:t>Relu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5394B67-0DD6-46CE-8FA3-98E1E122D452}"/>
              </a:ext>
            </a:extLst>
          </p:cNvPr>
          <p:cNvCxnSpPr>
            <a:cxnSpLocks/>
          </p:cNvCxnSpPr>
          <p:nvPr/>
        </p:nvCxnSpPr>
        <p:spPr>
          <a:xfrm rot="5400000">
            <a:off x="2208574" y="1114679"/>
            <a:ext cx="842331" cy="8578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7D65756-61F2-4EBC-B2E3-A1BDF04C9D2E}"/>
              </a:ext>
            </a:extLst>
          </p:cNvPr>
          <p:cNvCxnSpPr>
            <a:stCxn id="31" idx="4"/>
            <a:endCxn id="40" idx="0"/>
          </p:cNvCxnSpPr>
          <p:nvPr/>
        </p:nvCxnSpPr>
        <p:spPr>
          <a:xfrm>
            <a:off x="2069432" y="2087430"/>
            <a:ext cx="0" cy="17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0538E9-9AAB-4039-BBF5-1AEE12A9E27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2065750" y="2439258"/>
            <a:ext cx="3682" cy="29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E8D216B-4E6A-4428-9033-CFDE3D41ACB4}"/>
              </a:ext>
            </a:extLst>
          </p:cNvPr>
          <p:cNvSpPr txBox="1"/>
          <p:nvPr/>
        </p:nvSpPr>
        <p:spPr>
          <a:xfrm>
            <a:off x="133377" y="2248580"/>
            <a:ext cx="1600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Timeblock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F40C55F-13D6-4183-A685-E4B3599EAACC}"/>
              </a:ext>
            </a:extLst>
          </p:cNvPr>
          <p:cNvSpPr/>
          <p:nvPr/>
        </p:nvSpPr>
        <p:spPr>
          <a:xfrm>
            <a:off x="1834757" y="2662446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0903EAB-014B-4868-83D4-8E68F9AD7B70}"/>
              </a:ext>
            </a:extLst>
          </p:cNvPr>
          <p:cNvSpPr/>
          <p:nvPr/>
        </p:nvSpPr>
        <p:spPr>
          <a:xfrm>
            <a:off x="1528462" y="3532077"/>
            <a:ext cx="1051240" cy="3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Timeblock_1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0097335-7E7E-4702-92B2-8B196174343D}"/>
              </a:ext>
            </a:extLst>
          </p:cNvPr>
          <p:cNvSpPr/>
          <p:nvPr/>
        </p:nvSpPr>
        <p:spPr>
          <a:xfrm>
            <a:off x="878654" y="4096654"/>
            <a:ext cx="1051240" cy="3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Theta1</a:t>
            </a:r>
          </a:p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FloatTensor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75A2913-663E-492B-9398-3A4BA40ADC14}"/>
              </a:ext>
            </a:extLst>
          </p:cNvPr>
          <p:cNvSpPr/>
          <p:nvPr/>
        </p:nvSpPr>
        <p:spPr>
          <a:xfrm>
            <a:off x="1505926" y="5349215"/>
            <a:ext cx="1051240" cy="3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Timeblock_2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D6A205-7AD3-4B9F-9807-72B217DE14D8}"/>
              </a:ext>
            </a:extLst>
          </p:cNvPr>
          <p:cNvSpPr/>
          <p:nvPr/>
        </p:nvSpPr>
        <p:spPr>
          <a:xfrm>
            <a:off x="1505926" y="5840512"/>
            <a:ext cx="1051240" cy="3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BatchNorm2D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0E57306C-DFBC-4791-81B1-2105759E3B4F}"/>
              </a:ext>
            </a:extLst>
          </p:cNvPr>
          <p:cNvSpPr/>
          <p:nvPr/>
        </p:nvSpPr>
        <p:spPr>
          <a:xfrm>
            <a:off x="2302459" y="4189143"/>
            <a:ext cx="989229" cy="17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enisum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44E7BD3-8F2D-4434-98B3-B56D455B43FF}"/>
              </a:ext>
            </a:extLst>
          </p:cNvPr>
          <p:cNvSpPr txBox="1"/>
          <p:nvPr/>
        </p:nvSpPr>
        <p:spPr>
          <a:xfrm>
            <a:off x="1882400" y="301153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剪去对角 119">
                <a:extLst>
                  <a:ext uri="{FF2B5EF4-FFF2-40B4-BE49-F238E27FC236}">
                    <a16:creationId xmlns:a16="http://schemas.microsoft.com/office/drawing/2014/main" id="{5B5363D5-76A7-4C82-8D30-6218BF47EEDA}"/>
                  </a:ext>
                </a:extLst>
              </p:cNvPr>
              <p:cNvSpPr/>
              <p:nvPr/>
            </p:nvSpPr>
            <p:spPr>
              <a:xfrm>
                <a:off x="3780939" y="4124257"/>
                <a:ext cx="522185" cy="307777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120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矩形: 剪去对角 119">
                <a:extLst>
                  <a:ext uri="{FF2B5EF4-FFF2-40B4-BE49-F238E27FC236}">
                    <a16:creationId xmlns:a16="http://schemas.microsoft.com/office/drawing/2014/main" id="{5B5363D5-76A7-4C82-8D30-6218BF47E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39" y="4124257"/>
                <a:ext cx="522185" cy="307777"/>
              </a:xfrm>
              <a:prstGeom prst="snip2Diag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9582FF8-B99A-4205-A139-F803961E6025}"/>
              </a:ext>
            </a:extLst>
          </p:cNvPr>
          <p:cNvCxnSpPr>
            <a:cxnSpLocks/>
            <a:stCxn id="110" idx="2"/>
            <a:endCxn id="103" idx="0"/>
          </p:cNvCxnSpPr>
          <p:nvPr/>
        </p:nvCxnSpPr>
        <p:spPr>
          <a:xfrm>
            <a:off x="2054082" y="3319307"/>
            <a:ext cx="0" cy="212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660F93A-40B9-45DC-A682-A48730DC7D64}"/>
              </a:ext>
            </a:extLst>
          </p:cNvPr>
          <p:cNvCxnSpPr>
            <a:cxnSpLocks/>
            <a:stCxn id="103" idx="2"/>
            <a:endCxn id="109" idx="0"/>
          </p:cNvCxnSpPr>
          <p:nvPr/>
        </p:nvCxnSpPr>
        <p:spPr>
          <a:xfrm>
            <a:off x="2054082" y="3855350"/>
            <a:ext cx="742992" cy="33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BFC30ED-596A-4B40-B904-DAA401E7CD40}"/>
              </a:ext>
            </a:extLst>
          </p:cNvPr>
          <p:cNvCxnSpPr>
            <a:cxnSpLocks/>
            <a:stCxn id="120" idx="2"/>
            <a:endCxn id="109" idx="6"/>
          </p:cNvCxnSpPr>
          <p:nvPr/>
        </p:nvCxnSpPr>
        <p:spPr>
          <a:xfrm flipH="1">
            <a:off x="3291688" y="4278146"/>
            <a:ext cx="4892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69425AE-F921-4016-829E-3A1C49D91A9D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 flipH="1">
            <a:off x="1404274" y="3855350"/>
            <a:ext cx="649808" cy="241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64CB1E5C-80AA-4A3F-933E-731559741298}"/>
              </a:ext>
            </a:extLst>
          </p:cNvPr>
          <p:cNvSpPr/>
          <p:nvPr/>
        </p:nvSpPr>
        <p:spPr>
          <a:xfrm>
            <a:off x="1539771" y="4990868"/>
            <a:ext cx="989229" cy="17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</a:rPr>
              <a:t>Relu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202B9296-1446-48D7-ACF5-C05E6822F74B}"/>
              </a:ext>
            </a:extLst>
          </p:cNvPr>
          <p:cNvSpPr/>
          <p:nvPr/>
        </p:nvSpPr>
        <p:spPr>
          <a:xfrm>
            <a:off x="1539772" y="4650661"/>
            <a:ext cx="989229" cy="17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matmul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AB81231-AC59-4D5A-A3E2-6C533D95C5FF}"/>
              </a:ext>
            </a:extLst>
          </p:cNvPr>
          <p:cNvCxnSpPr>
            <a:cxnSpLocks/>
            <a:stCxn id="104" idx="2"/>
            <a:endCxn id="139" idx="0"/>
          </p:cNvCxnSpPr>
          <p:nvPr/>
        </p:nvCxnSpPr>
        <p:spPr>
          <a:xfrm>
            <a:off x="1404274" y="4419927"/>
            <a:ext cx="630113" cy="23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3A347CD-B28E-4A50-BABB-939AC68428E6}"/>
              </a:ext>
            </a:extLst>
          </p:cNvPr>
          <p:cNvCxnSpPr>
            <a:cxnSpLocks/>
            <a:stCxn id="109" idx="4"/>
            <a:endCxn id="139" idx="0"/>
          </p:cNvCxnSpPr>
          <p:nvPr/>
        </p:nvCxnSpPr>
        <p:spPr>
          <a:xfrm flipH="1">
            <a:off x="2034387" y="4367150"/>
            <a:ext cx="762687" cy="283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D470942-15D5-4CC8-97A5-49C39EEDD3DD}"/>
              </a:ext>
            </a:extLst>
          </p:cNvPr>
          <p:cNvCxnSpPr>
            <a:cxnSpLocks/>
            <a:stCxn id="139" idx="4"/>
            <a:endCxn id="138" idx="0"/>
          </p:cNvCxnSpPr>
          <p:nvPr/>
        </p:nvCxnSpPr>
        <p:spPr>
          <a:xfrm flipH="1">
            <a:off x="2034386" y="4828668"/>
            <a:ext cx="1" cy="16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7D0A7E2-7A3E-422C-B981-24C78E53572C}"/>
              </a:ext>
            </a:extLst>
          </p:cNvPr>
          <p:cNvCxnSpPr>
            <a:cxnSpLocks/>
            <a:stCxn id="138" idx="4"/>
            <a:endCxn id="105" idx="0"/>
          </p:cNvCxnSpPr>
          <p:nvPr/>
        </p:nvCxnSpPr>
        <p:spPr>
          <a:xfrm flipH="1">
            <a:off x="2031546" y="5168875"/>
            <a:ext cx="2840" cy="18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ED37D5C-72D4-4BBF-A146-68ACBAE139B1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2031546" y="5672488"/>
            <a:ext cx="0" cy="16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460C79C0-597D-4E24-B0A5-C5F2EA9BEC99}"/>
              </a:ext>
            </a:extLst>
          </p:cNvPr>
          <p:cNvSpPr/>
          <p:nvPr/>
        </p:nvSpPr>
        <p:spPr>
          <a:xfrm>
            <a:off x="1800553" y="6476592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7A8B7E2-2DB7-4B1A-B54D-B8F44C206149}"/>
              </a:ext>
            </a:extLst>
          </p:cNvPr>
          <p:cNvCxnSpPr>
            <a:cxnSpLocks/>
            <a:stCxn id="106" idx="2"/>
            <a:endCxn id="161" idx="0"/>
          </p:cNvCxnSpPr>
          <p:nvPr/>
        </p:nvCxnSpPr>
        <p:spPr>
          <a:xfrm>
            <a:off x="2031546" y="6163785"/>
            <a:ext cx="0" cy="312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9F2518F-B722-46EC-88F9-4ABB3AC20FED}"/>
              </a:ext>
            </a:extLst>
          </p:cNvPr>
          <p:cNvSpPr txBox="1"/>
          <p:nvPr/>
        </p:nvSpPr>
        <p:spPr>
          <a:xfrm>
            <a:off x="2207456" y="5926386"/>
            <a:ext cx="1600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STGCNBlock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6E009829-EA54-40B5-BCFF-EA6403F76765}"/>
              </a:ext>
            </a:extLst>
          </p:cNvPr>
          <p:cNvSpPr/>
          <p:nvPr/>
        </p:nvSpPr>
        <p:spPr>
          <a:xfrm>
            <a:off x="420272" y="180622"/>
            <a:ext cx="262768" cy="21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BA6AA6E0-270E-4A4D-97D4-AF628CDCD38E}"/>
              </a:ext>
            </a:extLst>
          </p:cNvPr>
          <p:cNvSpPr/>
          <p:nvPr/>
        </p:nvSpPr>
        <p:spPr>
          <a:xfrm>
            <a:off x="3350237" y="3099218"/>
            <a:ext cx="262768" cy="21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1380C29E-7510-4C99-AD6C-D7042A71D644}"/>
              </a:ext>
            </a:extLst>
          </p:cNvPr>
          <p:cNvSpPr/>
          <p:nvPr/>
        </p:nvSpPr>
        <p:spPr>
          <a:xfrm>
            <a:off x="4469865" y="332896"/>
            <a:ext cx="262768" cy="21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8FB3D39-87BD-4365-A31E-3DC4A37BF2A1}"/>
              </a:ext>
            </a:extLst>
          </p:cNvPr>
          <p:cNvSpPr/>
          <p:nvPr/>
        </p:nvSpPr>
        <p:spPr>
          <a:xfrm>
            <a:off x="5351634" y="752197"/>
            <a:ext cx="1124151" cy="330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STGCNBlock_1</a:t>
            </a:r>
            <a:endParaRPr lang="zh-CN" altLang="en-US" sz="1100">
              <a:latin typeface="Cambria Math" panose="020405030504060302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9CEAB4A-0FE8-47C0-BF30-97A1F3AC66C6}"/>
              </a:ext>
            </a:extLst>
          </p:cNvPr>
          <p:cNvSpPr/>
          <p:nvPr/>
        </p:nvSpPr>
        <p:spPr>
          <a:xfrm>
            <a:off x="5351634" y="1294346"/>
            <a:ext cx="1124151" cy="330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STGCNBlock_2</a:t>
            </a:r>
            <a:endParaRPr lang="zh-CN" altLang="en-US" sz="1100">
              <a:latin typeface="Cambria Math" panose="020405030504060302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F8C08FA-973E-4960-A7AB-910123D91FB6}"/>
              </a:ext>
            </a:extLst>
          </p:cNvPr>
          <p:cNvSpPr/>
          <p:nvPr/>
        </p:nvSpPr>
        <p:spPr>
          <a:xfrm>
            <a:off x="5351631" y="1836495"/>
            <a:ext cx="1124151" cy="330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Timeblock_1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90161BDC-0C8D-44A3-B9D6-79260C00B9A2}"/>
              </a:ext>
            </a:extLst>
          </p:cNvPr>
          <p:cNvSpPr/>
          <p:nvPr/>
        </p:nvSpPr>
        <p:spPr>
          <a:xfrm>
            <a:off x="5351631" y="2417787"/>
            <a:ext cx="1124151" cy="1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B3079429-DB90-4AAD-B756-75125D75F3C1}"/>
              </a:ext>
            </a:extLst>
          </p:cNvPr>
          <p:cNvSpPr/>
          <p:nvPr/>
        </p:nvSpPr>
        <p:spPr>
          <a:xfrm>
            <a:off x="5419090" y="2872113"/>
            <a:ext cx="989229" cy="17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: 剪去对角 180">
                <a:extLst>
                  <a:ext uri="{FF2B5EF4-FFF2-40B4-BE49-F238E27FC236}">
                    <a16:creationId xmlns:a16="http://schemas.microsoft.com/office/drawing/2014/main" id="{FCE4A064-9093-4C0B-88AD-A2EA86B2C89F}"/>
                  </a:ext>
                </a:extLst>
              </p:cNvPr>
              <p:cNvSpPr/>
              <p:nvPr/>
            </p:nvSpPr>
            <p:spPr>
              <a:xfrm>
                <a:off x="6814235" y="753441"/>
                <a:ext cx="522185" cy="341015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120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矩形: 剪去对角 180">
                <a:extLst>
                  <a:ext uri="{FF2B5EF4-FFF2-40B4-BE49-F238E27FC236}">
                    <a16:creationId xmlns:a16="http://schemas.microsoft.com/office/drawing/2014/main" id="{FCE4A064-9093-4C0B-88AD-A2EA86B2C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35" y="753441"/>
                <a:ext cx="522185" cy="341015"/>
              </a:xfrm>
              <a:prstGeom prst="snip2Diag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1035A9E-781C-4996-9064-C456FC003651}"/>
              </a:ext>
            </a:extLst>
          </p:cNvPr>
          <p:cNvCxnSpPr>
            <a:cxnSpLocks/>
            <a:stCxn id="181" idx="2"/>
            <a:endCxn id="173" idx="3"/>
          </p:cNvCxnSpPr>
          <p:nvPr/>
        </p:nvCxnSpPr>
        <p:spPr>
          <a:xfrm flipH="1" flipV="1">
            <a:off x="6475785" y="917682"/>
            <a:ext cx="338450" cy="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C4CA535-AFDF-4E2E-82CD-44793BB6D852}"/>
              </a:ext>
            </a:extLst>
          </p:cNvPr>
          <p:cNvSpPr txBox="1"/>
          <p:nvPr/>
        </p:nvSpPr>
        <p:spPr>
          <a:xfrm>
            <a:off x="5742028" y="25824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F9258A9-AE73-483A-97C1-EC5EBC821DAD}"/>
              </a:ext>
            </a:extLst>
          </p:cNvPr>
          <p:cNvCxnSpPr>
            <a:cxnSpLocks/>
            <a:stCxn id="190" idx="2"/>
            <a:endCxn id="173" idx="0"/>
          </p:cNvCxnSpPr>
          <p:nvPr/>
        </p:nvCxnSpPr>
        <p:spPr>
          <a:xfrm>
            <a:off x="5913710" y="566021"/>
            <a:ext cx="0" cy="186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12EB6CC0-5B0F-4A0D-B4F6-6841DBE72B83}"/>
              </a:ext>
            </a:extLst>
          </p:cNvPr>
          <p:cNvCxnSpPr>
            <a:cxnSpLocks/>
            <a:stCxn id="173" idx="2"/>
            <a:endCxn id="174" idx="0"/>
          </p:cNvCxnSpPr>
          <p:nvPr/>
        </p:nvCxnSpPr>
        <p:spPr>
          <a:xfrm>
            <a:off x="5913710" y="1083167"/>
            <a:ext cx="0" cy="211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B3ECC254-6576-4887-975A-B819D872F08C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flipH="1">
            <a:off x="5913707" y="1625316"/>
            <a:ext cx="3" cy="211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712DF77-BAC0-4DFC-8729-7C552031C455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>
            <a:off x="5913707" y="2167465"/>
            <a:ext cx="0" cy="25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9459E1E-3048-4E95-A516-DE34496881C6}"/>
              </a:ext>
            </a:extLst>
          </p:cNvPr>
          <p:cNvCxnSpPr>
            <a:cxnSpLocks/>
            <a:stCxn id="177" idx="2"/>
            <a:endCxn id="179" idx="0"/>
          </p:cNvCxnSpPr>
          <p:nvPr/>
        </p:nvCxnSpPr>
        <p:spPr>
          <a:xfrm flipH="1">
            <a:off x="5913705" y="2595794"/>
            <a:ext cx="2" cy="27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B5CC739A-D13B-454D-B810-85602DE7E63D}"/>
              </a:ext>
            </a:extLst>
          </p:cNvPr>
          <p:cNvCxnSpPr>
            <a:cxnSpLocks/>
            <a:stCxn id="181" idx="2"/>
            <a:endCxn id="174" idx="3"/>
          </p:cNvCxnSpPr>
          <p:nvPr/>
        </p:nvCxnSpPr>
        <p:spPr>
          <a:xfrm flipH="1">
            <a:off x="6475785" y="923949"/>
            <a:ext cx="338450" cy="535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D35C780-3765-4DCE-912D-B85C70B84F13}"/>
              </a:ext>
            </a:extLst>
          </p:cNvPr>
          <p:cNvSpPr/>
          <p:nvPr/>
        </p:nvSpPr>
        <p:spPr>
          <a:xfrm>
            <a:off x="5682712" y="343074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2EC878D6-5191-4756-ABC8-8EE88190B5B9}"/>
              </a:ext>
            </a:extLst>
          </p:cNvPr>
          <p:cNvCxnSpPr>
            <a:cxnSpLocks/>
            <a:stCxn id="179" idx="4"/>
            <a:endCxn id="223" idx="0"/>
          </p:cNvCxnSpPr>
          <p:nvPr/>
        </p:nvCxnSpPr>
        <p:spPr>
          <a:xfrm>
            <a:off x="5913705" y="3050120"/>
            <a:ext cx="0" cy="380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20D2F02-518E-4A84-93D4-BD45B54A6B64}"/>
              </a:ext>
            </a:extLst>
          </p:cNvPr>
          <p:cNvSpPr txBox="1"/>
          <p:nvPr/>
        </p:nvSpPr>
        <p:spPr>
          <a:xfrm>
            <a:off x="6186852" y="2968413"/>
            <a:ext cx="1600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STGCN</a:t>
            </a:r>
            <a:endParaRPr lang="zh-CN" altLang="en-US" sz="110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0327544-3EBF-4233-A50E-C7BEDFBCFB10}"/>
              </a:ext>
            </a:extLst>
          </p:cNvPr>
          <p:cNvSpPr txBox="1"/>
          <p:nvPr/>
        </p:nvSpPr>
        <p:spPr>
          <a:xfrm>
            <a:off x="825166" y="9969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In_1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7FECD14-7C3E-4CA8-9579-4649DF8217DA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1080204" y="407474"/>
            <a:ext cx="0" cy="39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4CA01F6-46EC-49AA-92EF-E17718C2FB34}"/>
              </a:ext>
            </a:extLst>
          </p:cNvPr>
          <p:cNvSpPr txBox="1"/>
          <p:nvPr/>
        </p:nvSpPr>
        <p:spPr>
          <a:xfrm>
            <a:off x="2803624" y="10435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Cambria Math" panose="02040503050406030204" pitchFamily="18" charset="0"/>
                <a:ea typeface="Cambria Math" panose="02040503050406030204" pitchFamily="18" charset="0"/>
              </a:rPr>
              <a:t>In_3</a:t>
            </a:r>
            <a:endParaRPr lang="zh-CN" altLang="en-US" sz="1400">
              <a:latin typeface="Cambria Math" panose="020405030504060302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BD7E0A0-8F42-4849-8EE8-C0A6C5D9BF2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058662" y="412132"/>
            <a:ext cx="0" cy="39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2501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Luodarchrow</dc:creator>
  <cp:lastModifiedBy>李 博骁</cp:lastModifiedBy>
  <cp:revision>27</cp:revision>
  <dcterms:created xsi:type="dcterms:W3CDTF">2020-06-09T03:10:39Z</dcterms:created>
  <dcterms:modified xsi:type="dcterms:W3CDTF">2020-10-18T08:34:39Z</dcterms:modified>
</cp:coreProperties>
</file>