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BC320DC-9257-4E30-9E67-74F2A2CF82BF}">
  <a:tblStyle styleId="{FBC320DC-9257-4E30-9E67-74F2A2CF82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19b3b40b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19b3b40b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19b3b40b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19b3b40b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19b3b40b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19b3b40b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19b3b40b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19b3b40b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19b3b40b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19b3b40b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19b3b40b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19b3b40b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19b3b40b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19b3b40b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19b3b40b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19b3b40b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SQL: An Overview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Aubrey Smiley McAuliffe and Matt Sparr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Databases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Tables to Store Information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is organized in rows and columns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Every entity has many aspects linked to it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Each table in the database has keys which link it to other tables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do we muddle through the separate tables and work with the data scattered through them?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Why don’t people put all the information in a single file instead of in a bunch of related tables?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Illicit Finance and Relational Databases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 Qaida and the Taliban prefer not to file tax returns or have their purchases audited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Legitimate businesses can boost profits by acting as a front in: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Making everyday purchases to launder illicit funds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Transferring funds internationally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Making large purchases that would only be appropriate for their business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Businesses who transfer money between two separate geographic entities can be called Hawala (or Hundi)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 fine, as long as they register and consent to being audited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Red Flags are raised when normal businesses do Hawala services on the side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Would they be caught by a simple audit of the company finances?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 necessarily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Purchases, transfers, bank records, and customer information are needed to solve the puzzle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These data points are often kept by separate entities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SQL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= Structured Query Language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Databases are a container for a collection of interrelated tables. (.db files)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They can be accessed using external tools (such as Python)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SQL forms the basis for popular database applications, such as Oracle and Access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SQL vs SQLite: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SQL is a query language intended for specific types of database servers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SQLite is an embeddable Database Management System.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Public Domain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Doesn’t require a certain type of database server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It’s a direct file-system engine which uses SQL syntax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088725" y="165975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Diagrams (Entity-Relationship Diagrams)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601" y="1167900"/>
            <a:ext cx="5205249" cy="389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284700" y="1698675"/>
            <a:ext cx="2904000" cy="307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ERD’s show: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All tables in Database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Each table’s primary key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unique identifiers for a table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indicated by *.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Relationships between features in tables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nature of the relationship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One-to-one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One-to-many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Many-to-one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11275" y="1551500"/>
            <a:ext cx="2583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those symbols mean? 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575" y="329763"/>
            <a:ext cx="6144026" cy="4483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catch a TTP Financier?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Signs of money laundering and illicit finance via Hawala include: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Purchases abroad which match exactly to a deposit made by a customer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Personal Checks deposited abroad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Purchases which are far more expensive than the product should be worth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Sales of sim cards or disposable phones in bulk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Bulk purchases by a customer of a cheap product for a lot of money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Ordering foreign currency from a local bank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Purchases made by a business that can’t be justified by the nature of the business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Activity: What do we need from each table to find our Hawaladar?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ERD provided on the next slide, work with  a partner (live participants) or on your own (asynchronous) to make your recipe. What do you need to put the puzzle together and which table can you get it from?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Which table and features do we wish we had and should perhaps put in a court order to collect?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9" name="Google Shape;179;p20"/>
          <p:cNvGraphicFramePr/>
          <p:nvPr/>
        </p:nvGraphicFramePr>
        <p:xfrm>
          <a:off x="1009400" y="252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{FBC320DC-9257-4E30-9E67-74F2A2CF82BF}</a:tableStyleId>
              </a:tblPr>
              <a:tblGrid>
                <a:gridCol w="899900"/>
                <a:gridCol w="1168375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Feature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Table of Origin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53"/>
            <a:ext cx="9144002" cy="5132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