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259" r:id="rId3"/>
    <p:sldId id="258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CDD96-BC23-469E-9135-ACAB6C427BB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11E30-A801-46AA-8E17-27A75BB475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7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59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7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2199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2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5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4713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0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3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AB3CC4-D38F-4121-85EA-1E8EC77F310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E4F00B-CA1A-4FFC-ABB9-EACCA87CF5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7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NL" sz="6000" dirty="0"/>
              <a:t>The solution to the </a:t>
            </a:r>
            <a:r>
              <a:rPr lang="nl-NL" sz="6000" dirty="0">
                <a:solidFill>
                  <a:schemeClr val="accent6"/>
                </a:solidFill>
              </a:rPr>
              <a:t>ZooBazaar</a:t>
            </a:r>
            <a:r>
              <a:rPr lang="nl-NL" sz="6000" dirty="0"/>
              <a:t> problem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EFBF7-AB39-B513-C59E-0C89AB56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7742" y="4410806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Iasonas</a:t>
            </a:r>
            <a:r>
              <a:rPr lang="en-US" dirty="0"/>
              <a:t>  </a:t>
            </a:r>
            <a:r>
              <a:rPr lang="en-US" dirty="0" err="1"/>
              <a:t>Karnaros</a:t>
            </a:r>
            <a:endParaRPr lang="en-US" dirty="0"/>
          </a:p>
          <a:p>
            <a:r>
              <a:rPr lang="en-US" dirty="0"/>
              <a:t>Luc van der </a:t>
            </a:r>
            <a:r>
              <a:rPr lang="en-US" dirty="0" err="1"/>
              <a:t>putten</a:t>
            </a:r>
            <a:r>
              <a:rPr lang="en-US" dirty="0"/>
              <a:t>,</a:t>
            </a:r>
          </a:p>
          <a:p>
            <a:r>
              <a:rPr lang="en-US" dirty="0" err="1"/>
              <a:t>alex</a:t>
            </a:r>
            <a:r>
              <a:rPr lang="en-US" dirty="0"/>
              <a:t> </a:t>
            </a:r>
            <a:r>
              <a:rPr lang="en-US" dirty="0" err="1"/>
              <a:t>vartic</a:t>
            </a:r>
            <a:endParaRPr lang="en-US" dirty="0"/>
          </a:p>
          <a:p>
            <a:r>
              <a:rPr lang="en-US" dirty="0"/>
              <a:t>Yannick </a:t>
            </a:r>
            <a:r>
              <a:rPr lang="en-US" dirty="0" err="1"/>
              <a:t>gorissen</a:t>
            </a:r>
            <a:endParaRPr lang="en-US" dirty="0"/>
          </a:p>
        </p:txBody>
      </p:sp>
      <p:sp>
        <p:nvSpPr>
          <p:cNvPr id="436" name="Google Shape;436;p25"/>
          <p:cNvSpPr/>
          <p:nvPr/>
        </p:nvSpPr>
        <p:spPr>
          <a:xfrm>
            <a:off x="2556375" y="6287327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25"/>
          <p:cNvSpPr/>
          <p:nvPr/>
        </p:nvSpPr>
        <p:spPr>
          <a:xfrm>
            <a:off x="7078266" y="4717088"/>
            <a:ext cx="77112" cy="77112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25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25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25"/>
          <p:cNvSpPr/>
          <p:nvPr/>
        </p:nvSpPr>
        <p:spPr>
          <a:xfrm>
            <a:off x="7959339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1" name="Google Shape;441;p25"/>
          <p:cNvSpPr/>
          <p:nvPr/>
        </p:nvSpPr>
        <p:spPr>
          <a:xfrm>
            <a:off x="3898990" y="5736278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3140923" y="4928438"/>
            <a:ext cx="11285" cy="3359551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3" name="Google Shape;453;p25"/>
          <p:cNvSpPr/>
          <p:nvPr/>
        </p:nvSpPr>
        <p:spPr>
          <a:xfrm>
            <a:off x="9928802" y="46066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963334" y="5238140"/>
            <a:ext cx="265335" cy="1156264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47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4955458" y="639097"/>
            <a:ext cx="6593075" cy="16124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/>
              <a:t>Introduction</a:t>
            </a:r>
          </a:p>
        </p:txBody>
      </p:sp>
      <p:pic>
        <p:nvPicPr>
          <p:cNvPr id="5" name="Graphic 4" descr="Web design with solid fill">
            <a:extLst>
              <a:ext uri="{FF2B5EF4-FFF2-40B4-BE49-F238E27FC236}">
                <a16:creationId xmlns:a16="http://schemas.microsoft.com/office/drawing/2014/main" id="{E003B73C-2B2D-C44E-C3B6-28064E1C7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464" y="1428135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55458" y="2251587"/>
            <a:ext cx="6593075" cy="397223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We are </a:t>
            </a:r>
            <a:r>
              <a:rPr lang="en-US" b="0" i="0" dirty="0">
                <a:solidFill>
                  <a:schemeClr val="accent6"/>
                </a:solidFill>
              </a:rPr>
              <a:t>Code Monkeys</a:t>
            </a:r>
            <a:r>
              <a:rPr lang="en-US" b="0" i="0" dirty="0"/>
              <a:t>, a group of 5 talented programmers</a:t>
            </a:r>
          </a:p>
          <a:p>
            <a:pPr marL="0" indent="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We will develop a software solution to help Zoo Bazaar solve their problem with zoo administration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634A-B352-9174-5280-18213DA1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Whitney"/>
              </a:rPr>
              <a:t>The clients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662-29C4-53DB-5F6E-BD0AB5CB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The company Zoo Bazaar (daughter company of Jupiter) is planning to open their very first zoo in Eindhoven. </a:t>
            </a:r>
          </a:p>
          <a:p>
            <a:pPr algn="ctr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Because the administration is the backbone that manages all aspects of the company, management  has to solve their organizationa</a:t>
            </a:r>
            <a:r>
              <a:rPr lang="en-US" dirty="0">
                <a:latin typeface="Arial" panose="020B0604020202020204" pitchFamily="34" charset="0"/>
              </a:rPr>
              <a:t>l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problems with a software.</a:t>
            </a:r>
          </a:p>
        </p:txBody>
      </p:sp>
      <p:pic>
        <p:nvPicPr>
          <p:cNvPr id="5" name="Graphic 4" descr="Ui Ux outline">
            <a:extLst>
              <a:ext uri="{FF2B5EF4-FFF2-40B4-BE49-F238E27FC236}">
                <a16:creationId xmlns:a16="http://schemas.microsoft.com/office/drawing/2014/main" id="{8ADFE8E6-1CAF-8093-DB88-4C1897E82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32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9102159" y="4242816"/>
            <a:ext cx="2945885" cy="15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 testing and feedback</a:t>
            </a:r>
            <a:br>
              <a:rPr lang="en-US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9178045" y="4919472"/>
            <a:ext cx="2869999" cy="13258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We will send our software (as far as it is at that point) to be tested by another team, and implement any feedback they provide.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sz="16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5069142" y="3671906"/>
            <a:ext cx="2505970" cy="16237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of first part of implementation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795666" y="4434257"/>
            <a:ext cx="28700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Drafting Phase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52099" y="5106233"/>
            <a:ext cx="2870000" cy="17390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In this phase, we will make a first draft of the project by creating a project plan and a document of the User Requirement Specifications (URS)</a:t>
            </a:r>
            <a:endParaRPr sz="16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5348726" y="5302894"/>
            <a:ext cx="2734570" cy="12511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Our first priorities related to the client’s needs will be implemented in code.</a:t>
            </a:r>
            <a:endParaRPr sz="16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034491" y="3472416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The process of working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5034491" y="2633066"/>
            <a:ext cx="222612" cy="1224549"/>
          </a:xfrm>
          <a:prstGeom prst="bentConnector3">
            <a:avLst>
              <a:gd name="adj1" fmla="val 20269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828840" y="548900"/>
            <a:ext cx="7851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Why </a:t>
            </a:r>
            <a:r>
              <a:rPr lang="en-US" b="0" i="0" dirty="0">
                <a:solidFill>
                  <a:schemeClr val="accent6"/>
                </a:solidFill>
              </a:rPr>
              <a:t>Code Monkeys</a:t>
            </a:r>
            <a:endParaRPr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Reliability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Security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9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Our software has a lot of features and is very diverse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Fast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9651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We develop our software in the fastest way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8072740" y="2487326"/>
            <a:ext cx="2508400" cy="965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We use the latest technologies to develop our software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We use SHA512 encryption for data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Functionality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4681100" y="2231967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30"/>
          <p:cNvSpPr/>
          <p:nvPr/>
        </p:nvSpPr>
        <p:spPr>
          <a:xfrm>
            <a:off x="4681100" y="4109833"/>
            <a:ext cx="965200" cy="96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30"/>
          <p:cNvSpPr/>
          <p:nvPr/>
        </p:nvSpPr>
        <p:spPr>
          <a:xfrm>
            <a:off x="6545700" y="2231967"/>
            <a:ext cx="965200" cy="9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30"/>
          <p:cNvSpPr/>
          <p:nvPr/>
        </p:nvSpPr>
        <p:spPr>
          <a:xfrm>
            <a:off x="6545700" y="4109833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5646300" y="2714567"/>
            <a:ext cx="899600" cy="8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5639700" y="2721367"/>
            <a:ext cx="912800" cy="1864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5646300" y="4592433"/>
            <a:ext cx="89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6" name="Google Shape;636;p30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Graphic 2" descr="Badge Tick with solid fill">
            <a:extLst>
              <a:ext uri="{FF2B5EF4-FFF2-40B4-BE49-F238E27FC236}">
                <a16:creationId xmlns:a16="http://schemas.microsoft.com/office/drawing/2014/main" id="{1880911C-3A63-9BA1-7904-D080F55F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1459" y="2284500"/>
            <a:ext cx="833882" cy="833882"/>
          </a:xfrm>
          <a:prstGeom prst="rect">
            <a:avLst/>
          </a:prstGeom>
        </p:spPr>
      </p:pic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AF70F42D-6C1F-E1F9-6A38-E9A38522D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5365" y="4188752"/>
            <a:ext cx="806030" cy="806030"/>
          </a:xfrm>
          <a:prstGeom prst="rect">
            <a:avLst/>
          </a:prstGeom>
        </p:spPr>
      </p:pic>
      <p:pic>
        <p:nvPicPr>
          <p:cNvPr id="7" name="Graphic 6" descr="Checklist outline">
            <a:extLst>
              <a:ext uri="{FF2B5EF4-FFF2-40B4-BE49-F238E27FC236}">
                <a16:creationId xmlns:a16="http://schemas.microsoft.com/office/drawing/2014/main" id="{BBEC6520-BFC2-2F09-3D5B-2CCC039C3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2477" y="4188752"/>
            <a:ext cx="751846" cy="7518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E7E5-ED23-9312-30E5-DC3273F9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D5CE8-5510-5AE9-7AAB-753754A2D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05B7EE-3F63-7B89-FC00-BC4D4729EF9C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4EC3CC-8BFE-AB6F-58D5-8D77B668A43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0433C0-6354-32D4-3295-DFF68D554CF6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79BACA3-DBFD-B127-DE55-62CDA6C2A17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8B904E-D77F-A4AF-8611-E87D33A952E2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2D0E91-2F16-98D7-4FB9-46BB723414F3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1E58450-30F9-0FB4-4062-09004102DEE1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050" name="Picture 2" descr="Software - Free computer icons">
            <a:extLst>
              <a:ext uri="{FF2B5EF4-FFF2-40B4-BE49-F238E27FC236}">
                <a16:creationId xmlns:a16="http://schemas.microsoft.com/office/drawing/2014/main" id="{4E2F94DB-C593-F56C-3987-A0DB850E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1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5200-8142-B5FF-8AE3-7EAF8B7AE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9B846-034D-3955-EFE2-F6450BEAE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90B27-F7AA-5E66-AC4D-E258C37AF2D7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A9085B-09F8-2893-20E2-13542EDE4B3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F4166-0F6F-BD61-B043-6B826B0DCEE1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8E615C-3B8E-BC85-CB6B-2B0A59B4794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F22D10-879D-6054-0AAF-60C36C0F0DC7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CB6C362-4FAC-B6B6-D33E-B898856EE05B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4781CA2-6486-E852-3417-219675806837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825100" y="665327"/>
            <a:ext cx="6303600" cy="770400"/>
          </a:xfrm>
        </p:spPr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Self reflection</a:t>
            </a:r>
            <a:endParaRPr lang="en-US" dirty="0"/>
          </a:p>
        </p:txBody>
      </p:sp>
      <p:pic>
        <p:nvPicPr>
          <p:cNvPr id="3074" name="Picture 2" descr="Reflection Icon Pack | Free icon packs to download">
            <a:extLst>
              <a:ext uri="{FF2B5EF4-FFF2-40B4-BE49-F238E27FC236}">
                <a16:creationId xmlns:a16="http://schemas.microsoft.com/office/drawing/2014/main" id="{01C94608-5D52-B3E4-0515-45FA2396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16" y="228596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8E16-B12D-D108-68F8-251ED367E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2FC86-3BC7-19EA-1C03-A7DC6795C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FAE69B-FDEB-66E4-1025-6A269FC035F6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A203B-80D5-AE56-CED7-4DA7F0216B5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E431F-A05A-EB0D-F3F6-1757B72DCFB8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E41E23-3CEA-20AE-0118-FAB3C19F9DE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04065F-81E7-98DE-109D-99A50A5835FC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0B91174-0966-11D9-91FA-881F144DA16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6E9B0A-0ACC-AA54-D22D-98C480AC1C41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4519276" y="2961727"/>
            <a:ext cx="6303600" cy="770400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88704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34B4-F9CD-F4A8-656A-FAAC6EEC1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2C0DC-37CD-9BA7-1317-07C21935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ADEAF-CA82-00D8-4B3B-98A81964ADD4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A1672-49EC-1DE6-D59B-5DFC80563A8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6BA3EB-9BB8-A4B9-2591-CAAE301B3EE8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DB03008-6620-08A4-AD41-3A6BABE5A4B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EFFE4D-6151-FBAB-CC9B-CCEB31090E7C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2118D28-3FE3-8946-5759-82054721400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064AC3-5DA0-701E-8D35-F4F2AF6DDE89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>
            <a:off x="4720444" y="2961727"/>
            <a:ext cx="6303600" cy="7704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00581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</TotalTime>
  <Words>234</Words>
  <Application>Microsoft Office PowerPoint</Application>
  <PresentationFormat>Breedbeeld</PresentationFormat>
  <Paragraphs>35</Paragraphs>
  <Slides>9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9" baseType="lpstr">
      <vt:lpstr>Advent Pro SemiBold</vt:lpstr>
      <vt:lpstr>Arial</vt:lpstr>
      <vt:lpstr>Calibri</vt:lpstr>
      <vt:lpstr>Calibri Light</vt:lpstr>
      <vt:lpstr>Fira Sans Condensed Medium</vt:lpstr>
      <vt:lpstr>Fira Sans Extra Condensed Medium</vt:lpstr>
      <vt:lpstr>Livvic Light</vt:lpstr>
      <vt:lpstr>Nunito Light</vt:lpstr>
      <vt:lpstr>Whitney</vt:lpstr>
      <vt:lpstr>Celestial</vt:lpstr>
      <vt:lpstr>The solution to the ZooBazaar problem</vt:lpstr>
      <vt:lpstr>Introduction</vt:lpstr>
      <vt:lpstr>The clients problem</vt:lpstr>
      <vt:lpstr>peer testing and feedback  </vt:lpstr>
      <vt:lpstr>Why Code Monkeys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 to the ZooBazaar problem</dc:title>
  <dc:creator>Vartic,Alex S.</dc:creator>
  <cp:lastModifiedBy>Gorissen,Yannick Y.M.</cp:lastModifiedBy>
  <cp:revision>3</cp:revision>
  <dcterms:created xsi:type="dcterms:W3CDTF">2022-10-04T16:20:12Z</dcterms:created>
  <dcterms:modified xsi:type="dcterms:W3CDTF">2022-10-04T21:31:30Z</dcterms:modified>
</cp:coreProperties>
</file>