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44B490E-9282-48BB-B02C-9EB6B5A2FCD9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D8CB16-DA1A-4865-80BE-E01B9AC305C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107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490E-9282-48BB-B02C-9EB6B5A2FCD9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CB16-DA1A-4865-80BE-E01B9AC305C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038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4B490E-9282-48BB-B02C-9EB6B5A2FCD9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D8CB16-DA1A-4865-80BE-E01B9AC305C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889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4B490E-9282-48BB-B02C-9EB6B5A2FCD9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D8CB16-DA1A-4865-80BE-E01B9AC305C5}" type="slidenum">
              <a:rPr lang="LID4096" smtClean="0"/>
              <a:t>‹nr.›</a:t>
            </a:fld>
            <a:endParaRPr lang="LID4096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8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4B490E-9282-48BB-B02C-9EB6B5A2FCD9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D8CB16-DA1A-4865-80BE-E01B9AC305C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1531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490E-9282-48BB-B02C-9EB6B5A2FCD9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CB16-DA1A-4865-80BE-E01B9AC305C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311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490E-9282-48BB-B02C-9EB6B5A2FCD9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CB16-DA1A-4865-80BE-E01B9AC305C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0353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490E-9282-48BB-B02C-9EB6B5A2FCD9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CB16-DA1A-4865-80BE-E01B9AC305C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4467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4B490E-9282-48BB-B02C-9EB6B5A2FCD9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D8CB16-DA1A-4865-80BE-E01B9AC305C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97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490E-9282-48BB-B02C-9EB6B5A2FCD9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CB16-DA1A-4865-80BE-E01B9AC305C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47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44B490E-9282-48BB-B02C-9EB6B5A2FCD9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D8CB16-DA1A-4865-80BE-E01B9AC305C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249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490E-9282-48BB-B02C-9EB6B5A2FCD9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CB16-DA1A-4865-80BE-E01B9AC305C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324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490E-9282-48BB-B02C-9EB6B5A2FCD9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CB16-DA1A-4865-80BE-E01B9AC305C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684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490E-9282-48BB-B02C-9EB6B5A2FCD9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CB16-DA1A-4865-80BE-E01B9AC305C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277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490E-9282-48BB-B02C-9EB6B5A2FCD9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CB16-DA1A-4865-80BE-E01B9AC305C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6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490E-9282-48BB-B02C-9EB6B5A2FCD9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CB16-DA1A-4865-80BE-E01B9AC305C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722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490E-9282-48BB-B02C-9EB6B5A2FCD9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CB16-DA1A-4865-80BE-E01B9AC305C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642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490E-9282-48BB-B02C-9EB6B5A2FCD9}" type="datetimeFigureOut">
              <a:rPr lang="LID4096" smtClean="0"/>
              <a:t>11/23/2022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8CB16-DA1A-4865-80BE-E01B9AC305C5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97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F05F4-83A4-20F2-16A4-77EEC8F6D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Zoobazaar</a:t>
            </a:r>
            <a:endParaRPr lang="LID4096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C1CFBB5-4F4E-0D77-79A9-CC66AC14C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/>
              <a:t>Iasonas</a:t>
            </a:r>
            <a:r>
              <a:rPr lang="nl-NL" dirty="0"/>
              <a:t> </a:t>
            </a:r>
            <a:r>
              <a:rPr lang="nl-NL" dirty="0" err="1"/>
              <a:t>Karnaros</a:t>
            </a:r>
            <a:r>
              <a:rPr lang="nl-NL" dirty="0"/>
              <a:t>, Luc van der Putten, Alex </a:t>
            </a:r>
            <a:r>
              <a:rPr lang="nl-NL" dirty="0" err="1"/>
              <a:t>Vartic</a:t>
            </a:r>
            <a:r>
              <a:rPr lang="nl-NL" dirty="0"/>
              <a:t>, Yannick Gorissen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8456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8C262-EFA7-B53D-D732-048D235C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80913B-C2DF-75EA-25E2-B2A03592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process</a:t>
            </a:r>
            <a:r>
              <a:rPr lang="nl-NL" dirty="0"/>
              <a:t> / way of </a:t>
            </a:r>
            <a:r>
              <a:rPr lang="nl-NL" dirty="0" err="1"/>
              <a:t>working</a:t>
            </a:r>
            <a:endParaRPr lang="nl-NL" dirty="0"/>
          </a:p>
          <a:p>
            <a:r>
              <a:rPr lang="nl-NL" dirty="0" err="1"/>
              <a:t>Problems</a:t>
            </a:r>
            <a:endParaRPr lang="nl-NL" dirty="0"/>
          </a:p>
          <a:p>
            <a:r>
              <a:rPr lang="nl-NL" dirty="0"/>
              <a:t>Demo</a:t>
            </a:r>
          </a:p>
          <a:p>
            <a:r>
              <a:rPr lang="nl-NL" dirty="0" err="1"/>
              <a:t>Self</a:t>
            </a:r>
            <a:r>
              <a:rPr lang="nl-NL" dirty="0"/>
              <a:t> </a:t>
            </a:r>
            <a:r>
              <a:rPr lang="nl-NL" dirty="0" err="1"/>
              <a:t>reflection</a:t>
            </a:r>
            <a:endParaRPr lang="nl-NL" dirty="0"/>
          </a:p>
          <a:p>
            <a:endParaRPr lang="nl-NL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7574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2D478-930B-FD1C-2279-8684A2BE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Process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833BE5-67D4-DC68-9F88-4B1BB1A7B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3 topics + website</a:t>
            </a:r>
          </a:p>
          <a:p>
            <a:r>
              <a:rPr lang="nl-NL" dirty="0" err="1"/>
              <a:t>Weekly</a:t>
            </a:r>
            <a:r>
              <a:rPr lang="nl-NL" dirty="0"/>
              <a:t> meetings</a:t>
            </a:r>
          </a:p>
          <a:p>
            <a:r>
              <a:rPr lang="nl-NL" dirty="0" err="1"/>
              <a:t>Good</a:t>
            </a:r>
            <a:r>
              <a:rPr lang="nl-NL" dirty="0"/>
              <a:t> teamwork </a:t>
            </a:r>
            <a:r>
              <a:rPr lang="nl-NL" dirty="0" err="1"/>
              <a:t>continues</a:t>
            </a:r>
            <a:endParaRPr lang="nl-NL" dirty="0"/>
          </a:p>
          <a:p>
            <a:r>
              <a:rPr lang="nl-NL" dirty="0"/>
              <a:t>2 </a:t>
            </a:r>
            <a:r>
              <a:rPr lang="nl-NL" dirty="0" err="1"/>
              <a:t>UIs</a:t>
            </a:r>
            <a:r>
              <a:rPr lang="nl-NL" dirty="0"/>
              <a:t> in </a:t>
            </a:r>
            <a:r>
              <a:rPr lang="nl-NL" dirty="0" err="1"/>
              <a:t>simultaneous</a:t>
            </a:r>
            <a:r>
              <a:rPr lang="nl-NL" dirty="0"/>
              <a:t> development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3926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170F1-D716-8AD7-B97F-3588436F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Problems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5536C7-94FC-996C-05B5-B5513A64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Contracts</a:t>
            </a:r>
            <a:r>
              <a:rPr lang="nl-NL" dirty="0"/>
              <a:t> + employees </a:t>
            </a:r>
            <a:r>
              <a:rPr lang="nl-NL" dirty="0" err="1"/>
              <a:t>took</a:t>
            </a:r>
            <a:r>
              <a:rPr lang="nl-NL" dirty="0"/>
              <a:t> </a:t>
            </a:r>
            <a:r>
              <a:rPr lang="nl-NL" dirty="0" err="1"/>
              <a:t>longer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expected</a:t>
            </a:r>
            <a:endParaRPr lang="nl-NL" dirty="0"/>
          </a:p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resulted</a:t>
            </a:r>
            <a:r>
              <a:rPr lang="nl-NL" dirty="0"/>
              <a:t> in a delay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started</a:t>
            </a:r>
            <a:r>
              <a:rPr lang="nl-NL" dirty="0"/>
              <a:t> on </a:t>
            </a:r>
            <a:r>
              <a:rPr lang="nl-NL" dirty="0" err="1"/>
              <a:t>scheduling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873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F01DB-EC7F-FA31-1D5A-B2275E08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7B1770-0047-F3B4-FDCB-B7775F88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What’s</a:t>
            </a:r>
            <a:r>
              <a:rPr lang="nl-NL" dirty="0"/>
              <a:t> new:</a:t>
            </a:r>
          </a:p>
          <a:p>
            <a:pPr lvl="1"/>
            <a:r>
              <a:rPr lang="nl-NL" dirty="0"/>
              <a:t>Accounts</a:t>
            </a:r>
          </a:p>
          <a:p>
            <a:pPr lvl="1"/>
            <a:r>
              <a:rPr lang="nl-NL" dirty="0"/>
              <a:t>Employees</a:t>
            </a:r>
          </a:p>
          <a:p>
            <a:pPr lvl="1"/>
            <a:r>
              <a:rPr lang="nl-NL" dirty="0" err="1"/>
              <a:t>Contracts</a:t>
            </a:r>
            <a:endParaRPr lang="nl-NL" dirty="0"/>
          </a:p>
          <a:p>
            <a:pPr lvl="1"/>
            <a:r>
              <a:rPr lang="nl-NL" dirty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76974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8B344-E6B9-DAA5-7B5F-4E32EA0D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Self</a:t>
            </a:r>
            <a:r>
              <a:rPr lang="nl-NL" dirty="0"/>
              <a:t> </a:t>
            </a:r>
            <a:r>
              <a:rPr lang="nl-NL" dirty="0" err="1"/>
              <a:t>reflection</a:t>
            </a:r>
            <a:endParaRPr lang="LID4096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4B95C3-87CD-FDD0-936D-6E67F5BC4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Iasonas</a:t>
            </a:r>
            <a:endParaRPr lang="nl-NL" dirty="0"/>
          </a:p>
          <a:p>
            <a:r>
              <a:rPr lang="nl-NL" dirty="0"/>
              <a:t>Luc</a:t>
            </a:r>
          </a:p>
          <a:p>
            <a:r>
              <a:rPr lang="nl-NL" dirty="0"/>
              <a:t>Alex</a:t>
            </a:r>
          </a:p>
          <a:p>
            <a:r>
              <a:rPr lang="nl-NL" dirty="0"/>
              <a:t>Yannick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5231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2AE88-C8AA-997C-0C58-B4E6250E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Questions</a:t>
            </a:r>
            <a:r>
              <a:rPr lang="nl-NL"/>
              <a:t>?</a:t>
            </a:r>
            <a:endParaRPr lang="LID4096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CD2052-B1A7-21DE-1198-8E08069A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4740765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TM04033937[[fn=Condensspoor]]</Template>
  <TotalTime>27</TotalTime>
  <Words>74</Words>
  <Application>Microsoft Office PowerPoint</Application>
  <PresentationFormat>Breedbeeld</PresentationFormat>
  <Paragraphs>27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Condensspoor</vt:lpstr>
      <vt:lpstr>Zoobazaar</vt:lpstr>
      <vt:lpstr>Contents</vt:lpstr>
      <vt:lpstr>Process</vt:lpstr>
      <vt:lpstr>Problems</vt:lpstr>
      <vt:lpstr>DEMO</vt:lpstr>
      <vt:lpstr>Self reflection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Zoobazaar</dc:title>
  <dc:creator>Gorissen,Yannick Y.M.</dc:creator>
  <cp:lastModifiedBy>Gorissen,Yannick Y.M.</cp:lastModifiedBy>
  <cp:revision>1</cp:revision>
  <dcterms:created xsi:type="dcterms:W3CDTF">2022-11-23T06:54:31Z</dcterms:created>
  <dcterms:modified xsi:type="dcterms:W3CDTF">2022-11-23T07:22:13Z</dcterms:modified>
</cp:coreProperties>
</file>