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 this presentation, I’ll cover the project scope, explain the system architecture using a network diagram, share a few key lessons learned, and then walk you through a live demo showing the end-to-end deployment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project involved provisioning two droplets on DigitalOcean running Ubuntu. I used Ansible to install and configure Apache, MySQL, and PHP, creating a full LAMP stack on both servers. I then deployed WordPress on each, using automated scripts for consistency. GitHub was used to manage my playbooks, and DigitalOcean’s REST API helped streamline the provisioning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system architecture. We have two droplets acting as independent WordPress hosts, each running a full LAMP stack. Ansible was executed from my local machine to configure both servers identically. While not shown here, this design could be expanded with a load balancer for high availability.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project taught me how to use Ansible to automate infrastructure and application deployment. I became more confident with YAML syntax, Linux services, and REST APIs. GitHub was critical for version control, and I now understand how to deploy real-world web applications in a scalable and repeatable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Cloud Automation with 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WordPress Deployment on DigitalOcean</a:t>
            </a:r>
          </a:p>
          <a:p>
            <a:r>
              <a:t>Presented by Amber Harrison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Scope</a:t>
            </a:r>
          </a:p>
          <a:p>
            <a:r>
              <a:t>• Network Diagram</a:t>
            </a:r>
          </a:p>
          <a:p>
            <a:r>
              <a:t>• Lessons Learned</a:t>
            </a:r>
          </a:p>
          <a:p>
            <a:r>
              <a:t>• Live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Provisioned two Ubuntu droplets on DigitalOcean</a:t>
            </a:r>
          </a:p>
          <a:p>
            <a:r>
              <a:t>• Used Ansible for automated LAMP stack setup</a:t>
            </a:r>
          </a:p>
          <a:p>
            <a:r>
              <a:t>• Deployed and configured WordPress on both servers</a:t>
            </a:r>
          </a:p>
          <a:p>
            <a:r>
              <a:t>• Used GitHub for version control</a:t>
            </a:r>
          </a:p>
          <a:p>
            <a:r>
              <a:t>• Integrated RESTful API for provisioning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network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Gained experience with YAML and Ansible automation</a:t>
            </a:r>
          </a:p>
          <a:p>
            <a:r>
              <a:t>• Cloud provisioning through REST API improved deployment speed</a:t>
            </a:r>
          </a:p>
          <a:p>
            <a:r>
              <a:t>• Troubleshooting taught deeper Linux and service management</a:t>
            </a:r>
          </a:p>
          <a:p>
            <a:r>
              <a:t>• GitHub version control helped manage configuration files</a:t>
            </a:r>
          </a:p>
          <a:p>
            <a:r>
              <a:t>• Real-world practice of DevOps principles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