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96790"/>
                <a:gridCol w="617390"/>
                <a:gridCol w="776190"/>
                <a:gridCol w="776190"/>
                <a:gridCol w="617390"/>
                <a:gridCol w="617390"/>
                <a:gridCol w="696790"/>
                <a:gridCol w="617390"/>
                <a:gridCol w="617390"/>
                <a:gridCol w="617390"/>
                <a:gridCol w="617390"/>
              </a:tblGrid>
              <a:tr h="293757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220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2019-02-05T18:57:50Z</dcterms:modified>
  <cp:category/>
</cp:coreProperties>
</file>