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</a:lnL>
                    <a:lnR algn="ctr" cmpd="sng" cap="flat" w="12700">
                      <a:noFill/>
                      <a:prstDash val="solid"/>
                    </a:lnR>
                    <a:lnT algn="ctr" cmpd="sng" cap="flat" w="1270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2018-03-05T23:23:24Z</dcterms:modified>
  <cp:category/>
</cp:coreProperties>
</file>